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257" r:id="rId4"/>
    <p:sldId id="303" r:id="rId5"/>
    <p:sldId id="301" r:id="rId6"/>
    <p:sldId id="271" r:id="rId7"/>
    <p:sldId id="266" r:id="rId8"/>
    <p:sldId id="304" r:id="rId9"/>
    <p:sldId id="298" r:id="rId10"/>
    <p:sldId id="306" r:id="rId11"/>
    <p:sldId id="268" r:id="rId12"/>
    <p:sldId id="297" r:id="rId13"/>
    <p:sldId id="293" r:id="rId14"/>
    <p:sldId id="307" r:id="rId1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D80"/>
    <a:srgbClr val="E62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88632" autoAdjust="0"/>
  </p:normalViewPr>
  <p:slideViewPr>
    <p:cSldViewPr snapToGrid="0" snapToObjects="1">
      <p:cViewPr varScale="1">
        <p:scale>
          <a:sx n="103" d="100"/>
          <a:sy n="103" d="100"/>
        </p:scale>
        <p:origin x="18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40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1FE493-C001-4075-A14D-7BC22A8ADF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58A8B-1CB1-49BA-B6A7-8EDE02021640}" type="slidenum">
              <a:rPr lang="en-GB" smtClean="0">
                <a:cs typeface="Arial" panose="020B0604020202020204" pitchFamily="34" charset="0"/>
              </a:rPr>
              <a:t>‹#›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CB40B6-BEF7-4C3E-83B7-9AE1A4F9BF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8329" y="9536527"/>
            <a:ext cx="2889250" cy="390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>
                <a:cs typeface="Arial" panose="020B0604020202020204" pitchFamily="34" charset="0"/>
              </a:rPr>
              <a:t>2.2.1 Employability </a:t>
            </a:r>
            <a:r>
              <a:rPr lang="en-GB" dirty="0" smtClean="0">
                <a:cs typeface="Arial" panose="020B0604020202020204" pitchFamily="34" charset="0"/>
              </a:rPr>
              <a:t>Skills PowerPoint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2.2.1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326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2.2.1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4201-5E0D-4B19-906D-5EB94FC5D523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1CD6B-6D9B-4DB3-8E59-1F7666EC4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599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loads of jobs out</a:t>
            </a:r>
            <a:r>
              <a:rPr lang="en-GB" baseline="0" dirty="0"/>
              <a:t> there, but most employers are looking for a similar set of core skills, attributes and qualities in individuals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D6B-6D9B-4DB3-8E59-1F7666EC4BE3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24A5B9C9-4BC2-474D-9AAF-052F5458E9CA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2.2.1</a:t>
            </a:r>
          </a:p>
        </p:txBody>
      </p:sp>
    </p:spTree>
    <p:extLst>
      <p:ext uri="{BB962C8B-B14F-4D97-AF65-F5344CB8AC3E}">
        <p14:creationId xmlns:p14="http://schemas.microsoft.com/office/powerpoint/2010/main" val="220644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Talk through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whiteboard/flipchart – ask the group what they consider to be key skills for 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Start off with an example</a:t>
            </a:r>
            <a:r>
              <a:rPr lang="en-GB" baseline="0" dirty="0"/>
              <a:t> if they struggle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lvl="0"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next slide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D6B-6D9B-4DB3-8E59-1F7666EC4BE3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64489E0A-C1E3-410C-9646-26A3B532E035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2.2.1</a:t>
            </a:r>
          </a:p>
        </p:txBody>
      </p:sp>
    </p:spTree>
    <p:extLst>
      <p:ext uri="{BB962C8B-B14F-4D97-AF65-F5344CB8AC3E}">
        <p14:creationId xmlns:p14="http://schemas.microsoft.com/office/powerpoint/2010/main" val="270455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Talk through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whiteboard/flipchart – ask the group what they consider to be key skills for 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Start off with an example</a:t>
            </a:r>
            <a:r>
              <a:rPr lang="en-GB" baseline="0" dirty="0"/>
              <a:t> if they struggle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lvl="0"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next slide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D6B-6D9B-4DB3-8E59-1F7666EC4BE3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8858791D-2FFB-4AD1-9A6A-F9B365D26FA2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2.2.1</a:t>
            </a:r>
          </a:p>
        </p:txBody>
      </p:sp>
    </p:spTree>
    <p:extLst>
      <p:ext uri="{BB962C8B-B14F-4D97-AF65-F5344CB8AC3E}">
        <p14:creationId xmlns:p14="http://schemas.microsoft.com/office/powerpoint/2010/main" val="270455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Talk through some examples – why are they important?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will already have lots of these skills!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D6B-6D9B-4DB3-8E59-1F7666EC4BE3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54D78280-F2DD-46B0-BCAC-627CDBE8286A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2.2.1</a:t>
            </a:r>
          </a:p>
        </p:txBody>
      </p:sp>
    </p:spTree>
    <p:extLst>
      <p:ext uri="{BB962C8B-B14F-4D97-AF65-F5344CB8AC3E}">
        <p14:creationId xmlns:p14="http://schemas.microsoft.com/office/powerpoint/2010/main" val="78669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called competency questions</a:t>
            </a:r>
          </a:p>
          <a:p>
            <a:endParaRPr lang="en-GB" dirty="0"/>
          </a:p>
          <a:p>
            <a:r>
              <a:rPr lang="en-GB" dirty="0">
                <a:latin typeface="+mn-lt"/>
              </a:rPr>
              <a:t>You</a:t>
            </a:r>
            <a:r>
              <a:rPr lang="en-GB" dirty="0"/>
              <a:t> will be given an opportunity to prove your skills in this area, putting</a:t>
            </a:r>
            <a:r>
              <a:rPr lang="en-GB" baseline="0" dirty="0"/>
              <a:t> them into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D6B-6D9B-4DB3-8E59-1F7666EC4BE3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4A774C31-6FFB-4A65-98BF-441A6ACB5EEC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2.2.1</a:t>
            </a:r>
          </a:p>
        </p:txBody>
      </p:sp>
    </p:spTree>
    <p:extLst>
      <p:ext uri="{BB962C8B-B14F-4D97-AF65-F5344CB8AC3E}">
        <p14:creationId xmlns:p14="http://schemas.microsoft.com/office/powerpoint/2010/main" val="1618531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Resource: laminated cards showing an employability skill</a:t>
            </a:r>
          </a:p>
          <a:p>
            <a:endParaRPr lang="en-GB" dirty="0"/>
          </a:p>
          <a:p>
            <a:r>
              <a:rPr lang="en-GB" dirty="0"/>
              <a:t>Your</a:t>
            </a:r>
            <a:r>
              <a:rPr lang="en-GB" baseline="0" dirty="0"/>
              <a:t> example doesn’t have to be in school/college, it can be an example in your personal life, at work, volunteering, </a:t>
            </a:r>
            <a:r>
              <a:rPr lang="en-GB" baseline="0" dirty="0" err="1"/>
              <a:t>etc</a:t>
            </a:r>
            <a:endParaRPr lang="en-GB" dirty="0"/>
          </a:p>
          <a:p>
            <a:endParaRPr lang="en-GB" dirty="0"/>
          </a:p>
          <a:p>
            <a:r>
              <a:rPr lang="en-GB" dirty="0"/>
              <a:t>This activity uses the STAR techniqueː</a:t>
            </a:r>
          </a:p>
          <a:p>
            <a:r>
              <a:rPr lang="en-GB" dirty="0"/>
              <a:t>Situation</a:t>
            </a:r>
          </a:p>
          <a:p>
            <a:r>
              <a:rPr lang="en-GB" dirty="0"/>
              <a:t>Task</a:t>
            </a:r>
          </a:p>
          <a:p>
            <a:r>
              <a:rPr lang="en-GB" dirty="0"/>
              <a:t>Action</a:t>
            </a:r>
          </a:p>
          <a:p>
            <a:r>
              <a:rPr lang="en-GB" dirty="0"/>
              <a:t>Result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Feedback to group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D6B-6D9B-4DB3-8E59-1F7666EC4BE3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91BFB8C2-DC06-41AC-A53E-7800257B00DA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2.2.1</a:t>
            </a:r>
          </a:p>
        </p:txBody>
      </p:sp>
    </p:spTree>
    <p:extLst>
      <p:ext uri="{BB962C8B-B14F-4D97-AF65-F5344CB8AC3E}">
        <p14:creationId xmlns:p14="http://schemas.microsoft.com/office/powerpoint/2010/main" val="25171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D6B-6D9B-4DB3-8E59-1F7666EC4BE3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08BB209A-F001-414D-A124-A1A2FE9A65A9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2.2.1</a:t>
            </a:r>
          </a:p>
        </p:txBody>
      </p:sp>
    </p:spTree>
    <p:extLst>
      <p:ext uri="{BB962C8B-B14F-4D97-AF65-F5344CB8AC3E}">
        <p14:creationId xmlns:p14="http://schemas.microsoft.com/office/powerpoint/2010/main" val="3632966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Resources:</a:t>
            </a:r>
            <a:r>
              <a:rPr lang="en-GB" baseline="0" dirty="0"/>
              <a:t> laminated cards </a:t>
            </a:r>
            <a:r>
              <a:rPr lang="en-GB" dirty="0"/>
              <a:t>showing an employability skill</a:t>
            </a:r>
          </a:p>
          <a:p>
            <a:endParaRPr lang="en-GB" dirty="0"/>
          </a:p>
          <a:p>
            <a:r>
              <a:rPr lang="en-GB" dirty="0"/>
              <a:t>Some examples could be…</a:t>
            </a:r>
          </a:p>
          <a:p>
            <a:r>
              <a:rPr lang="en-GB" dirty="0"/>
              <a:t>I will join a team/society/group to improve my teamwork skills</a:t>
            </a:r>
          </a:p>
          <a:p>
            <a:r>
              <a:rPr lang="en-GB" dirty="0"/>
              <a:t>I</a:t>
            </a:r>
            <a:r>
              <a:rPr lang="en-GB" baseline="0" dirty="0"/>
              <a:t> will research teams in my local area/find out how to join the school team</a:t>
            </a:r>
          </a:p>
          <a:p>
            <a:r>
              <a:rPr lang="en-GB" baseline="0" dirty="0"/>
              <a:t>I will email/phone/see the person in charge of recruitment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Feedback to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lvl="0"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Self-motivating</a:t>
            </a:r>
          </a:p>
          <a:p>
            <a:pPr lvl="0"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</a:t>
            </a:r>
          </a:p>
          <a:p>
            <a:pPr lvl="0"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solving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 and planning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 and enterprise – fundraising event, get friends together to organise, set a target of how much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raise,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D6B-6D9B-4DB3-8E59-1F7666EC4BE3}" type="slidenum">
              <a:rPr lang="en-GB" smtClean="0"/>
              <a:t>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2B871921-A564-42C0-B318-D60826E20FD4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2.2.1</a:t>
            </a:r>
          </a:p>
        </p:txBody>
      </p:sp>
    </p:spTree>
    <p:extLst>
      <p:ext uri="{BB962C8B-B14F-4D97-AF65-F5344CB8AC3E}">
        <p14:creationId xmlns:p14="http://schemas.microsoft.com/office/powerpoint/2010/main" val="129191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2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86200" y="1587500"/>
            <a:ext cx="480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9C02-6475-D648-9908-97E27D25D89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4A0D-AE44-1740-86AB-19226055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69" y="2267345"/>
            <a:ext cx="7772400" cy="23099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E6287F"/>
                </a:solidFill>
              </a:rPr>
              <a:t>Employability skills</a:t>
            </a:r>
            <a:br>
              <a:rPr lang="en-US" sz="4400" b="1" dirty="0">
                <a:solidFill>
                  <a:srgbClr val="E6287F"/>
                </a:solidFill>
              </a:rPr>
            </a:br>
            <a:r>
              <a:rPr lang="en-US" sz="4400" dirty="0">
                <a:solidFill>
                  <a:srgbClr val="E6287F"/>
                </a:solidFill>
              </a:rPr>
              <a:t>What are employers </a:t>
            </a:r>
            <a:br>
              <a:rPr lang="en-US" sz="4400" dirty="0">
                <a:solidFill>
                  <a:srgbClr val="E6287F"/>
                </a:solidFill>
              </a:rPr>
            </a:br>
            <a:r>
              <a:rPr lang="en-US" sz="4400" dirty="0">
                <a:solidFill>
                  <a:srgbClr val="E6287F"/>
                </a:solidFill>
              </a:rPr>
              <a:t>looking for?</a:t>
            </a:r>
          </a:p>
        </p:txBody>
      </p:sp>
    </p:spTree>
    <p:extLst>
      <p:ext uri="{BB962C8B-B14F-4D97-AF65-F5344CB8AC3E}">
        <p14:creationId xmlns:p14="http://schemas.microsoft.com/office/powerpoint/2010/main" val="125411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6858763"/>
          </a:xfrm>
        </p:spPr>
      </p:pic>
      <p:sp>
        <p:nvSpPr>
          <p:cNvPr id="9" name="Content Placeholder 8"/>
          <p:cNvSpPr txBox="1">
            <a:spLocks/>
          </p:cNvSpPr>
          <p:nvPr/>
        </p:nvSpPr>
        <p:spPr>
          <a:xfrm>
            <a:off x="633259" y="2249423"/>
            <a:ext cx="3454492" cy="1421610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Offer to help a person or cause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34573" y="4386436"/>
            <a:ext cx="3173749" cy="1349076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A festival, fundraiser, sports match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879631" y="2600879"/>
            <a:ext cx="3024336" cy="976581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Experience the world of work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447638" y="4406461"/>
            <a:ext cx="3024336" cy="976581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Follow your passion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628650" y="1842867"/>
            <a:ext cx="2110807" cy="606033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Ubuntu"/>
              </a:rPr>
              <a:t>Volunteering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2781018" y="3035293"/>
            <a:ext cx="2666620" cy="606033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Ubuntu"/>
              </a:rPr>
              <a:t>Join a sports team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628650" y="3920692"/>
            <a:ext cx="3024336" cy="606033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  <a:cs typeface="Ubuntu"/>
              </a:rPr>
              <a:t>Organise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Ubuntu"/>
              </a:rPr>
              <a:t> an event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92" y="267482"/>
            <a:ext cx="1410226" cy="19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How can you develop your employability skills?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879631" y="2203771"/>
            <a:ext cx="2811066" cy="606033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Ubuntu"/>
              </a:rPr>
              <a:t>Work experience</a:t>
            </a: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5458155" y="4009353"/>
            <a:ext cx="2866325" cy="606033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Ubuntu"/>
              </a:rPr>
              <a:t>Join a society/group</a:t>
            </a: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2789531" y="3432477"/>
            <a:ext cx="3024336" cy="1349076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  <a:latin typeface="+mn-lt"/>
              </a:rPr>
              <a:t>Develop teamwork skills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626960" y="4882948"/>
            <a:ext cx="7886699" cy="1153423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Ubuntu"/>
              </a:rPr>
              <a:t>Think about your strengths but don’t be afraid to take yourself out of your comfort zone!</a:t>
            </a:r>
          </a:p>
        </p:txBody>
      </p:sp>
    </p:spTree>
    <p:extLst>
      <p:ext uri="{BB962C8B-B14F-4D97-AF65-F5344CB8AC3E}">
        <p14:creationId xmlns:p14="http://schemas.microsoft.com/office/powerpoint/2010/main" val="11523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5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Questions?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36156" y="4386263"/>
            <a:ext cx="207168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25" y="4225240"/>
            <a:ext cx="2065119" cy="20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542725" y="5017328"/>
            <a:ext cx="207168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25" y="4792881"/>
            <a:ext cx="2065119" cy="2065119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685800" y="945813"/>
            <a:ext cx="7315200" cy="208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2"/>
                </a:solidFill>
              </a:rPr>
              <a:t>Information gathered from: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Leeds College of Building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Barclays Life Skills</a:t>
            </a:r>
          </a:p>
          <a:p>
            <a:pPr algn="l"/>
            <a:r>
              <a:rPr lang="en-US" dirty="0">
                <a:solidFill>
                  <a:schemeClr val="bg2"/>
                </a:solidFill>
              </a:rPr>
              <a:t>STEMNET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69" y="2862742"/>
            <a:ext cx="7772400" cy="1132523"/>
          </a:xfrm>
        </p:spPr>
        <p:txBody>
          <a:bodyPr/>
          <a:lstStyle/>
          <a:p>
            <a:r>
              <a:rPr lang="en-US" b="1" dirty="0">
                <a:solidFill>
                  <a:srgbClr val="E6287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1999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D32110-32E2-9845-9D8A-7311BE67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9" b="18178"/>
          <a:stretch/>
        </p:blipFill>
        <p:spPr>
          <a:xfrm>
            <a:off x="0" y="1993556"/>
            <a:ext cx="9144000" cy="30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anffnationalpark.com/wp-content/uploads/2010/06/banff-alberta-jobs-610x3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" y="985520"/>
            <a:ext cx="8466401" cy="4841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42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287F"/>
                </a:solidFill>
              </a:rPr>
              <a:t>What you will learn today…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6744" y="1628259"/>
            <a:ext cx="7833752" cy="430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sz="3200" dirty="0"/>
              <a:t>What employability skills are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sz="3200" dirty="0"/>
              <a:t>What skills and qualities you already have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sz="3200" dirty="0"/>
              <a:t>What skills and qualities you can develop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sz="3200" dirty="0"/>
              <a:t>How you can develop </a:t>
            </a:r>
            <a:r>
              <a:rPr lang="en-GB" sz="3200" dirty="0" smtClean="0"/>
              <a:t>the skills and attitudes that </a:t>
            </a:r>
            <a:r>
              <a:rPr lang="en-GB" sz="3200" dirty="0"/>
              <a:t>employers are looking for</a:t>
            </a:r>
          </a:p>
        </p:txBody>
      </p:sp>
    </p:spTree>
    <p:extLst>
      <p:ext uri="{BB962C8B-B14F-4D97-AF65-F5344CB8AC3E}">
        <p14:creationId xmlns:p14="http://schemas.microsoft.com/office/powerpoint/2010/main" val="13799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287F"/>
                </a:solidFill>
              </a:rPr>
              <a:t>What are employability skills?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6744" y="1628259"/>
            <a:ext cx="7833752" cy="4303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/>
              <a:t>The skills almost everyone needs to do almost any job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Skills that complement your studies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Attitudes and abilities that make you stand out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Qualities that can be developed through higher education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Also known as ‘life skills’, ‘soft skills’, ‘key </a:t>
            </a:r>
            <a:r>
              <a:rPr lang="en-GB" sz="2400" dirty="0" smtClean="0"/>
              <a:t>skills’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</a:pPr>
            <a:endParaRPr lang="en-GB" sz="2400" dirty="0" smtClean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 smtClean="0"/>
              <a:t>Give </a:t>
            </a:r>
            <a:r>
              <a:rPr lang="en-GB" sz="2400" b="1" dirty="0"/>
              <a:t>some examples of these skills</a:t>
            </a:r>
          </a:p>
        </p:txBody>
      </p:sp>
    </p:spTree>
    <p:extLst>
      <p:ext uri="{BB962C8B-B14F-4D97-AF65-F5344CB8AC3E}">
        <p14:creationId xmlns:p14="http://schemas.microsoft.com/office/powerpoint/2010/main" val="13319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E6287F"/>
                </a:solidFill>
              </a:rPr>
              <a:t>Some examples of employability skills…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6744" y="1628259"/>
            <a:ext cx="7833752" cy="430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20311" t="36493" r="20691" b="15170"/>
          <a:stretch/>
        </p:blipFill>
        <p:spPr bwMode="auto">
          <a:xfrm>
            <a:off x="361178" y="1480534"/>
            <a:ext cx="8422386" cy="4306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4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10854"/>
          </a:xfrm>
        </p:spPr>
      </p:pic>
      <p:grpSp>
        <p:nvGrpSpPr>
          <p:cNvPr id="8" name="Group 7"/>
          <p:cNvGrpSpPr/>
          <p:nvPr/>
        </p:nvGrpSpPr>
        <p:grpSpPr>
          <a:xfrm flipH="1">
            <a:off x="4614271" y="2609831"/>
            <a:ext cx="4156549" cy="1706085"/>
            <a:chOff x="827584" y="1275607"/>
            <a:chExt cx="7272808" cy="2381731"/>
          </a:xfrm>
          <a:solidFill>
            <a:schemeClr val="accent1"/>
          </a:solidFill>
        </p:grpSpPr>
        <p:sp>
          <p:nvSpPr>
            <p:cNvPr id="9" name="Rounded Rectangle 8"/>
            <p:cNvSpPr/>
            <p:nvPr/>
          </p:nvSpPr>
          <p:spPr>
            <a:xfrm>
              <a:off x="827584" y="1275607"/>
              <a:ext cx="7272808" cy="2088233"/>
            </a:xfrm>
            <a:prstGeom prst="roundRect">
              <a:avLst>
                <a:gd name="adj" fmla="val 50000"/>
              </a:avLst>
            </a:prstGeom>
            <a:solidFill>
              <a:srgbClr val="E6287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8722178">
              <a:off x="6310068" y="3225290"/>
              <a:ext cx="288032" cy="432048"/>
            </a:xfrm>
            <a:prstGeom prst="triangle">
              <a:avLst/>
            </a:prstGeom>
            <a:solidFill>
              <a:srgbClr val="E628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877353" y="2850630"/>
            <a:ext cx="3509804" cy="940704"/>
          </a:xfrm>
          <a:prstGeom prst="rect">
            <a:avLst/>
          </a:prstGeom>
        </p:spPr>
        <p:txBody>
          <a:bodyPr vert="horz" lIns="121917" tIns="60958" rIns="121917" bIns="60958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Give me an example of where you have used X skill…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flipV="1">
            <a:off x="7731165" y="2941120"/>
            <a:ext cx="792088" cy="60156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FAF3C"/>
                </a:solidFill>
                <a:latin typeface="Varela"/>
                <a:ea typeface="+mj-ea"/>
                <a:cs typeface="Varela"/>
              </a:defRPr>
            </a:lvl1pPr>
          </a:lstStyle>
          <a:p>
            <a:r>
              <a:rPr lang="en-US" sz="1280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E6287F"/>
                </a:solidFill>
              </a:rPr>
              <a:t>Interview questions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74" y="4936501"/>
            <a:ext cx="5260694" cy="141985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7691" y="3507645"/>
            <a:ext cx="4570915" cy="1308908"/>
            <a:chOff x="827584" y="1275607"/>
            <a:chExt cx="7272808" cy="2381731"/>
          </a:xfrm>
          <a:solidFill>
            <a:srgbClr val="2F2D80"/>
          </a:solidFill>
        </p:grpSpPr>
        <p:sp>
          <p:nvSpPr>
            <p:cNvPr id="14" name="Rounded Rectangle 13"/>
            <p:cNvSpPr/>
            <p:nvPr/>
          </p:nvSpPr>
          <p:spPr>
            <a:xfrm>
              <a:off x="827584" y="1275607"/>
              <a:ext cx="7272808" cy="2088233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8722178">
              <a:off x="6310068" y="3225290"/>
              <a:ext cx="288032" cy="432048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894902" y="3816418"/>
            <a:ext cx="3577996" cy="658755"/>
          </a:xfrm>
          <a:prstGeom prst="rect">
            <a:avLst/>
          </a:prstGeom>
        </p:spPr>
        <p:txBody>
          <a:bodyPr vert="horz" lIns="121917" tIns="60958" rIns="121917" bIns="60958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arela"/>
                <a:ea typeface="+mn-ea"/>
                <a:cs typeface="Varel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Describe a situation where…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70621" y="3873610"/>
            <a:ext cx="792088" cy="60156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4FAF3C"/>
                </a:solidFill>
                <a:latin typeface="Varela"/>
                <a:ea typeface="+mj-ea"/>
                <a:cs typeface="Varela"/>
              </a:defRPr>
            </a:lvl1pPr>
          </a:lstStyle>
          <a:p>
            <a:r>
              <a:rPr lang="en-US" sz="1280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0621" y="1616740"/>
            <a:ext cx="58496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GB" sz="2400" dirty="0"/>
              <a:t>In a job interview, employers are likely to ask you questions such as:</a:t>
            </a:r>
          </a:p>
        </p:txBody>
      </p:sp>
    </p:spTree>
    <p:extLst>
      <p:ext uri="{BB962C8B-B14F-4D97-AF65-F5344CB8AC3E}">
        <p14:creationId xmlns:p14="http://schemas.microsoft.com/office/powerpoint/2010/main" val="280510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6858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3120" y="3410641"/>
            <a:ext cx="4313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srgbClr val="E6287F"/>
                </a:solidFill>
              </a:rPr>
              <a:t>What was the situation?</a:t>
            </a:r>
          </a:p>
          <a:p>
            <a:pPr marL="285750" indent="-285750" defTabSz="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srgbClr val="E6287F"/>
                </a:solidFill>
              </a:rPr>
              <a:t>What did you need to do?</a:t>
            </a:r>
          </a:p>
          <a:p>
            <a:pPr marL="285750" indent="-285750" defTabSz="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srgbClr val="E6287F"/>
                </a:solidFill>
              </a:rPr>
              <a:t>How did you do it?</a:t>
            </a:r>
          </a:p>
          <a:p>
            <a:pPr marL="285750" indent="-285750" defTabSz="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srgbClr val="E6287F"/>
                </a:solidFill>
              </a:rPr>
              <a:t>What was the result?</a:t>
            </a:r>
          </a:p>
          <a:p>
            <a:pPr marL="285750" indent="-285750" defTabSz="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srgbClr val="E6287F"/>
                </a:solidFill>
              </a:rPr>
              <a:t>What did you learn?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E6287F"/>
                </a:solidFill>
              </a:rPr>
              <a:t>In pairs…</a:t>
            </a:r>
            <a:endParaRPr lang="en-US" dirty="0">
              <a:solidFill>
                <a:srgbClr val="E628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3120" y="1453950"/>
            <a:ext cx="4717120" cy="139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Take a card</a:t>
            </a:r>
          </a:p>
          <a:p>
            <a:pPr marL="342900" indent="-342900" defTabSz="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Discuss a time you have used this skill…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57937"/>
            <a:ext cx="3130711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"/>
            <a:ext cx="9144000" cy="68587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E6287F"/>
                </a:solidFill>
              </a:rPr>
              <a:t>You can develop your skills through…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263" y="1628259"/>
            <a:ext cx="8333771" cy="4303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…</a:t>
            </a:r>
            <a:r>
              <a:rPr lang="en-GB" sz="2300" b="1" dirty="0"/>
              <a:t>other people </a:t>
            </a:r>
            <a:r>
              <a:rPr lang="en-GB" sz="2300" dirty="0"/>
              <a:t>(role models)</a:t>
            </a:r>
          </a:p>
          <a:p>
            <a:pPr marL="0" indent="0" algn="r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…</a:t>
            </a:r>
            <a:r>
              <a:rPr lang="en-GB" sz="2300" b="1" dirty="0"/>
              <a:t>previous experiences </a:t>
            </a:r>
          </a:p>
          <a:p>
            <a:pPr marL="0" indent="0" algn="r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(learning from them and self-evaluation)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…</a:t>
            </a:r>
            <a:r>
              <a:rPr lang="en-GB" sz="2300" b="1" dirty="0"/>
              <a:t>feedback from other people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(teachers, friends, family, workmates)</a:t>
            </a:r>
          </a:p>
          <a:p>
            <a:pPr marL="0" indent="0" algn="r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…</a:t>
            </a:r>
            <a:r>
              <a:rPr lang="en-GB" sz="2300" b="1" dirty="0"/>
              <a:t>trying new things </a:t>
            </a:r>
          </a:p>
          <a:p>
            <a:pPr marL="0" indent="0" algn="r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(challenging yourself)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…</a:t>
            </a:r>
            <a:r>
              <a:rPr lang="en-GB" sz="2300" b="1" dirty="0"/>
              <a:t>staying positive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(being resilient to knock-backs and learning from them)</a:t>
            </a:r>
          </a:p>
          <a:p>
            <a:pPr marL="0" indent="0" algn="r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…</a:t>
            </a:r>
            <a:r>
              <a:rPr lang="en-GB" sz="2300" b="1" dirty="0"/>
              <a:t>adopting a team spirit </a:t>
            </a:r>
          </a:p>
          <a:p>
            <a:pPr marL="0" indent="0" algn="r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300" dirty="0"/>
              <a:t>(thinking of others’ perspectives and feelings as well as your own)</a:t>
            </a:r>
          </a:p>
        </p:txBody>
      </p:sp>
    </p:spTree>
    <p:extLst>
      <p:ext uri="{BB962C8B-B14F-4D97-AF65-F5344CB8AC3E}">
        <p14:creationId xmlns:p14="http://schemas.microsoft.com/office/powerpoint/2010/main" val="29281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6858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3120" y="3536646"/>
            <a:ext cx="4313016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srgbClr val="E6287F"/>
                </a:solidFill>
              </a:rPr>
              <a:t>What activities could you do to improve this skill?</a:t>
            </a:r>
          </a:p>
          <a:p>
            <a:pPr marL="285750" indent="-285750" defTabSz="457200" eaLnBrk="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srgbClr val="E6287F"/>
                </a:solidFill>
              </a:rPr>
              <a:t>How will you do this? Think about a mini action plan.</a:t>
            </a:r>
          </a:p>
          <a:p>
            <a:pPr marL="285750" indent="-285750" defTabSz="457200" eaLnBrk="0">
              <a:lnSpc>
                <a:spcPct val="120000"/>
              </a:lnSpc>
              <a:buFont typeface="Arial" pitchFamily="34" charset="0"/>
              <a:buChar char="•"/>
            </a:pPr>
            <a:endParaRPr lang="en-GB" sz="1600" b="1" dirty="0">
              <a:solidFill>
                <a:srgbClr val="E6287F"/>
              </a:solidFill>
            </a:endParaRPr>
          </a:p>
          <a:p>
            <a:pPr marL="285750" indent="-285750" defTabSz="457200" eaLnBrk="0" hangingPunct="0">
              <a:lnSpc>
                <a:spcPct val="120000"/>
              </a:lnSpc>
              <a:buFont typeface="Arial" pitchFamily="34" charset="0"/>
              <a:buChar char="•"/>
            </a:pPr>
            <a:endParaRPr lang="en-GB" sz="1600" b="1" dirty="0">
              <a:solidFill>
                <a:srgbClr val="E6287F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E6287F"/>
                </a:solidFill>
              </a:rPr>
              <a:t>In pairs (work with someone different)…</a:t>
            </a:r>
            <a:endParaRPr lang="en-US" sz="3600" dirty="0">
              <a:solidFill>
                <a:srgbClr val="E6287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3120" y="1453950"/>
            <a:ext cx="47171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Take a different card</a:t>
            </a:r>
          </a:p>
          <a:p>
            <a:pPr marL="342900" indent="-342900" defTabSz="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Come up with some ideas of how you could improve this skill…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57937"/>
            <a:ext cx="3130711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8C8B9A448ED408962AD8E4836D33A" ma:contentTypeVersion="18" ma:contentTypeDescription="Create a new document." ma:contentTypeScope="" ma:versionID="d592bc6d3051e5712e387cf1e6400b50">
  <xsd:schema xmlns:xsd="http://www.w3.org/2001/XMLSchema" xmlns:xs="http://www.w3.org/2001/XMLSchema" xmlns:p="http://schemas.microsoft.com/office/2006/metadata/properties" xmlns:ns2="00af06db-1fde-47ea-af64-a11c9906b03d" xmlns:ns3="955c6b25-4ad0-4caa-bbc9-9d37c34c8783" targetNamespace="http://schemas.microsoft.com/office/2006/metadata/properties" ma:root="true" ma:fieldsID="10f82c98df867df39ce6ad32ead3efcb" ns2:_="" ns3:_="">
    <xsd:import namespace="00af06db-1fde-47ea-af64-a11c9906b03d"/>
    <xsd:import namespace="955c6b25-4ad0-4caa-bbc9-9d37c34c8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Read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f06db-1fde-47ea-af64-a11c9906b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Read" ma:index="20" nillable="true" ma:displayName="Read?" ma:default="1" ma:format="Dropdown" ma:internalName="Read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6b25-4ad0-4caa-bbc9-9d37c34c87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d8534f-7107-432b-bc04-b088ea7f1448}" ma:internalName="TaxCatchAll" ma:showField="CatchAllData" ma:web="955c6b25-4ad0-4caa-bbc9-9d37c34c8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af06db-1fde-47ea-af64-a11c9906b03d">
      <Terms xmlns="http://schemas.microsoft.com/office/infopath/2007/PartnerControls"/>
    </lcf76f155ced4ddcb4097134ff3c332f>
    <Read xmlns="00af06db-1fde-47ea-af64-a11c9906b03d">true</Read>
    <TaxCatchAll xmlns="955c6b25-4ad0-4caa-bbc9-9d37c34c8783" xsi:nil="true"/>
  </documentManagement>
</p:properties>
</file>

<file path=customXml/itemProps1.xml><?xml version="1.0" encoding="utf-8"?>
<ds:datastoreItem xmlns:ds="http://schemas.openxmlformats.org/officeDocument/2006/customXml" ds:itemID="{AB67FA9D-0303-4DA1-A8D1-6B42ECC57A25}"/>
</file>

<file path=customXml/itemProps2.xml><?xml version="1.0" encoding="utf-8"?>
<ds:datastoreItem xmlns:ds="http://schemas.openxmlformats.org/officeDocument/2006/customXml" ds:itemID="{5227BA29-B458-4C87-903B-1B86E4B17D0D}"/>
</file>

<file path=customXml/itemProps3.xml><?xml version="1.0" encoding="utf-8"?>
<ds:datastoreItem xmlns:ds="http://schemas.openxmlformats.org/officeDocument/2006/customXml" ds:itemID="{FDF32B2C-8191-41F3-BF0C-E2A1E1C0D7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661</Words>
  <Application>Microsoft Office PowerPoint</Application>
  <PresentationFormat>On-screen Show (4:3)</PresentationFormat>
  <Paragraphs>133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Ubuntu</vt:lpstr>
      <vt:lpstr>Varela</vt:lpstr>
      <vt:lpstr>Office Theme</vt:lpstr>
      <vt:lpstr>Employability skills What are employers  looking for?</vt:lpstr>
      <vt:lpstr>PowerPoint Presentation</vt:lpstr>
      <vt:lpstr>What you will learn today…</vt:lpstr>
      <vt:lpstr>What are employability skills?</vt:lpstr>
      <vt:lpstr>Some examples of employability skills…</vt:lpstr>
      <vt:lpstr>Interview questions</vt:lpstr>
      <vt:lpstr>PowerPoint Presentation</vt:lpstr>
      <vt:lpstr>You can develop your skills through…</vt:lpstr>
      <vt:lpstr>PowerPoint Presentation</vt:lpstr>
      <vt:lpstr>How can you develop your employability skills?</vt:lpstr>
      <vt:lpstr>Questions?</vt:lpstr>
      <vt:lpstr>PowerPoint Presentation</vt:lpstr>
      <vt:lpstr>Thank you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Josh Goslings</dc:creator>
  <cp:lastModifiedBy>Lucy Holehan</cp:lastModifiedBy>
  <cp:revision>83</cp:revision>
  <dcterms:created xsi:type="dcterms:W3CDTF">2017-06-15T09:14:20Z</dcterms:created>
  <dcterms:modified xsi:type="dcterms:W3CDTF">2019-02-20T11:45:59Z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0x0101004C98C8B9A448ED408962AD8E4836D33A</vt:lpwstr>
  </property>
</Properties>
</file>