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6" r:id="rId5"/>
    <p:sldMasterId id="2147483674" r:id="rId6"/>
    <p:sldMasterId id="2147483703" r:id="rId7"/>
    <p:sldMasterId id="2147483714" r:id="rId8"/>
    <p:sldMasterId id="2147483811" r:id="rId9"/>
    <p:sldMasterId id="2147483822" r:id="rId10"/>
  </p:sldMasterIdLst>
  <p:notesMasterIdLst>
    <p:notesMasterId r:id="rId32"/>
  </p:notesMasterIdLst>
  <p:handoutMasterIdLst>
    <p:handoutMasterId r:id="rId33"/>
  </p:handoutMasterIdLst>
  <p:sldIdLst>
    <p:sldId id="257" r:id="rId11"/>
    <p:sldId id="290" r:id="rId12"/>
    <p:sldId id="371" r:id="rId13"/>
    <p:sldId id="272" r:id="rId14"/>
    <p:sldId id="445" r:id="rId15"/>
    <p:sldId id="435" r:id="rId16"/>
    <p:sldId id="433" r:id="rId17"/>
    <p:sldId id="292" r:id="rId18"/>
    <p:sldId id="444" r:id="rId19"/>
    <p:sldId id="449" r:id="rId20"/>
    <p:sldId id="296" r:id="rId21"/>
    <p:sldId id="317" r:id="rId22"/>
    <p:sldId id="432" r:id="rId23"/>
    <p:sldId id="322" r:id="rId24"/>
    <p:sldId id="314" r:id="rId25"/>
    <p:sldId id="318" r:id="rId26"/>
    <p:sldId id="446" r:id="rId27"/>
    <p:sldId id="447" r:id="rId28"/>
    <p:sldId id="450" r:id="rId29"/>
    <p:sldId id="448" r:id="rId30"/>
    <p:sldId id="321" r:id="rId31"/>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Wingdings 2" panose="05020102010507070707" pitchFamily="18" charset="2"/>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19" autoAdjust="0"/>
  </p:normalViewPr>
  <p:slideViewPr>
    <p:cSldViewPr snapToGrid="0">
      <p:cViewPr varScale="1">
        <p:scale>
          <a:sx n="100" d="100"/>
          <a:sy n="100" d="100"/>
        </p:scale>
        <p:origin x="22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3.fntdata"/><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font" Target="fonts/font2.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23CB1-3270-C34F-851D-D2EC09164234}" type="doc">
      <dgm:prSet loTypeId="urn:microsoft.com/office/officeart/2005/8/layout/vProcess5" loCatId="" qsTypeId="urn:microsoft.com/office/officeart/2005/8/quickstyle/simple4" qsCatId="simple" csTypeId="urn:microsoft.com/office/officeart/2005/8/colors/colorful1" csCatId="colorful" phldr="1"/>
      <dgm:spPr/>
    </dgm:pt>
    <dgm:pt modelId="{7F8A747A-DCA7-D542-9687-9D0E8EDA72BD}">
      <dgm:prSet phldrT="[Text]"/>
      <dgm:spPr/>
      <dgm:t>
        <a:bodyPr/>
        <a:lstStyle/>
        <a:p>
          <a:pPr rtl="0"/>
          <a:r>
            <a:rPr lang="en-US" dirty="0">
              <a:solidFill>
                <a:schemeClr val="bg1"/>
              </a:solidFill>
              <a:latin typeface="Circular Std Black"/>
            </a:rPr>
            <a:t>08 June </a:t>
          </a:r>
          <a:r>
            <a:rPr lang="mr-IN" dirty="0">
              <a:solidFill>
                <a:schemeClr val="bg1"/>
              </a:solidFill>
            </a:rPr>
            <a:t>–</a:t>
          </a:r>
          <a:r>
            <a:rPr lang="en-US" dirty="0">
              <a:solidFill>
                <a:schemeClr val="bg1"/>
              </a:solidFill>
              <a:latin typeface="Circular Std Black"/>
            </a:rPr>
            <a:t> </a:t>
          </a:r>
          <a:r>
            <a:rPr lang="en-US" dirty="0">
              <a:solidFill>
                <a:schemeClr val="bg1"/>
              </a:solidFill>
            </a:rPr>
            <a:t> UCAS firm (1</a:t>
          </a:r>
          <a:r>
            <a:rPr lang="en-US" baseline="30000" dirty="0">
              <a:solidFill>
                <a:schemeClr val="bg1"/>
              </a:solidFill>
            </a:rPr>
            <a:t>st)</a:t>
          </a:r>
          <a:r>
            <a:rPr lang="en-US" dirty="0">
              <a:solidFill>
                <a:schemeClr val="bg1"/>
              </a:solidFill>
            </a:rPr>
            <a:t> &amp; insurance (2</a:t>
          </a:r>
          <a:r>
            <a:rPr lang="en-US" baseline="30000" dirty="0">
              <a:solidFill>
                <a:schemeClr val="bg1"/>
              </a:solidFill>
            </a:rPr>
            <a:t>nd)</a:t>
          </a:r>
          <a:r>
            <a:rPr lang="en-US" dirty="0">
              <a:solidFill>
                <a:schemeClr val="bg1"/>
              </a:solidFill>
            </a:rPr>
            <a:t> choice deadline) main cycle</a:t>
          </a:r>
          <a:r>
            <a:rPr lang="en-US" dirty="0">
              <a:solidFill>
                <a:schemeClr val="bg1"/>
              </a:solidFill>
              <a:latin typeface="Circular Std Black"/>
            </a:rPr>
            <a:t> (17 July including Extra)</a:t>
          </a:r>
          <a:endParaRPr lang="en-US" dirty="0">
            <a:solidFill>
              <a:schemeClr val="bg1"/>
            </a:solidFill>
          </a:endParaRPr>
        </a:p>
      </dgm:t>
    </dgm:pt>
    <dgm:pt modelId="{622F461A-5395-794F-BD58-1E95E3DE3A13}" type="parTrans" cxnId="{3AD4AEED-0D53-124A-BC71-7455E68569A0}">
      <dgm:prSet/>
      <dgm:spPr/>
      <dgm:t>
        <a:bodyPr/>
        <a:lstStyle/>
        <a:p>
          <a:endParaRPr lang="en-US"/>
        </a:p>
      </dgm:t>
    </dgm:pt>
    <dgm:pt modelId="{4BBC91D8-F4C4-DF46-B099-A74D5DB1E5ED}" type="sibTrans" cxnId="{3AD4AEED-0D53-124A-BC71-7455E68569A0}">
      <dgm:prSet/>
      <dgm:spPr/>
      <dgm:t>
        <a:bodyPr/>
        <a:lstStyle/>
        <a:p>
          <a:endParaRPr lang="en-US"/>
        </a:p>
      </dgm:t>
    </dgm:pt>
    <dgm:pt modelId="{5344AA38-415F-0648-B717-EA34D6474E28}">
      <dgm:prSet phldrT="[Text]"/>
      <dgm:spPr/>
      <dgm:t>
        <a:bodyPr/>
        <a:lstStyle/>
        <a:p>
          <a:r>
            <a:rPr lang="en-GB" dirty="0">
              <a:solidFill>
                <a:schemeClr val="bg1"/>
              </a:solidFill>
              <a:latin typeface="Circular Std Black"/>
            </a:rPr>
            <a:t>17</a:t>
          </a:r>
          <a:r>
            <a:rPr lang="en-GB" dirty="0">
              <a:solidFill>
                <a:schemeClr val="bg1"/>
              </a:solidFill>
            </a:rPr>
            <a:t> August – A level results and </a:t>
          </a:r>
          <a:r>
            <a:rPr lang="en-GB" dirty="0">
              <a:solidFill>
                <a:schemeClr val="bg1"/>
              </a:solidFill>
              <a:latin typeface="Circular Std Black"/>
            </a:rPr>
            <a:t>24</a:t>
          </a:r>
          <a:r>
            <a:rPr lang="en-GB" dirty="0">
              <a:solidFill>
                <a:schemeClr val="bg1"/>
              </a:solidFill>
            </a:rPr>
            <a:t> August – GCSE results</a:t>
          </a:r>
          <a:endParaRPr lang="en-US" dirty="0">
            <a:solidFill>
              <a:schemeClr val="bg1"/>
            </a:solidFill>
          </a:endParaRPr>
        </a:p>
      </dgm:t>
    </dgm:pt>
    <dgm:pt modelId="{C3C06B88-A3C1-EB4D-B191-BE3444D03BC9}" type="parTrans" cxnId="{F479D6B6-DA91-0142-8296-1DAE29039B3D}">
      <dgm:prSet/>
      <dgm:spPr/>
      <dgm:t>
        <a:bodyPr/>
        <a:lstStyle/>
        <a:p>
          <a:endParaRPr lang="en-US"/>
        </a:p>
      </dgm:t>
    </dgm:pt>
    <dgm:pt modelId="{21766015-96E3-C54B-A3E6-611011814C5C}" type="sibTrans" cxnId="{F479D6B6-DA91-0142-8296-1DAE29039B3D}">
      <dgm:prSet/>
      <dgm:spPr/>
      <dgm:t>
        <a:bodyPr/>
        <a:lstStyle/>
        <a:p>
          <a:endParaRPr lang="en-US"/>
        </a:p>
      </dgm:t>
    </dgm:pt>
    <dgm:pt modelId="{AE016FD4-59AE-664D-8F2C-7F78C3323175}">
      <dgm:prSet/>
      <dgm:spPr/>
      <dgm:t>
        <a:bodyPr/>
        <a:lstStyle/>
        <a:p>
          <a:endParaRPr lang="en-GB"/>
        </a:p>
      </dgm:t>
    </dgm:pt>
    <dgm:pt modelId="{758038EE-34AA-9944-A822-DA69D911A4B3}" type="parTrans" cxnId="{F459272C-621F-4F41-A940-0DE609E7A827}">
      <dgm:prSet/>
      <dgm:spPr/>
      <dgm:t>
        <a:bodyPr/>
        <a:lstStyle/>
        <a:p>
          <a:endParaRPr lang="en-US"/>
        </a:p>
      </dgm:t>
    </dgm:pt>
    <dgm:pt modelId="{AD0EC70D-4B0A-1443-83A0-0746E6D3FC62}" type="sibTrans" cxnId="{F459272C-621F-4F41-A940-0DE609E7A827}">
      <dgm:prSet/>
      <dgm:spPr/>
      <dgm:t>
        <a:bodyPr/>
        <a:lstStyle/>
        <a:p>
          <a:endParaRPr lang="en-US"/>
        </a:p>
      </dgm:t>
    </dgm:pt>
    <dgm:pt modelId="{2B14CC99-BDFD-FF47-B4C0-627C16FB5ADA}">
      <dgm:prSet phldrT="[Text]"/>
      <dgm:spPr/>
      <dgm:t>
        <a:bodyPr/>
        <a:lstStyle/>
        <a:p>
          <a:pPr rtl="0"/>
          <a:r>
            <a:rPr lang="en-US" b="1" dirty="0">
              <a:solidFill>
                <a:schemeClr val="bg1"/>
              </a:solidFill>
            </a:rPr>
            <a:t>March to May/June</a:t>
          </a:r>
          <a:r>
            <a:rPr lang="en-US" b="1" dirty="0">
              <a:solidFill>
                <a:schemeClr val="bg1"/>
              </a:solidFill>
              <a:latin typeface="Circular Std Black"/>
            </a:rPr>
            <a:t> </a:t>
          </a:r>
          <a:r>
            <a:rPr lang="en-US" b="1" dirty="0">
              <a:solidFill>
                <a:schemeClr val="bg1"/>
              </a:solidFill>
            </a:rPr>
            <a:t> </a:t>
          </a:r>
          <a:r>
            <a:rPr lang="en-GB" b="1" dirty="0">
              <a:solidFill>
                <a:schemeClr val="bg1"/>
              </a:solidFill>
            </a:rPr>
            <a:t>-</a:t>
          </a:r>
          <a:r>
            <a:rPr lang="en-GB" b="1" dirty="0">
              <a:solidFill>
                <a:schemeClr val="bg1"/>
              </a:solidFill>
              <a:latin typeface="Circular Std Black"/>
            </a:rPr>
            <a:t> </a:t>
          </a:r>
          <a:r>
            <a:rPr lang="en-GB" b="1" dirty="0">
              <a:solidFill>
                <a:schemeClr val="bg1"/>
              </a:solidFill>
            </a:rPr>
            <a:t> apply to Student Finance England</a:t>
          </a:r>
          <a:endParaRPr lang="en-US" b="1" dirty="0">
            <a:solidFill>
              <a:schemeClr val="bg1"/>
            </a:solidFill>
          </a:endParaRPr>
        </a:p>
      </dgm:t>
    </dgm:pt>
    <dgm:pt modelId="{8A5C0F55-FC7A-7C41-9604-9F670747A9FD}" type="sibTrans" cxnId="{F4693A77-AC65-534F-8B6F-5254BD6A8AD3}">
      <dgm:prSet/>
      <dgm:spPr/>
      <dgm:t>
        <a:bodyPr/>
        <a:lstStyle/>
        <a:p>
          <a:endParaRPr lang="en-US"/>
        </a:p>
      </dgm:t>
    </dgm:pt>
    <dgm:pt modelId="{1AADAFC0-4036-F543-9993-70154AC90D78}" type="parTrans" cxnId="{F4693A77-AC65-534F-8B6F-5254BD6A8AD3}">
      <dgm:prSet/>
      <dgm:spPr/>
      <dgm:t>
        <a:bodyPr/>
        <a:lstStyle/>
        <a:p>
          <a:endParaRPr lang="en-US"/>
        </a:p>
      </dgm:t>
    </dgm:pt>
    <dgm:pt modelId="{9ADFF5EF-78DC-4964-8FE3-6DC3C97C3ECB}">
      <dgm:prSet phldrT="[Text]"/>
      <dgm:spPr/>
      <dgm:t>
        <a:bodyPr/>
        <a:lstStyle/>
        <a:p>
          <a:r>
            <a:rPr lang="en-US" dirty="0">
              <a:solidFill>
                <a:schemeClr val="bg1"/>
              </a:solidFill>
            </a:rPr>
            <a:t>05 July – Clearing Opens</a:t>
          </a:r>
        </a:p>
      </dgm:t>
    </dgm:pt>
    <dgm:pt modelId="{D4A6207C-69CB-42B2-B9F2-7F7924A4D9DB}" type="parTrans" cxnId="{CF3BFCB2-9ACB-4EF5-BAC9-FB2890B3BDCB}">
      <dgm:prSet/>
      <dgm:spPr/>
      <dgm:t>
        <a:bodyPr/>
        <a:lstStyle/>
        <a:p>
          <a:endParaRPr lang="en-GB"/>
        </a:p>
      </dgm:t>
    </dgm:pt>
    <dgm:pt modelId="{D48B3CCB-249A-414C-98AE-104456230869}" type="sibTrans" cxnId="{CF3BFCB2-9ACB-4EF5-BAC9-FB2890B3BDCB}">
      <dgm:prSet/>
      <dgm:spPr/>
      <dgm:t>
        <a:bodyPr/>
        <a:lstStyle/>
        <a:p>
          <a:endParaRPr lang="en-GB"/>
        </a:p>
      </dgm:t>
    </dgm:pt>
    <dgm:pt modelId="{3C1B39EE-296F-4FD1-903E-2BEF6136738C}">
      <dgm:prSet/>
      <dgm:spPr/>
      <dgm:t>
        <a:bodyPr/>
        <a:lstStyle/>
        <a:p>
          <a:endParaRPr lang="en-GB"/>
        </a:p>
      </dgm:t>
    </dgm:pt>
    <dgm:pt modelId="{1D921701-67C6-4181-B238-FC9F2E8E68FD}" type="parTrans" cxnId="{A87B1434-FAC0-405C-A1DD-D65ADF47F71F}">
      <dgm:prSet/>
      <dgm:spPr/>
      <dgm:t>
        <a:bodyPr/>
        <a:lstStyle/>
        <a:p>
          <a:endParaRPr lang="en-GB"/>
        </a:p>
      </dgm:t>
    </dgm:pt>
    <dgm:pt modelId="{BC86B660-746E-417F-BE63-23B5CBFF9E36}" type="sibTrans" cxnId="{A87B1434-FAC0-405C-A1DD-D65ADF47F71F}">
      <dgm:prSet/>
      <dgm:spPr/>
      <dgm:t>
        <a:bodyPr/>
        <a:lstStyle/>
        <a:p>
          <a:endParaRPr lang="en-GB"/>
        </a:p>
      </dgm:t>
    </dgm:pt>
    <dgm:pt modelId="{06DAF422-DCA5-48FC-B675-BA8439DADB70}">
      <dgm:prSet phldrT="[Text]"/>
      <dgm:spPr/>
      <dgm:t>
        <a:bodyPr/>
        <a:lstStyle/>
        <a:p>
          <a:r>
            <a:rPr lang="en-US" dirty="0">
              <a:solidFill>
                <a:schemeClr val="bg1"/>
              </a:solidFill>
              <a:latin typeface="Circular Std Black"/>
            </a:rPr>
            <a:t>23</a:t>
          </a:r>
          <a:r>
            <a:rPr lang="en-US" dirty="0">
              <a:solidFill>
                <a:schemeClr val="bg1"/>
              </a:solidFill>
            </a:rPr>
            <a:t> February – UCAS Extra Opens</a:t>
          </a:r>
        </a:p>
      </dgm:t>
    </dgm:pt>
    <dgm:pt modelId="{F1C9DCEF-6964-4B25-9602-64B34FDAEE40}" type="parTrans" cxnId="{3536A6C8-460D-45E8-B9EA-70D62529225E}">
      <dgm:prSet/>
      <dgm:spPr/>
      <dgm:t>
        <a:bodyPr/>
        <a:lstStyle/>
        <a:p>
          <a:endParaRPr lang="en-GB"/>
        </a:p>
      </dgm:t>
    </dgm:pt>
    <dgm:pt modelId="{B7EC578D-9B61-4018-A068-1B68D46AABAC}" type="sibTrans" cxnId="{3536A6C8-460D-45E8-B9EA-70D62529225E}">
      <dgm:prSet/>
      <dgm:spPr/>
      <dgm:t>
        <a:bodyPr/>
        <a:lstStyle/>
        <a:p>
          <a:endParaRPr lang="en-GB"/>
        </a:p>
      </dgm:t>
    </dgm:pt>
    <dgm:pt modelId="{949DC88C-F43E-CD4C-9C53-56BD0CCFA9CE}" type="pres">
      <dgm:prSet presAssocID="{EA523CB1-3270-C34F-851D-D2EC09164234}" presName="outerComposite" presStyleCnt="0">
        <dgm:presLayoutVars>
          <dgm:chMax val="5"/>
          <dgm:dir/>
          <dgm:resizeHandles val="exact"/>
        </dgm:presLayoutVars>
      </dgm:prSet>
      <dgm:spPr/>
    </dgm:pt>
    <dgm:pt modelId="{D18B9189-5038-E944-9DE6-630CD530B74B}" type="pres">
      <dgm:prSet presAssocID="{EA523CB1-3270-C34F-851D-D2EC09164234}" presName="dummyMaxCanvas" presStyleCnt="0">
        <dgm:presLayoutVars/>
      </dgm:prSet>
      <dgm:spPr/>
    </dgm:pt>
    <dgm:pt modelId="{FB9B4C2F-574A-7E4B-8EE5-1321640ED8C1}" type="pres">
      <dgm:prSet presAssocID="{EA523CB1-3270-C34F-851D-D2EC09164234}" presName="FiveNodes_1" presStyleLbl="node1" presStyleIdx="0" presStyleCnt="5" custScaleY="61012">
        <dgm:presLayoutVars>
          <dgm:bulletEnabled val="1"/>
        </dgm:presLayoutVars>
      </dgm:prSet>
      <dgm:spPr/>
    </dgm:pt>
    <dgm:pt modelId="{B3F3E6C1-C568-7941-9D66-FAA92E437375}" type="pres">
      <dgm:prSet presAssocID="{EA523CB1-3270-C34F-851D-D2EC09164234}" presName="FiveNodes_2" presStyleLbl="node1" presStyleIdx="1" presStyleCnt="5" custScaleX="103829" custLinFactNeighborX="-394" custLinFactNeighborY="-16562">
        <dgm:presLayoutVars>
          <dgm:bulletEnabled val="1"/>
        </dgm:presLayoutVars>
      </dgm:prSet>
      <dgm:spPr/>
    </dgm:pt>
    <dgm:pt modelId="{85ADA9C0-06B2-9941-A4D1-8A9F586B79F6}" type="pres">
      <dgm:prSet presAssocID="{EA523CB1-3270-C34F-851D-D2EC09164234}" presName="FiveNodes_3" presStyleLbl="node1" presStyleIdx="2" presStyleCnt="5" custLinFactNeighborX="-41" custLinFactNeighborY="-14938">
        <dgm:presLayoutVars>
          <dgm:bulletEnabled val="1"/>
        </dgm:presLayoutVars>
      </dgm:prSet>
      <dgm:spPr/>
    </dgm:pt>
    <dgm:pt modelId="{40EA9057-9B59-3D44-97F9-B9505F888A01}" type="pres">
      <dgm:prSet presAssocID="{EA523CB1-3270-C34F-851D-D2EC09164234}" presName="FiveNodes_4" presStyleLbl="node1" presStyleIdx="3" presStyleCnt="5" custScaleX="101190" custLinFactNeighborX="-969" custLinFactNeighborY="-19097">
        <dgm:presLayoutVars>
          <dgm:bulletEnabled val="1"/>
        </dgm:presLayoutVars>
      </dgm:prSet>
      <dgm:spPr/>
    </dgm:pt>
    <dgm:pt modelId="{BAE4E566-DECA-CC46-AE2C-1D390277EA42}" type="pres">
      <dgm:prSet presAssocID="{EA523CB1-3270-C34F-851D-D2EC09164234}" presName="FiveNodes_5" presStyleLbl="node1" presStyleIdx="4" presStyleCnt="5" custLinFactNeighborX="-394" custLinFactNeighborY="-14492">
        <dgm:presLayoutVars>
          <dgm:bulletEnabled val="1"/>
        </dgm:presLayoutVars>
      </dgm:prSet>
      <dgm:spPr/>
    </dgm:pt>
    <dgm:pt modelId="{68221F0C-65B9-2D4A-A505-F42578FBF9E3}" type="pres">
      <dgm:prSet presAssocID="{EA523CB1-3270-C34F-851D-D2EC09164234}" presName="FiveConn_1-2" presStyleLbl="fgAccFollowNode1" presStyleIdx="0" presStyleCnt="4">
        <dgm:presLayoutVars>
          <dgm:bulletEnabled val="1"/>
        </dgm:presLayoutVars>
      </dgm:prSet>
      <dgm:spPr/>
    </dgm:pt>
    <dgm:pt modelId="{871351AF-9B03-544C-956D-702FF0BC856D}" type="pres">
      <dgm:prSet presAssocID="{EA523CB1-3270-C34F-851D-D2EC09164234}" presName="FiveConn_2-3" presStyleLbl="fgAccFollowNode1" presStyleIdx="1" presStyleCnt="4">
        <dgm:presLayoutVars>
          <dgm:bulletEnabled val="1"/>
        </dgm:presLayoutVars>
      </dgm:prSet>
      <dgm:spPr/>
    </dgm:pt>
    <dgm:pt modelId="{5EECEE5C-B579-0840-9C41-984E66DE6768}" type="pres">
      <dgm:prSet presAssocID="{EA523CB1-3270-C34F-851D-D2EC09164234}" presName="FiveConn_3-4" presStyleLbl="fgAccFollowNode1" presStyleIdx="2" presStyleCnt="4">
        <dgm:presLayoutVars>
          <dgm:bulletEnabled val="1"/>
        </dgm:presLayoutVars>
      </dgm:prSet>
      <dgm:spPr/>
    </dgm:pt>
    <dgm:pt modelId="{2B7A8D5C-6ABE-D547-AC5F-301F725158A0}" type="pres">
      <dgm:prSet presAssocID="{EA523CB1-3270-C34F-851D-D2EC09164234}" presName="FiveConn_4-5" presStyleLbl="fgAccFollowNode1" presStyleIdx="3" presStyleCnt="4">
        <dgm:presLayoutVars>
          <dgm:bulletEnabled val="1"/>
        </dgm:presLayoutVars>
      </dgm:prSet>
      <dgm:spPr/>
    </dgm:pt>
    <dgm:pt modelId="{5AFE8837-0C08-EE49-8E01-2C9529C3BE2F}" type="pres">
      <dgm:prSet presAssocID="{EA523CB1-3270-C34F-851D-D2EC09164234}" presName="FiveNodes_1_text" presStyleLbl="node1" presStyleIdx="4" presStyleCnt="5">
        <dgm:presLayoutVars>
          <dgm:bulletEnabled val="1"/>
        </dgm:presLayoutVars>
      </dgm:prSet>
      <dgm:spPr/>
    </dgm:pt>
    <dgm:pt modelId="{488D0291-8B3B-B74A-A8F8-23A23B9BA056}" type="pres">
      <dgm:prSet presAssocID="{EA523CB1-3270-C34F-851D-D2EC09164234}" presName="FiveNodes_2_text" presStyleLbl="node1" presStyleIdx="4" presStyleCnt="5">
        <dgm:presLayoutVars>
          <dgm:bulletEnabled val="1"/>
        </dgm:presLayoutVars>
      </dgm:prSet>
      <dgm:spPr/>
    </dgm:pt>
    <dgm:pt modelId="{240003C9-29FB-DE43-88DE-135848BCF521}" type="pres">
      <dgm:prSet presAssocID="{EA523CB1-3270-C34F-851D-D2EC09164234}" presName="FiveNodes_3_text" presStyleLbl="node1" presStyleIdx="4" presStyleCnt="5">
        <dgm:presLayoutVars>
          <dgm:bulletEnabled val="1"/>
        </dgm:presLayoutVars>
      </dgm:prSet>
      <dgm:spPr/>
    </dgm:pt>
    <dgm:pt modelId="{2FF819FE-F011-B14D-854E-B4B1245E3D2D}" type="pres">
      <dgm:prSet presAssocID="{EA523CB1-3270-C34F-851D-D2EC09164234}" presName="FiveNodes_4_text" presStyleLbl="node1" presStyleIdx="4" presStyleCnt="5">
        <dgm:presLayoutVars>
          <dgm:bulletEnabled val="1"/>
        </dgm:presLayoutVars>
      </dgm:prSet>
      <dgm:spPr/>
    </dgm:pt>
    <dgm:pt modelId="{34CAEA13-F60E-C341-B230-7D27791DC7DD}" type="pres">
      <dgm:prSet presAssocID="{EA523CB1-3270-C34F-851D-D2EC09164234}" presName="FiveNodes_5_text" presStyleLbl="node1" presStyleIdx="4" presStyleCnt="5">
        <dgm:presLayoutVars>
          <dgm:bulletEnabled val="1"/>
        </dgm:presLayoutVars>
      </dgm:prSet>
      <dgm:spPr/>
    </dgm:pt>
  </dgm:ptLst>
  <dgm:cxnLst>
    <dgm:cxn modelId="{439F8409-6D2B-4EE8-B598-A639CDBAB737}" type="presOf" srcId="{9ADFF5EF-78DC-4964-8FE3-6DC3C97C3ECB}" destId="{40EA9057-9B59-3D44-97F9-B9505F888A01}" srcOrd="0" destOrd="0" presId="urn:microsoft.com/office/officeart/2005/8/layout/vProcess5"/>
    <dgm:cxn modelId="{F459272C-621F-4F41-A940-0DE609E7A827}" srcId="{EA523CB1-3270-C34F-851D-D2EC09164234}" destId="{AE016FD4-59AE-664D-8F2C-7F78C3323175}" srcOrd="5" destOrd="0" parTransId="{758038EE-34AA-9944-A822-DA69D911A4B3}" sibTransId="{AD0EC70D-4B0A-1443-83A0-0746E6D3FC62}"/>
    <dgm:cxn modelId="{E0A0FA2E-E631-4472-9198-9DE9F60280B0}" type="presOf" srcId="{7F8A747A-DCA7-D542-9687-9D0E8EDA72BD}" destId="{240003C9-29FB-DE43-88DE-135848BCF521}" srcOrd="1" destOrd="0" presId="urn:microsoft.com/office/officeart/2005/8/layout/vProcess5"/>
    <dgm:cxn modelId="{A87B1434-FAC0-405C-A1DD-D65ADF47F71F}" srcId="{EA523CB1-3270-C34F-851D-D2EC09164234}" destId="{3C1B39EE-296F-4FD1-903E-2BEF6136738C}" srcOrd="6" destOrd="0" parTransId="{1D921701-67C6-4181-B238-FC9F2E8E68FD}" sibTransId="{BC86B660-746E-417F-BE63-23B5CBFF9E36}"/>
    <dgm:cxn modelId="{5F313E3B-179F-44BD-B94A-18A2C91F9800}" type="presOf" srcId="{2B14CC99-BDFD-FF47-B4C0-627C16FB5ADA}" destId="{488D0291-8B3B-B74A-A8F8-23A23B9BA056}" srcOrd="1" destOrd="0" presId="urn:microsoft.com/office/officeart/2005/8/layout/vProcess5"/>
    <dgm:cxn modelId="{47EBE24B-5814-468B-A193-083FD470D835}" type="presOf" srcId="{06DAF422-DCA5-48FC-B675-BA8439DADB70}" destId="{5AFE8837-0C08-EE49-8E01-2C9529C3BE2F}" srcOrd="1" destOrd="0" presId="urn:microsoft.com/office/officeart/2005/8/layout/vProcess5"/>
    <dgm:cxn modelId="{40EF1871-D972-4BDE-9855-7294F4402D9A}" type="presOf" srcId="{2B14CC99-BDFD-FF47-B4C0-627C16FB5ADA}" destId="{B3F3E6C1-C568-7941-9D66-FAA92E437375}" srcOrd="0" destOrd="0" presId="urn:microsoft.com/office/officeart/2005/8/layout/vProcess5"/>
    <dgm:cxn modelId="{B067D852-3071-4DD4-83B1-01476307ADAF}" type="presOf" srcId="{8A5C0F55-FC7A-7C41-9604-9F670747A9FD}" destId="{871351AF-9B03-544C-956D-702FF0BC856D}" srcOrd="0" destOrd="0" presId="urn:microsoft.com/office/officeart/2005/8/layout/vProcess5"/>
    <dgm:cxn modelId="{343C5575-7113-9441-883F-2C087B1A502E}" type="presOf" srcId="{EA523CB1-3270-C34F-851D-D2EC09164234}" destId="{949DC88C-F43E-CD4C-9C53-56BD0CCFA9CE}" srcOrd="0" destOrd="0" presId="urn:microsoft.com/office/officeart/2005/8/layout/vProcess5"/>
    <dgm:cxn modelId="{C36BD955-5DE4-4886-B795-83B52D0236C4}" type="presOf" srcId="{5344AA38-415F-0648-B717-EA34D6474E28}" destId="{34CAEA13-F60E-C341-B230-7D27791DC7DD}" srcOrd="1" destOrd="0" presId="urn:microsoft.com/office/officeart/2005/8/layout/vProcess5"/>
    <dgm:cxn modelId="{F4693A77-AC65-534F-8B6F-5254BD6A8AD3}" srcId="{EA523CB1-3270-C34F-851D-D2EC09164234}" destId="{2B14CC99-BDFD-FF47-B4C0-627C16FB5ADA}" srcOrd="1" destOrd="0" parTransId="{1AADAFC0-4036-F543-9993-70154AC90D78}" sibTransId="{8A5C0F55-FC7A-7C41-9604-9F670747A9FD}"/>
    <dgm:cxn modelId="{53907C7F-0C6F-4827-A9CB-4968D8263829}" type="presOf" srcId="{4BBC91D8-F4C4-DF46-B099-A74D5DB1E5ED}" destId="{5EECEE5C-B579-0840-9C41-984E66DE6768}" srcOrd="0" destOrd="0" presId="urn:microsoft.com/office/officeart/2005/8/layout/vProcess5"/>
    <dgm:cxn modelId="{B52B5AA9-56FE-4C82-A059-36A6E0D3764C}" type="presOf" srcId="{D48B3CCB-249A-414C-98AE-104456230869}" destId="{2B7A8D5C-6ABE-D547-AC5F-301F725158A0}" srcOrd="0" destOrd="0" presId="urn:microsoft.com/office/officeart/2005/8/layout/vProcess5"/>
    <dgm:cxn modelId="{E07B85B1-A7E5-4BD8-98B4-77A9D25095D0}" type="presOf" srcId="{5344AA38-415F-0648-B717-EA34D6474E28}" destId="{BAE4E566-DECA-CC46-AE2C-1D390277EA42}" srcOrd="0" destOrd="0" presId="urn:microsoft.com/office/officeart/2005/8/layout/vProcess5"/>
    <dgm:cxn modelId="{CF3BFCB2-9ACB-4EF5-BAC9-FB2890B3BDCB}" srcId="{EA523CB1-3270-C34F-851D-D2EC09164234}" destId="{9ADFF5EF-78DC-4964-8FE3-6DC3C97C3ECB}" srcOrd="3" destOrd="0" parTransId="{D4A6207C-69CB-42B2-B9F2-7F7924A4D9DB}" sibTransId="{D48B3CCB-249A-414C-98AE-104456230869}"/>
    <dgm:cxn modelId="{F479D6B6-DA91-0142-8296-1DAE29039B3D}" srcId="{EA523CB1-3270-C34F-851D-D2EC09164234}" destId="{5344AA38-415F-0648-B717-EA34D6474E28}" srcOrd="4" destOrd="0" parTransId="{C3C06B88-A3C1-EB4D-B191-BE3444D03BC9}" sibTransId="{21766015-96E3-C54B-A3E6-611011814C5C}"/>
    <dgm:cxn modelId="{238992B8-3115-43FB-B182-5FC1D3B763C3}" type="presOf" srcId="{B7EC578D-9B61-4018-A068-1B68D46AABAC}" destId="{68221F0C-65B9-2D4A-A505-F42578FBF9E3}" srcOrd="0" destOrd="0" presId="urn:microsoft.com/office/officeart/2005/8/layout/vProcess5"/>
    <dgm:cxn modelId="{3536A6C8-460D-45E8-B9EA-70D62529225E}" srcId="{EA523CB1-3270-C34F-851D-D2EC09164234}" destId="{06DAF422-DCA5-48FC-B675-BA8439DADB70}" srcOrd="0" destOrd="0" parTransId="{F1C9DCEF-6964-4B25-9602-64B34FDAEE40}" sibTransId="{B7EC578D-9B61-4018-A068-1B68D46AABAC}"/>
    <dgm:cxn modelId="{F5BB45DA-CB8F-43C8-B32B-F4056907A113}" type="presOf" srcId="{06DAF422-DCA5-48FC-B675-BA8439DADB70}" destId="{FB9B4C2F-574A-7E4B-8EE5-1321640ED8C1}" srcOrd="0" destOrd="0" presId="urn:microsoft.com/office/officeart/2005/8/layout/vProcess5"/>
    <dgm:cxn modelId="{7A14B5E5-AF4F-4050-A77D-C2E4548E57D7}" type="presOf" srcId="{7F8A747A-DCA7-D542-9687-9D0E8EDA72BD}" destId="{85ADA9C0-06B2-9941-A4D1-8A9F586B79F6}" srcOrd="0" destOrd="0" presId="urn:microsoft.com/office/officeart/2005/8/layout/vProcess5"/>
    <dgm:cxn modelId="{3AD4AEED-0D53-124A-BC71-7455E68569A0}" srcId="{EA523CB1-3270-C34F-851D-D2EC09164234}" destId="{7F8A747A-DCA7-D542-9687-9D0E8EDA72BD}" srcOrd="2" destOrd="0" parTransId="{622F461A-5395-794F-BD58-1E95E3DE3A13}" sibTransId="{4BBC91D8-F4C4-DF46-B099-A74D5DB1E5ED}"/>
    <dgm:cxn modelId="{605786FB-EAB7-41AB-A33D-EFBEFEFB9595}" type="presOf" srcId="{9ADFF5EF-78DC-4964-8FE3-6DC3C97C3ECB}" destId="{2FF819FE-F011-B14D-854E-B4B1245E3D2D}" srcOrd="1" destOrd="0" presId="urn:microsoft.com/office/officeart/2005/8/layout/vProcess5"/>
    <dgm:cxn modelId="{ABC6C3DF-47D3-A946-AFCA-D9A865749819}" type="presParOf" srcId="{949DC88C-F43E-CD4C-9C53-56BD0CCFA9CE}" destId="{D18B9189-5038-E944-9DE6-630CD530B74B}" srcOrd="0" destOrd="0" presId="urn:microsoft.com/office/officeart/2005/8/layout/vProcess5"/>
    <dgm:cxn modelId="{61BCB9D9-0684-794E-8D83-0FD8A61D8943}" type="presParOf" srcId="{949DC88C-F43E-CD4C-9C53-56BD0CCFA9CE}" destId="{FB9B4C2F-574A-7E4B-8EE5-1321640ED8C1}" srcOrd="1" destOrd="0" presId="urn:microsoft.com/office/officeart/2005/8/layout/vProcess5"/>
    <dgm:cxn modelId="{94821CCC-CBD2-D74A-8CD1-7CACBD7AAA85}" type="presParOf" srcId="{949DC88C-F43E-CD4C-9C53-56BD0CCFA9CE}" destId="{B3F3E6C1-C568-7941-9D66-FAA92E437375}" srcOrd="2" destOrd="0" presId="urn:microsoft.com/office/officeart/2005/8/layout/vProcess5"/>
    <dgm:cxn modelId="{372AAE73-846C-7B46-A7F2-D6CFDAE61213}" type="presParOf" srcId="{949DC88C-F43E-CD4C-9C53-56BD0CCFA9CE}" destId="{85ADA9C0-06B2-9941-A4D1-8A9F586B79F6}" srcOrd="3" destOrd="0" presId="urn:microsoft.com/office/officeart/2005/8/layout/vProcess5"/>
    <dgm:cxn modelId="{CE38452B-9954-8945-91F6-F33F590FA46E}" type="presParOf" srcId="{949DC88C-F43E-CD4C-9C53-56BD0CCFA9CE}" destId="{40EA9057-9B59-3D44-97F9-B9505F888A01}" srcOrd="4" destOrd="0" presId="urn:microsoft.com/office/officeart/2005/8/layout/vProcess5"/>
    <dgm:cxn modelId="{DC160729-892F-8946-8A4D-F40AB931FD3C}" type="presParOf" srcId="{949DC88C-F43E-CD4C-9C53-56BD0CCFA9CE}" destId="{BAE4E566-DECA-CC46-AE2C-1D390277EA42}" srcOrd="5" destOrd="0" presId="urn:microsoft.com/office/officeart/2005/8/layout/vProcess5"/>
    <dgm:cxn modelId="{89721ACD-1992-BF4E-99CE-C801743BEA74}" type="presParOf" srcId="{949DC88C-F43E-CD4C-9C53-56BD0CCFA9CE}" destId="{68221F0C-65B9-2D4A-A505-F42578FBF9E3}" srcOrd="6" destOrd="0" presId="urn:microsoft.com/office/officeart/2005/8/layout/vProcess5"/>
    <dgm:cxn modelId="{BB282A42-5C3D-304B-B553-6E363A3815B5}" type="presParOf" srcId="{949DC88C-F43E-CD4C-9C53-56BD0CCFA9CE}" destId="{871351AF-9B03-544C-956D-702FF0BC856D}" srcOrd="7" destOrd="0" presId="urn:microsoft.com/office/officeart/2005/8/layout/vProcess5"/>
    <dgm:cxn modelId="{2800BD19-C679-8943-8209-C924334E4AF3}" type="presParOf" srcId="{949DC88C-F43E-CD4C-9C53-56BD0CCFA9CE}" destId="{5EECEE5C-B579-0840-9C41-984E66DE6768}" srcOrd="8" destOrd="0" presId="urn:microsoft.com/office/officeart/2005/8/layout/vProcess5"/>
    <dgm:cxn modelId="{3C199F0B-AE74-2147-B324-1CC645A72A53}" type="presParOf" srcId="{949DC88C-F43E-CD4C-9C53-56BD0CCFA9CE}" destId="{2B7A8D5C-6ABE-D547-AC5F-301F725158A0}" srcOrd="9" destOrd="0" presId="urn:microsoft.com/office/officeart/2005/8/layout/vProcess5"/>
    <dgm:cxn modelId="{0CB07627-B97E-2E42-80E0-6783C76FC8B1}" type="presParOf" srcId="{949DC88C-F43E-CD4C-9C53-56BD0CCFA9CE}" destId="{5AFE8837-0C08-EE49-8E01-2C9529C3BE2F}" srcOrd="10" destOrd="0" presId="urn:microsoft.com/office/officeart/2005/8/layout/vProcess5"/>
    <dgm:cxn modelId="{C34F35FB-296C-694A-B8EB-B71EE5DFE336}" type="presParOf" srcId="{949DC88C-F43E-CD4C-9C53-56BD0CCFA9CE}" destId="{488D0291-8B3B-B74A-A8F8-23A23B9BA056}" srcOrd="11" destOrd="0" presId="urn:microsoft.com/office/officeart/2005/8/layout/vProcess5"/>
    <dgm:cxn modelId="{4A412EA6-B35D-4E44-850B-8F287B52F971}" type="presParOf" srcId="{949DC88C-F43E-CD4C-9C53-56BD0CCFA9CE}" destId="{240003C9-29FB-DE43-88DE-135848BCF521}" srcOrd="12" destOrd="0" presId="urn:microsoft.com/office/officeart/2005/8/layout/vProcess5"/>
    <dgm:cxn modelId="{EDE03B6A-4578-7844-B681-5FE8EB73D5AA}" type="presParOf" srcId="{949DC88C-F43E-CD4C-9C53-56BD0CCFA9CE}" destId="{2FF819FE-F011-B14D-854E-B4B1245E3D2D}" srcOrd="13" destOrd="0" presId="urn:microsoft.com/office/officeart/2005/8/layout/vProcess5"/>
    <dgm:cxn modelId="{0B45A95F-3DD3-AF44-B9AC-5C6DBF34D67E}" type="presParOf" srcId="{949DC88C-F43E-CD4C-9C53-56BD0CCFA9CE}" destId="{34CAEA13-F60E-C341-B230-7D27791DC7D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B4C2F-574A-7E4B-8EE5-1321640ED8C1}">
      <dsp:nvSpPr>
        <dsp:cNvPr id="0" name=""/>
        <dsp:cNvSpPr/>
      </dsp:nvSpPr>
      <dsp:spPr>
        <a:xfrm>
          <a:off x="0" y="152512"/>
          <a:ext cx="8203128" cy="47733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Circular Std Black"/>
            </a:rPr>
            <a:t>23</a:t>
          </a:r>
          <a:r>
            <a:rPr lang="en-US" sz="2000" kern="1200" dirty="0">
              <a:solidFill>
                <a:schemeClr val="bg1"/>
              </a:solidFill>
            </a:rPr>
            <a:t> February – UCAS Extra Opens</a:t>
          </a:r>
        </a:p>
      </dsp:txBody>
      <dsp:txXfrm>
        <a:off x="13981" y="166493"/>
        <a:ext cx="7285234" cy="449369"/>
      </dsp:txXfrm>
    </dsp:sp>
    <dsp:sp modelId="{B3F3E6C1-C568-7941-9D66-FAA92E437375}">
      <dsp:nvSpPr>
        <dsp:cNvPr id="0" name=""/>
        <dsp:cNvSpPr/>
      </dsp:nvSpPr>
      <dsp:spPr>
        <a:xfrm>
          <a:off x="423202" y="761444"/>
          <a:ext cx="8517225" cy="78235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bg1"/>
              </a:solidFill>
            </a:rPr>
            <a:t>March to May/June</a:t>
          </a:r>
          <a:r>
            <a:rPr lang="en-US" sz="2000" b="1" kern="1200" dirty="0">
              <a:solidFill>
                <a:schemeClr val="bg1"/>
              </a:solidFill>
              <a:latin typeface="Circular Std Black"/>
            </a:rPr>
            <a:t> </a:t>
          </a:r>
          <a:r>
            <a:rPr lang="en-US" sz="2000" b="1" kern="1200" dirty="0">
              <a:solidFill>
                <a:schemeClr val="bg1"/>
              </a:solidFill>
            </a:rPr>
            <a:t> </a:t>
          </a:r>
          <a:r>
            <a:rPr lang="en-GB" sz="2000" b="1" kern="1200" dirty="0">
              <a:solidFill>
                <a:schemeClr val="bg1"/>
              </a:solidFill>
            </a:rPr>
            <a:t>-</a:t>
          </a:r>
          <a:r>
            <a:rPr lang="en-GB" sz="2000" b="1" kern="1200" dirty="0">
              <a:solidFill>
                <a:schemeClr val="bg1"/>
              </a:solidFill>
              <a:latin typeface="Circular Std Black"/>
            </a:rPr>
            <a:t> </a:t>
          </a:r>
          <a:r>
            <a:rPr lang="en-GB" sz="2000" b="1" kern="1200" dirty="0">
              <a:solidFill>
                <a:schemeClr val="bg1"/>
              </a:solidFill>
            </a:rPr>
            <a:t> apply to Student Finance England</a:t>
          </a:r>
          <a:endParaRPr lang="en-US" sz="2000" b="1" kern="1200" dirty="0">
            <a:solidFill>
              <a:schemeClr val="bg1"/>
            </a:solidFill>
          </a:endParaRPr>
        </a:p>
      </dsp:txBody>
      <dsp:txXfrm>
        <a:off x="446116" y="784358"/>
        <a:ext cx="7307367" cy="736529"/>
      </dsp:txXfrm>
    </dsp:sp>
    <dsp:sp modelId="{85ADA9C0-06B2-9941-A4D1-8A9F586B79F6}">
      <dsp:nvSpPr>
        <dsp:cNvPr id="0" name=""/>
        <dsp:cNvSpPr/>
      </dsp:nvSpPr>
      <dsp:spPr>
        <a:xfrm>
          <a:off x="1221779" y="1665167"/>
          <a:ext cx="8203128" cy="78235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bg1"/>
              </a:solidFill>
              <a:latin typeface="Circular Std Black"/>
            </a:rPr>
            <a:t>08 June </a:t>
          </a:r>
          <a:r>
            <a:rPr lang="mr-IN" sz="2000" kern="1200" dirty="0">
              <a:solidFill>
                <a:schemeClr val="bg1"/>
              </a:solidFill>
            </a:rPr>
            <a:t>–</a:t>
          </a:r>
          <a:r>
            <a:rPr lang="en-US" sz="2000" kern="1200" dirty="0">
              <a:solidFill>
                <a:schemeClr val="bg1"/>
              </a:solidFill>
              <a:latin typeface="Circular Std Black"/>
            </a:rPr>
            <a:t> </a:t>
          </a:r>
          <a:r>
            <a:rPr lang="en-US" sz="2000" kern="1200" dirty="0">
              <a:solidFill>
                <a:schemeClr val="bg1"/>
              </a:solidFill>
            </a:rPr>
            <a:t> UCAS firm (1</a:t>
          </a:r>
          <a:r>
            <a:rPr lang="en-US" sz="2000" kern="1200" baseline="30000" dirty="0">
              <a:solidFill>
                <a:schemeClr val="bg1"/>
              </a:solidFill>
            </a:rPr>
            <a:t>st)</a:t>
          </a:r>
          <a:r>
            <a:rPr lang="en-US" sz="2000" kern="1200" dirty="0">
              <a:solidFill>
                <a:schemeClr val="bg1"/>
              </a:solidFill>
            </a:rPr>
            <a:t> &amp; insurance (2</a:t>
          </a:r>
          <a:r>
            <a:rPr lang="en-US" sz="2000" kern="1200" baseline="30000" dirty="0">
              <a:solidFill>
                <a:schemeClr val="bg1"/>
              </a:solidFill>
            </a:rPr>
            <a:t>nd)</a:t>
          </a:r>
          <a:r>
            <a:rPr lang="en-US" sz="2000" kern="1200" dirty="0">
              <a:solidFill>
                <a:schemeClr val="bg1"/>
              </a:solidFill>
            </a:rPr>
            <a:t> choice deadline) main cycle</a:t>
          </a:r>
          <a:r>
            <a:rPr lang="en-US" sz="2000" kern="1200" dirty="0">
              <a:solidFill>
                <a:schemeClr val="bg1"/>
              </a:solidFill>
              <a:latin typeface="Circular Std Black"/>
            </a:rPr>
            <a:t> (17 July including Extra)</a:t>
          </a:r>
          <a:endParaRPr lang="en-US" sz="2000" kern="1200" dirty="0">
            <a:solidFill>
              <a:schemeClr val="bg1"/>
            </a:solidFill>
          </a:endParaRPr>
        </a:p>
      </dsp:txBody>
      <dsp:txXfrm>
        <a:off x="1244693" y="1688081"/>
        <a:ext cx="7036196" cy="736529"/>
      </dsp:txXfrm>
    </dsp:sp>
    <dsp:sp modelId="{40EA9057-9B59-3D44-97F9-B9505F888A01}">
      <dsp:nvSpPr>
        <dsp:cNvPr id="0" name=""/>
        <dsp:cNvSpPr/>
      </dsp:nvSpPr>
      <dsp:spPr>
        <a:xfrm>
          <a:off x="1709416" y="2523647"/>
          <a:ext cx="8300745" cy="78235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05 July – Clearing Opens</a:t>
          </a:r>
        </a:p>
      </dsp:txBody>
      <dsp:txXfrm>
        <a:off x="1732330" y="2546561"/>
        <a:ext cx="7120472" cy="736529"/>
      </dsp:txXfrm>
    </dsp:sp>
    <dsp:sp modelId="{BAE4E566-DECA-CC46-AE2C-1D390277EA42}">
      <dsp:nvSpPr>
        <dsp:cNvPr id="0" name=""/>
        <dsp:cNvSpPr/>
      </dsp:nvSpPr>
      <dsp:spPr>
        <a:xfrm>
          <a:off x="2417964" y="3450693"/>
          <a:ext cx="8203128" cy="78235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bg1"/>
              </a:solidFill>
              <a:latin typeface="Circular Std Black"/>
            </a:rPr>
            <a:t>17</a:t>
          </a:r>
          <a:r>
            <a:rPr lang="en-GB" sz="2000" kern="1200" dirty="0">
              <a:solidFill>
                <a:schemeClr val="bg1"/>
              </a:solidFill>
            </a:rPr>
            <a:t> August – A level results and </a:t>
          </a:r>
          <a:r>
            <a:rPr lang="en-GB" sz="2000" kern="1200" dirty="0">
              <a:solidFill>
                <a:schemeClr val="bg1"/>
              </a:solidFill>
              <a:latin typeface="Circular Std Black"/>
            </a:rPr>
            <a:t>24</a:t>
          </a:r>
          <a:r>
            <a:rPr lang="en-GB" sz="2000" kern="1200" dirty="0">
              <a:solidFill>
                <a:schemeClr val="bg1"/>
              </a:solidFill>
            </a:rPr>
            <a:t> August – GCSE results</a:t>
          </a:r>
          <a:endParaRPr lang="en-US" sz="2000" kern="1200" dirty="0">
            <a:solidFill>
              <a:schemeClr val="bg1"/>
            </a:solidFill>
          </a:endParaRPr>
        </a:p>
      </dsp:txBody>
      <dsp:txXfrm>
        <a:off x="2440878" y="3473607"/>
        <a:ext cx="7036196" cy="736529"/>
      </dsp:txXfrm>
    </dsp:sp>
    <dsp:sp modelId="{68221F0C-65B9-2D4A-A505-F42578FBF9E3}">
      <dsp:nvSpPr>
        <dsp:cNvPr id="0" name=""/>
        <dsp:cNvSpPr/>
      </dsp:nvSpPr>
      <dsp:spPr>
        <a:xfrm>
          <a:off x="7694595" y="571555"/>
          <a:ext cx="508532" cy="508532"/>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7809015" y="571555"/>
        <a:ext cx="279692" cy="382670"/>
      </dsp:txXfrm>
    </dsp:sp>
    <dsp:sp modelId="{871351AF-9B03-544C-956D-702FF0BC856D}">
      <dsp:nvSpPr>
        <dsp:cNvPr id="0" name=""/>
        <dsp:cNvSpPr/>
      </dsp:nvSpPr>
      <dsp:spPr>
        <a:xfrm>
          <a:off x="8307166" y="1462573"/>
          <a:ext cx="508532" cy="508532"/>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421586" y="1462573"/>
        <a:ext cx="279692" cy="382670"/>
      </dsp:txXfrm>
    </dsp:sp>
    <dsp:sp modelId="{5EECEE5C-B579-0840-9C41-984E66DE6768}">
      <dsp:nvSpPr>
        <dsp:cNvPr id="0" name=""/>
        <dsp:cNvSpPr/>
      </dsp:nvSpPr>
      <dsp:spPr>
        <a:xfrm>
          <a:off x="8919738" y="2340552"/>
          <a:ext cx="508532" cy="508532"/>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034158" y="2340552"/>
        <a:ext cx="279692" cy="382670"/>
      </dsp:txXfrm>
    </dsp:sp>
    <dsp:sp modelId="{2B7A8D5C-6ABE-D547-AC5F-301F725158A0}">
      <dsp:nvSpPr>
        <dsp:cNvPr id="0" name=""/>
        <dsp:cNvSpPr/>
      </dsp:nvSpPr>
      <dsp:spPr>
        <a:xfrm>
          <a:off x="9532309" y="3240263"/>
          <a:ext cx="508532" cy="508532"/>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9646729" y="3240263"/>
        <a:ext cx="279692" cy="38267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9642C9-5BAF-46D0-BA83-09C5BD1D2B5C}" type="datetimeFigureOut">
              <a:rPr lang="en-GB" smtClean="0"/>
              <a:t>21/06/2023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DCD6A9-12F1-4C5B-91FB-7BD855F6297F}" type="slidenum">
              <a:rPr lang="en-GB" smtClean="0"/>
              <a:t>‹#›</a:t>
            </a:fld>
            <a:endParaRPr lang="en-GB"/>
          </a:p>
        </p:txBody>
      </p:sp>
    </p:spTree>
    <p:extLst>
      <p:ext uri="{BB962C8B-B14F-4D97-AF65-F5344CB8AC3E}">
        <p14:creationId xmlns:p14="http://schemas.microsoft.com/office/powerpoint/2010/main" val="39800999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706C2-8DD8-43D7-A2FD-0025CDCB0B98}" type="datetimeFigureOut">
              <a:rPr lang="en-GB" smtClean="0"/>
              <a:t>21/06/2023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F8437-9A03-4EB1-B087-09E2A77012E2}" type="slidenum">
              <a:rPr lang="en-GB" smtClean="0"/>
              <a:t>‹#›</a:t>
            </a:fld>
            <a:endParaRPr lang="en-GB"/>
          </a:p>
        </p:txBody>
      </p:sp>
    </p:spTree>
    <p:extLst>
      <p:ext uri="{BB962C8B-B14F-4D97-AF65-F5344CB8AC3E}">
        <p14:creationId xmlns:p14="http://schemas.microsoft.com/office/powerpoint/2010/main" val="22150846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89EF8437-9A03-4EB1-B087-09E2A77012E2}" type="slidenum">
              <a:rPr lang="en-GB" smtClean="0"/>
              <a:t>1</a:t>
            </a:fld>
            <a:endParaRPr lang="en-GB"/>
          </a:p>
        </p:txBody>
      </p:sp>
    </p:spTree>
    <p:extLst>
      <p:ext uri="{BB962C8B-B14F-4D97-AF65-F5344CB8AC3E}">
        <p14:creationId xmlns:p14="http://schemas.microsoft.com/office/powerpoint/2010/main" val="254684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E859E5A-E8C6-4139-9678-0875E79A3B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52EE6120-D87E-413D-B619-D65176BFFE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 name="Footer Placeholder 3">
            <a:extLst>
              <a:ext uri="{FF2B5EF4-FFF2-40B4-BE49-F238E27FC236}">
                <a16:creationId xmlns:a16="http://schemas.microsoft.com/office/drawing/2014/main" id="{7789863A-A313-4A41-A7CC-9EEF3FE444C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29" name="Slide Number Placeholder 4">
            <a:extLst>
              <a:ext uri="{FF2B5EF4-FFF2-40B4-BE49-F238E27FC236}">
                <a16:creationId xmlns:a16="http://schemas.microsoft.com/office/drawing/2014/main" id="{1F609883-12ED-47CC-A318-4F89E46804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ircular Std Book" panose="020B0604020101020102" pitchFamily="34" charset="0"/>
                <a:ea typeface="MS PGothic" panose="020B0600070205080204" pitchFamily="34" charset="-128"/>
              </a:defRPr>
            </a:lvl1pPr>
            <a:lvl2pPr marL="742950" indent="-285750">
              <a:defRPr>
                <a:solidFill>
                  <a:schemeClr val="tx1"/>
                </a:solidFill>
                <a:latin typeface="Circular Std Book" panose="020B0604020101020102" pitchFamily="34" charset="0"/>
                <a:ea typeface="MS PGothic" panose="020B0600070205080204" pitchFamily="34" charset="-128"/>
              </a:defRPr>
            </a:lvl2pPr>
            <a:lvl3pPr marL="1143000" indent="-228600">
              <a:defRPr>
                <a:solidFill>
                  <a:schemeClr val="tx1"/>
                </a:solidFill>
                <a:latin typeface="Circular Std Book" panose="020B0604020101020102" pitchFamily="34" charset="0"/>
                <a:ea typeface="MS PGothic" panose="020B0600070205080204" pitchFamily="34" charset="-128"/>
              </a:defRPr>
            </a:lvl3pPr>
            <a:lvl4pPr marL="1600200" indent="-228600">
              <a:defRPr>
                <a:solidFill>
                  <a:schemeClr val="tx1"/>
                </a:solidFill>
                <a:latin typeface="Circular Std Book" panose="020B0604020101020102" pitchFamily="34" charset="0"/>
                <a:ea typeface="MS PGothic" panose="020B0600070205080204" pitchFamily="34" charset="-128"/>
              </a:defRPr>
            </a:lvl4pPr>
            <a:lvl5pPr marL="2057400" indent="-228600">
              <a:defRPr>
                <a:solidFill>
                  <a:schemeClr val="tx1"/>
                </a:solidFill>
                <a:latin typeface="Circular Std Book" panose="020B0604020101020102"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ircular Std Book" panose="020B0604020101020102"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ircular Std Book" panose="020B0604020101020102"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ircular Std Book" panose="020B0604020101020102"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ircular Std Book" panose="020B0604020101020102"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882FDE-2C79-4315-A78D-488DF72463C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chemeClr val="bg1"/>
              </a:solidFill>
            </a:endParaRP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F8437-9A03-4EB1-B087-09E2A77012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377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3275" y="2810580"/>
            <a:ext cx="5873750" cy="1200329"/>
          </a:xfrm>
          <a:solidFill>
            <a:schemeClr val="bg1"/>
          </a:solidFill>
        </p:spPr>
        <p:txBody>
          <a:bodyPr anchor="b">
            <a:spAutoFit/>
          </a:bodyPr>
          <a:lstStyle>
            <a:lvl1pPr algn="l">
              <a:defRPr sz="8000"/>
            </a:lvl1pPr>
          </a:lstStyle>
          <a:p>
            <a:r>
              <a:rPr lang="en-US"/>
              <a:t>click to edit</a:t>
            </a:r>
            <a:endParaRPr lang="en-GB"/>
          </a:p>
        </p:txBody>
      </p:sp>
      <p:sp>
        <p:nvSpPr>
          <p:cNvPr id="3" name="Subtitle 2"/>
          <p:cNvSpPr>
            <a:spLocks noGrp="1"/>
          </p:cNvSpPr>
          <p:nvPr>
            <p:ph type="subTitle" idx="1" hasCustomPrompt="1"/>
          </p:nvPr>
        </p:nvSpPr>
        <p:spPr>
          <a:xfrm>
            <a:off x="803275" y="4182466"/>
            <a:ext cx="7350125" cy="590931"/>
          </a:xfrm>
          <a:solidFill>
            <a:schemeClr val="tx1"/>
          </a:solidFill>
        </p:spPr>
        <p:txBody>
          <a:bodyPr>
            <a:spAutoFit/>
          </a:bodyPr>
          <a:lstStyle>
            <a:lvl1pPr marL="0" indent="0" algn="l">
              <a:buNone/>
              <a:defRPr sz="3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10659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9 KSPs">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803275" y="2186092"/>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13" name="Rectangle 12"/>
          <p:cNvSpPr/>
          <p:nvPr userDrawn="1"/>
        </p:nvSpPr>
        <p:spPr>
          <a:xfrm>
            <a:off x="790575" y="312346"/>
            <a:ext cx="180635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ctr" anchorCtr="0">
            <a:noAutofit/>
          </a:bodyPr>
          <a:lstStyle/>
          <a:p>
            <a:pPr lvl="0" algn="l"/>
            <a:endParaRPr lang="en-GB" sz="1200">
              <a:solidFill>
                <a:schemeClr val="tx1"/>
              </a:solidFill>
            </a:endParaRPr>
          </a:p>
        </p:txBody>
      </p:sp>
      <p:sp>
        <p:nvSpPr>
          <p:cNvPr id="23" name="Rectangle 22"/>
          <p:cNvSpPr/>
          <p:nvPr userDrawn="1"/>
        </p:nvSpPr>
        <p:spPr>
          <a:xfrm>
            <a:off x="4532357" y="2186092"/>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25" name="Rectangle 24"/>
          <p:cNvSpPr/>
          <p:nvPr userDrawn="1"/>
        </p:nvSpPr>
        <p:spPr>
          <a:xfrm>
            <a:off x="803275" y="4059838"/>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26" name="Rectangle 25"/>
          <p:cNvSpPr/>
          <p:nvPr userDrawn="1"/>
        </p:nvSpPr>
        <p:spPr>
          <a:xfrm>
            <a:off x="2667816" y="2186092"/>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27" name="Rectangle 26"/>
          <p:cNvSpPr/>
          <p:nvPr userDrawn="1"/>
        </p:nvSpPr>
        <p:spPr>
          <a:xfrm>
            <a:off x="4532357" y="315046"/>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28" name="Rectangle 27"/>
          <p:cNvSpPr/>
          <p:nvPr userDrawn="1"/>
        </p:nvSpPr>
        <p:spPr>
          <a:xfrm>
            <a:off x="2667816" y="312346"/>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29" name="Rectangle 28"/>
          <p:cNvSpPr/>
          <p:nvPr userDrawn="1"/>
        </p:nvSpPr>
        <p:spPr>
          <a:xfrm>
            <a:off x="4532357" y="4059838"/>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30" name="Rectangle 29"/>
          <p:cNvSpPr/>
          <p:nvPr userDrawn="1"/>
        </p:nvSpPr>
        <p:spPr>
          <a:xfrm>
            <a:off x="2667816" y="4059838"/>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10" name="Text Placeholder 9"/>
          <p:cNvSpPr>
            <a:spLocks noGrp="1"/>
          </p:cNvSpPr>
          <p:nvPr>
            <p:ph type="body" sz="quarter" idx="13" hasCustomPrompt="1"/>
          </p:nvPr>
        </p:nvSpPr>
        <p:spPr>
          <a:xfrm>
            <a:off x="817338" y="452846"/>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12" name="Text Placeholder 11"/>
          <p:cNvSpPr>
            <a:spLocks noGrp="1"/>
          </p:cNvSpPr>
          <p:nvPr>
            <p:ph type="body" sz="quarter" idx="14" hasCustomPrompt="1"/>
          </p:nvPr>
        </p:nvSpPr>
        <p:spPr>
          <a:xfrm>
            <a:off x="804548" y="1304925"/>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0" name="Text Placeholder 9"/>
          <p:cNvSpPr>
            <a:spLocks noGrp="1"/>
          </p:cNvSpPr>
          <p:nvPr>
            <p:ph type="body" sz="quarter" idx="15" hasCustomPrompt="1"/>
          </p:nvPr>
        </p:nvSpPr>
        <p:spPr>
          <a:xfrm>
            <a:off x="2679268" y="472955"/>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1" name="Text Placeholder 11"/>
          <p:cNvSpPr>
            <a:spLocks noGrp="1"/>
          </p:cNvSpPr>
          <p:nvPr>
            <p:ph type="body" sz="quarter" idx="16" hasCustomPrompt="1"/>
          </p:nvPr>
        </p:nvSpPr>
        <p:spPr>
          <a:xfrm>
            <a:off x="2666478" y="1325034"/>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2" name="Text Placeholder 9"/>
          <p:cNvSpPr>
            <a:spLocks noGrp="1"/>
          </p:cNvSpPr>
          <p:nvPr>
            <p:ph type="body" sz="quarter" idx="17" hasCustomPrompt="1"/>
          </p:nvPr>
        </p:nvSpPr>
        <p:spPr>
          <a:xfrm>
            <a:off x="4538706" y="472955"/>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3" name="Text Placeholder 11"/>
          <p:cNvSpPr>
            <a:spLocks noGrp="1"/>
          </p:cNvSpPr>
          <p:nvPr>
            <p:ph type="body" sz="quarter" idx="18" hasCustomPrompt="1"/>
          </p:nvPr>
        </p:nvSpPr>
        <p:spPr>
          <a:xfrm>
            <a:off x="4525916" y="1325034"/>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6" name="Text Placeholder 9"/>
          <p:cNvSpPr>
            <a:spLocks noGrp="1"/>
          </p:cNvSpPr>
          <p:nvPr>
            <p:ph type="body" sz="quarter" idx="19" hasCustomPrompt="1"/>
          </p:nvPr>
        </p:nvSpPr>
        <p:spPr>
          <a:xfrm>
            <a:off x="823687" y="2272270"/>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7" name="Text Placeholder 11"/>
          <p:cNvSpPr>
            <a:spLocks noGrp="1"/>
          </p:cNvSpPr>
          <p:nvPr>
            <p:ph type="body" sz="quarter" idx="20" hasCustomPrompt="1"/>
          </p:nvPr>
        </p:nvSpPr>
        <p:spPr>
          <a:xfrm>
            <a:off x="810897" y="3124349"/>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8" name="Text Placeholder 9"/>
          <p:cNvSpPr>
            <a:spLocks noGrp="1"/>
          </p:cNvSpPr>
          <p:nvPr>
            <p:ph type="body" sz="quarter" idx="21" hasCustomPrompt="1"/>
          </p:nvPr>
        </p:nvSpPr>
        <p:spPr>
          <a:xfrm>
            <a:off x="2679267" y="2279198"/>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9" name="Text Placeholder 11"/>
          <p:cNvSpPr>
            <a:spLocks noGrp="1"/>
          </p:cNvSpPr>
          <p:nvPr>
            <p:ph type="body" sz="quarter" idx="22" hasCustomPrompt="1"/>
          </p:nvPr>
        </p:nvSpPr>
        <p:spPr>
          <a:xfrm>
            <a:off x="2666477" y="3131277"/>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50" name="Text Placeholder 9"/>
          <p:cNvSpPr>
            <a:spLocks noGrp="1"/>
          </p:cNvSpPr>
          <p:nvPr>
            <p:ph type="body" sz="quarter" idx="23" hasCustomPrompt="1"/>
          </p:nvPr>
        </p:nvSpPr>
        <p:spPr>
          <a:xfrm>
            <a:off x="4538705" y="2265261"/>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51" name="Text Placeholder 11"/>
          <p:cNvSpPr>
            <a:spLocks noGrp="1"/>
          </p:cNvSpPr>
          <p:nvPr>
            <p:ph type="body" sz="quarter" idx="24" hasCustomPrompt="1"/>
          </p:nvPr>
        </p:nvSpPr>
        <p:spPr>
          <a:xfrm>
            <a:off x="4525915" y="3117340"/>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52" name="Text Placeholder 9"/>
          <p:cNvSpPr>
            <a:spLocks noGrp="1"/>
          </p:cNvSpPr>
          <p:nvPr>
            <p:ph type="body" sz="quarter" idx="25" hasCustomPrompt="1"/>
          </p:nvPr>
        </p:nvSpPr>
        <p:spPr>
          <a:xfrm>
            <a:off x="820783" y="4146209"/>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53" name="Text Placeholder 11"/>
          <p:cNvSpPr>
            <a:spLocks noGrp="1"/>
          </p:cNvSpPr>
          <p:nvPr>
            <p:ph type="body" sz="quarter" idx="26" hasCustomPrompt="1"/>
          </p:nvPr>
        </p:nvSpPr>
        <p:spPr>
          <a:xfrm>
            <a:off x="807993" y="4998288"/>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56" name="Text Placeholder 9"/>
          <p:cNvSpPr>
            <a:spLocks noGrp="1"/>
          </p:cNvSpPr>
          <p:nvPr>
            <p:ph type="body" sz="quarter" idx="27" hasCustomPrompt="1"/>
          </p:nvPr>
        </p:nvSpPr>
        <p:spPr>
          <a:xfrm>
            <a:off x="2707368" y="4146390"/>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57" name="Text Placeholder 11"/>
          <p:cNvSpPr>
            <a:spLocks noGrp="1"/>
          </p:cNvSpPr>
          <p:nvPr>
            <p:ph type="body" sz="quarter" idx="28" hasCustomPrompt="1"/>
          </p:nvPr>
        </p:nvSpPr>
        <p:spPr>
          <a:xfrm>
            <a:off x="2675438" y="4954743"/>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58" name="Text Placeholder 9"/>
          <p:cNvSpPr>
            <a:spLocks noGrp="1"/>
          </p:cNvSpPr>
          <p:nvPr>
            <p:ph type="body" sz="quarter" idx="29" hasCustomPrompt="1"/>
          </p:nvPr>
        </p:nvSpPr>
        <p:spPr>
          <a:xfrm>
            <a:off x="4551496" y="4146390"/>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59" name="Text Placeholder 11"/>
          <p:cNvSpPr>
            <a:spLocks noGrp="1"/>
          </p:cNvSpPr>
          <p:nvPr>
            <p:ph type="body" sz="quarter" idx="30" hasCustomPrompt="1"/>
          </p:nvPr>
        </p:nvSpPr>
        <p:spPr>
          <a:xfrm>
            <a:off x="4538706" y="4998469"/>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31" name="Footer Placeholder 4">
            <a:extLst>
              <a:ext uri="{FF2B5EF4-FFF2-40B4-BE49-F238E27FC236}">
                <a16:creationId xmlns:a16="http://schemas.microsoft.com/office/drawing/2014/main" id="{35A700E0-820E-4167-B326-64FFFC98B55E}"/>
              </a:ext>
            </a:extLst>
          </p:cNvPr>
          <p:cNvSpPr>
            <a:spLocks noGrp="1"/>
          </p:cNvSpPr>
          <p:nvPr>
            <p:ph type="ftr" sz="quarter" idx="11"/>
          </p:nvPr>
        </p:nvSpPr>
        <p:spPr>
          <a:xfrm>
            <a:off x="4062412" y="6185713"/>
            <a:ext cx="4114800" cy="276999"/>
          </a:xfrm>
        </p:spPr>
        <p:txBody>
          <a:bodyPr/>
          <a:lstStyle>
            <a:lvl1pPr algn="ctr">
              <a:defRPr/>
            </a:lvl1pPr>
          </a:lstStyle>
          <a:p>
            <a:endParaRPr lang="en-GB"/>
          </a:p>
        </p:txBody>
      </p:sp>
    </p:spTree>
    <p:extLst>
      <p:ext uri="{BB962C8B-B14F-4D97-AF65-F5344CB8AC3E}">
        <p14:creationId xmlns:p14="http://schemas.microsoft.com/office/powerpoint/2010/main" val="3685808068"/>
      </p:ext>
    </p:extLst>
  </p:cSld>
  <p:clrMapOvr>
    <a:masterClrMapping/>
  </p:clrMapOvr>
  <p:extLst>
    <p:ext uri="{DCECCB84-F9BA-43D5-87BE-67443E8EF086}">
      <p15:sldGuideLst xmlns:p15="http://schemas.microsoft.com/office/powerpoint/2012/main">
        <p15:guide id="1" orient="horz" pos="1956">
          <p15:clr>
            <a:srgbClr val="FBAE40"/>
          </p15:clr>
        </p15:guide>
        <p15:guide id="2" orient="horz" pos="311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 KSPs">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803275" y="2186092"/>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13" name="Rectangle 12"/>
          <p:cNvSpPr/>
          <p:nvPr userDrawn="1"/>
        </p:nvSpPr>
        <p:spPr>
          <a:xfrm>
            <a:off x="790575" y="312346"/>
            <a:ext cx="180635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ctr" anchorCtr="0">
            <a:noAutofit/>
          </a:bodyPr>
          <a:lstStyle/>
          <a:p>
            <a:pPr lvl="0" algn="l"/>
            <a:endParaRPr lang="en-GB" sz="1200">
              <a:solidFill>
                <a:schemeClr val="tx1"/>
              </a:solidFill>
            </a:endParaRPr>
          </a:p>
        </p:txBody>
      </p:sp>
      <p:sp>
        <p:nvSpPr>
          <p:cNvPr id="23" name="Rectangle 22"/>
          <p:cNvSpPr/>
          <p:nvPr userDrawn="1"/>
        </p:nvSpPr>
        <p:spPr>
          <a:xfrm>
            <a:off x="4532357" y="2186092"/>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25" name="Rectangle 24"/>
          <p:cNvSpPr/>
          <p:nvPr userDrawn="1"/>
        </p:nvSpPr>
        <p:spPr>
          <a:xfrm>
            <a:off x="803275" y="4059838"/>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26" name="Rectangle 25"/>
          <p:cNvSpPr/>
          <p:nvPr userDrawn="1"/>
        </p:nvSpPr>
        <p:spPr>
          <a:xfrm>
            <a:off x="2667816" y="2186092"/>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27" name="Rectangle 26"/>
          <p:cNvSpPr/>
          <p:nvPr userDrawn="1"/>
        </p:nvSpPr>
        <p:spPr>
          <a:xfrm>
            <a:off x="4532357" y="315046"/>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28" name="Rectangle 27"/>
          <p:cNvSpPr/>
          <p:nvPr userDrawn="1"/>
        </p:nvSpPr>
        <p:spPr>
          <a:xfrm>
            <a:off x="2667816" y="312346"/>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29" name="Rectangle 28"/>
          <p:cNvSpPr/>
          <p:nvPr userDrawn="1"/>
        </p:nvSpPr>
        <p:spPr>
          <a:xfrm>
            <a:off x="4532357" y="4059838"/>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30" name="Rectangle 29"/>
          <p:cNvSpPr/>
          <p:nvPr userDrawn="1"/>
        </p:nvSpPr>
        <p:spPr>
          <a:xfrm>
            <a:off x="2667816" y="4059838"/>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80000" rtlCol="0" anchor="b" anchorCtr="0">
            <a:noAutofit/>
          </a:bodyPr>
          <a:lstStyle/>
          <a:p>
            <a:pPr lvl="0" algn="l"/>
            <a:endParaRPr lang="en-GB" sz="1200">
              <a:solidFill>
                <a:schemeClr val="tx1"/>
              </a:solidFill>
            </a:endParaRPr>
          </a:p>
        </p:txBody>
      </p:sp>
      <p:sp>
        <p:nvSpPr>
          <p:cNvPr id="10" name="Text Placeholder 9"/>
          <p:cNvSpPr>
            <a:spLocks noGrp="1"/>
          </p:cNvSpPr>
          <p:nvPr>
            <p:ph type="body" sz="quarter" idx="13" hasCustomPrompt="1"/>
          </p:nvPr>
        </p:nvSpPr>
        <p:spPr>
          <a:xfrm>
            <a:off x="817338" y="452846"/>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12" name="Text Placeholder 11"/>
          <p:cNvSpPr>
            <a:spLocks noGrp="1"/>
          </p:cNvSpPr>
          <p:nvPr>
            <p:ph type="body" sz="quarter" idx="14" hasCustomPrompt="1"/>
          </p:nvPr>
        </p:nvSpPr>
        <p:spPr>
          <a:xfrm>
            <a:off x="804548" y="1304925"/>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0" name="Text Placeholder 9"/>
          <p:cNvSpPr>
            <a:spLocks noGrp="1"/>
          </p:cNvSpPr>
          <p:nvPr>
            <p:ph type="body" sz="quarter" idx="15" hasCustomPrompt="1"/>
          </p:nvPr>
        </p:nvSpPr>
        <p:spPr>
          <a:xfrm>
            <a:off x="2679268" y="472955"/>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1" name="Text Placeholder 11"/>
          <p:cNvSpPr>
            <a:spLocks noGrp="1"/>
          </p:cNvSpPr>
          <p:nvPr>
            <p:ph type="body" sz="quarter" idx="16" hasCustomPrompt="1"/>
          </p:nvPr>
        </p:nvSpPr>
        <p:spPr>
          <a:xfrm>
            <a:off x="2666478" y="1325034"/>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2" name="Text Placeholder 9"/>
          <p:cNvSpPr>
            <a:spLocks noGrp="1"/>
          </p:cNvSpPr>
          <p:nvPr>
            <p:ph type="body" sz="quarter" idx="17" hasCustomPrompt="1"/>
          </p:nvPr>
        </p:nvSpPr>
        <p:spPr>
          <a:xfrm>
            <a:off x="4538706" y="472955"/>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3" name="Text Placeholder 11"/>
          <p:cNvSpPr>
            <a:spLocks noGrp="1"/>
          </p:cNvSpPr>
          <p:nvPr>
            <p:ph type="body" sz="quarter" idx="18" hasCustomPrompt="1"/>
          </p:nvPr>
        </p:nvSpPr>
        <p:spPr>
          <a:xfrm>
            <a:off x="4525916" y="1325034"/>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6" name="Text Placeholder 9"/>
          <p:cNvSpPr>
            <a:spLocks noGrp="1"/>
          </p:cNvSpPr>
          <p:nvPr>
            <p:ph type="body" sz="quarter" idx="19" hasCustomPrompt="1"/>
          </p:nvPr>
        </p:nvSpPr>
        <p:spPr>
          <a:xfrm>
            <a:off x="823687" y="2272270"/>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7" name="Text Placeholder 11"/>
          <p:cNvSpPr>
            <a:spLocks noGrp="1"/>
          </p:cNvSpPr>
          <p:nvPr>
            <p:ph type="body" sz="quarter" idx="20" hasCustomPrompt="1"/>
          </p:nvPr>
        </p:nvSpPr>
        <p:spPr>
          <a:xfrm>
            <a:off x="810897" y="3124349"/>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8" name="Text Placeholder 9"/>
          <p:cNvSpPr>
            <a:spLocks noGrp="1"/>
          </p:cNvSpPr>
          <p:nvPr>
            <p:ph type="body" sz="quarter" idx="21" hasCustomPrompt="1"/>
          </p:nvPr>
        </p:nvSpPr>
        <p:spPr>
          <a:xfrm>
            <a:off x="2679267" y="2279198"/>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9" name="Text Placeholder 11"/>
          <p:cNvSpPr>
            <a:spLocks noGrp="1"/>
          </p:cNvSpPr>
          <p:nvPr>
            <p:ph type="body" sz="quarter" idx="22" hasCustomPrompt="1"/>
          </p:nvPr>
        </p:nvSpPr>
        <p:spPr>
          <a:xfrm>
            <a:off x="2666477" y="3131277"/>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50" name="Text Placeholder 9"/>
          <p:cNvSpPr>
            <a:spLocks noGrp="1"/>
          </p:cNvSpPr>
          <p:nvPr>
            <p:ph type="body" sz="quarter" idx="23" hasCustomPrompt="1"/>
          </p:nvPr>
        </p:nvSpPr>
        <p:spPr>
          <a:xfrm>
            <a:off x="4538705" y="2265261"/>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51" name="Text Placeholder 11"/>
          <p:cNvSpPr>
            <a:spLocks noGrp="1"/>
          </p:cNvSpPr>
          <p:nvPr>
            <p:ph type="body" sz="quarter" idx="24" hasCustomPrompt="1"/>
          </p:nvPr>
        </p:nvSpPr>
        <p:spPr>
          <a:xfrm>
            <a:off x="4525915" y="3117340"/>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52" name="Text Placeholder 9"/>
          <p:cNvSpPr>
            <a:spLocks noGrp="1"/>
          </p:cNvSpPr>
          <p:nvPr>
            <p:ph type="body" sz="quarter" idx="25" hasCustomPrompt="1"/>
          </p:nvPr>
        </p:nvSpPr>
        <p:spPr>
          <a:xfrm>
            <a:off x="820783" y="4146209"/>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53" name="Text Placeholder 11"/>
          <p:cNvSpPr>
            <a:spLocks noGrp="1"/>
          </p:cNvSpPr>
          <p:nvPr>
            <p:ph type="body" sz="quarter" idx="26" hasCustomPrompt="1"/>
          </p:nvPr>
        </p:nvSpPr>
        <p:spPr>
          <a:xfrm>
            <a:off x="807993" y="4998288"/>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56" name="Text Placeholder 9"/>
          <p:cNvSpPr>
            <a:spLocks noGrp="1"/>
          </p:cNvSpPr>
          <p:nvPr>
            <p:ph type="body" sz="quarter" idx="27" hasCustomPrompt="1"/>
          </p:nvPr>
        </p:nvSpPr>
        <p:spPr>
          <a:xfrm>
            <a:off x="2707368" y="4146390"/>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57" name="Text Placeholder 11"/>
          <p:cNvSpPr>
            <a:spLocks noGrp="1"/>
          </p:cNvSpPr>
          <p:nvPr>
            <p:ph type="body" sz="quarter" idx="28" hasCustomPrompt="1"/>
          </p:nvPr>
        </p:nvSpPr>
        <p:spPr>
          <a:xfrm>
            <a:off x="2675438" y="4954743"/>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58" name="Text Placeholder 9"/>
          <p:cNvSpPr>
            <a:spLocks noGrp="1"/>
          </p:cNvSpPr>
          <p:nvPr>
            <p:ph type="body" sz="quarter" idx="29" hasCustomPrompt="1"/>
          </p:nvPr>
        </p:nvSpPr>
        <p:spPr>
          <a:xfrm>
            <a:off x="4551496" y="4146390"/>
            <a:ext cx="1779587" cy="831970"/>
          </a:xfrm>
        </p:spPr>
        <p:txBody>
          <a:bodyPr anchor="b" anchorCtr="0">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59" name="Text Placeholder 11"/>
          <p:cNvSpPr>
            <a:spLocks noGrp="1"/>
          </p:cNvSpPr>
          <p:nvPr>
            <p:ph type="body" sz="quarter" idx="30" hasCustomPrompt="1"/>
          </p:nvPr>
        </p:nvSpPr>
        <p:spPr>
          <a:xfrm>
            <a:off x="4538706" y="4998469"/>
            <a:ext cx="1792378" cy="684213"/>
          </a:xfrm>
        </p:spPr>
        <p:txBody>
          <a:bodyPr>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31" name="Footer Placeholder 4">
            <a:extLst>
              <a:ext uri="{FF2B5EF4-FFF2-40B4-BE49-F238E27FC236}">
                <a16:creationId xmlns:a16="http://schemas.microsoft.com/office/drawing/2014/main" id="{81CC31F8-0CAA-4EDC-8FF7-D704678D528B}"/>
              </a:ext>
            </a:extLst>
          </p:cNvPr>
          <p:cNvSpPr>
            <a:spLocks noGrp="1"/>
          </p:cNvSpPr>
          <p:nvPr>
            <p:ph type="ftr" sz="quarter" idx="11"/>
          </p:nvPr>
        </p:nvSpPr>
        <p:spPr>
          <a:xfrm>
            <a:off x="4062412" y="6185713"/>
            <a:ext cx="4114800" cy="276999"/>
          </a:xfrm>
        </p:spPr>
        <p:txBody>
          <a:bodyPr/>
          <a:lstStyle>
            <a:lvl1pPr algn="ctr">
              <a:defRPr/>
            </a:lvl1pPr>
          </a:lstStyle>
          <a:p>
            <a:endParaRPr lang="en-GB"/>
          </a:p>
        </p:txBody>
      </p:sp>
    </p:spTree>
    <p:extLst>
      <p:ext uri="{BB962C8B-B14F-4D97-AF65-F5344CB8AC3E}">
        <p14:creationId xmlns:p14="http://schemas.microsoft.com/office/powerpoint/2010/main" val="2982000569"/>
      </p:ext>
    </p:extLst>
  </p:cSld>
  <p:clrMapOvr>
    <a:masterClrMapping/>
  </p:clrMapOvr>
  <p:extLst>
    <p:ext uri="{DCECCB84-F9BA-43D5-87BE-67443E8EF086}">
      <p15:sldGuideLst xmlns:p15="http://schemas.microsoft.com/office/powerpoint/2012/main">
        <p15:guide id="1" orient="horz" pos="1956" userDrawn="1">
          <p15:clr>
            <a:srgbClr val="FBAE40"/>
          </p15:clr>
        </p15:guide>
        <p15:guide id="2" orient="horz" pos="311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KSPs">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userDrawn="1"/>
        </p:nvSpPr>
        <p:spPr>
          <a:xfrm>
            <a:off x="803275" y="2186092"/>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b" anchorCtr="0">
            <a:noAutofit/>
          </a:bodyPr>
          <a:lstStyle/>
          <a:p>
            <a:pPr lvl="0" algn="l"/>
            <a:endParaRPr lang="en-GB" sz="1200">
              <a:solidFill>
                <a:schemeClr val="tx1"/>
              </a:solidFill>
            </a:endParaRPr>
          </a:p>
        </p:txBody>
      </p:sp>
      <p:sp>
        <p:nvSpPr>
          <p:cNvPr id="25" name="Rectangle 24"/>
          <p:cNvSpPr/>
          <p:nvPr userDrawn="1"/>
        </p:nvSpPr>
        <p:spPr>
          <a:xfrm>
            <a:off x="790575" y="312346"/>
            <a:ext cx="180635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ctr" anchorCtr="0">
            <a:noAutofit/>
          </a:bodyPr>
          <a:lstStyle/>
          <a:p>
            <a:pPr lvl="0" algn="l"/>
            <a:endParaRPr lang="en-GB" sz="1200">
              <a:solidFill>
                <a:schemeClr val="tx1"/>
              </a:solidFill>
            </a:endParaRPr>
          </a:p>
        </p:txBody>
      </p:sp>
      <p:sp>
        <p:nvSpPr>
          <p:cNvPr id="26" name="Rectangle 25"/>
          <p:cNvSpPr/>
          <p:nvPr userDrawn="1"/>
        </p:nvSpPr>
        <p:spPr>
          <a:xfrm>
            <a:off x="796925" y="4059838"/>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b" anchorCtr="0">
            <a:noAutofit/>
          </a:bodyPr>
          <a:lstStyle/>
          <a:p>
            <a:pPr lvl="0" algn="l"/>
            <a:endParaRPr lang="en-GB" sz="1200">
              <a:solidFill>
                <a:schemeClr val="tx1"/>
              </a:solidFill>
            </a:endParaRPr>
          </a:p>
        </p:txBody>
      </p:sp>
      <p:sp>
        <p:nvSpPr>
          <p:cNvPr id="28" name="Rectangle 27"/>
          <p:cNvSpPr/>
          <p:nvPr userDrawn="1"/>
        </p:nvSpPr>
        <p:spPr>
          <a:xfrm>
            <a:off x="2667816" y="2186092"/>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b" anchorCtr="0">
            <a:noAutofit/>
          </a:bodyPr>
          <a:lstStyle/>
          <a:p>
            <a:pPr lvl="0" algn="l"/>
            <a:endParaRPr lang="en-GB" sz="1200">
              <a:solidFill>
                <a:schemeClr val="tx1"/>
              </a:solidFill>
            </a:endParaRPr>
          </a:p>
        </p:txBody>
      </p:sp>
      <p:sp>
        <p:nvSpPr>
          <p:cNvPr id="29" name="Rectangle 28"/>
          <p:cNvSpPr/>
          <p:nvPr userDrawn="1"/>
        </p:nvSpPr>
        <p:spPr>
          <a:xfrm>
            <a:off x="4532357" y="315046"/>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b" anchorCtr="0">
            <a:noAutofit/>
          </a:bodyPr>
          <a:lstStyle/>
          <a:p>
            <a:pPr lvl="0" algn="l"/>
            <a:endParaRPr lang="en-GB" sz="1200">
              <a:solidFill>
                <a:schemeClr val="tx1"/>
              </a:solidFill>
            </a:endParaRPr>
          </a:p>
        </p:txBody>
      </p:sp>
      <p:sp>
        <p:nvSpPr>
          <p:cNvPr id="33" name="Rectangle 32"/>
          <p:cNvSpPr/>
          <p:nvPr userDrawn="1"/>
        </p:nvSpPr>
        <p:spPr>
          <a:xfrm>
            <a:off x="2667816" y="312346"/>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b" anchorCtr="0">
            <a:noAutofit/>
          </a:bodyPr>
          <a:lstStyle/>
          <a:p>
            <a:pPr lvl="0" algn="l"/>
            <a:endParaRPr lang="en-GB" sz="1200">
              <a:solidFill>
                <a:schemeClr val="tx1"/>
              </a:solidFill>
            </a:endParaRPr>
          </a:p>
        </p:txBody>
      </p:sp>
      <p:sp>
        <p:nvSpPr>
          <p:cNvPr id="34" name="Text Placeholder 9"/>
          <p:cNvSpPr>
            <a:spLocks noGrp="1"/>
          </p:cNvSpPr>
          <p:nvPr>
            <p:ph type="body" sz="quarter" idx="13" hasCustomPrompt="1"/>
          </p:nvPr>
        </p:nvSpPr>
        <p:spPr>
          <a:xfrm>
            <a:off x="817338" y="452846"/>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39" name="Text Placeholder 11"/>
          <p:cNvSpPr>
            <a:spLocks noGrp="1"/>
          </p:cNvSpPr>
          <p:nvPr>
            <p:ph type="body" sz="quarter" idx="14" hasCustomPrompt="1"/>
          </p:nvPr>
        </p:nvSpPr>
        <p:spPr>
          <a:xfrm>
            <a:off x="804548" y="1304925"/>
            <a:ext cx="1792378" cy="684213"/>
          </a:xfrm>
        </p:spPr>
        <p:txBody>
          <a:bodyPr vert="horz">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0" name="Text Placeholder 9"/>
          <p:cNvSpPr>
            <a:spLocks noGrp="1"/>
          </p:cNvSpPr>
          <p:nvPr>
            <p:ph type="body" sz="quarter" idx="15" hasCustomPrompt="1"/>
          </p:nvPr>
        </p:nvSpPr>
        <p:spPr>
          <a:xfrm>
            <a:off x="2679268" y="472955"/>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3" name="Text Placeholder 11"/>
          <p:cNvSpPr>
            <a:spLocks noGrp="1"/>
          </p:cNvSpPr>
          <p:nvPr>
            <p:ph type="body" sz="quarter" idx="16" hasCustomPrompt="1"/>
          </p:nvPr>
        </p:nvSpPr>
        <p:spPr>
          <a:xfrm>
            <a:off x="2666478" y="1325034"/>
            <a:ext cx="1792378" cy="684213"/>
          </a:xfrm>
        </p:spPr>
        <p:txBody>
          <a:bodyPr vert="horz">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4" name="Text Placeholder 9"/>
          <p:cNvSpPr>
            <a:spLocks noGrp="1"/>
          </p:cNvSpPr>
          <p:nvPr>
            <p:ph type="body" sz="quarter" idx="17" hasCustomPrompt="1"/>
          </p:nvPr>
        </p:nvSpPr>
        <p:spPr>
          <a:xfrm>
            <a:off x="4538706" y="472955"/>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5" name="Text Placeholder 11"/>
          <p:cNvSpPr>
            <a:spLocks noGrp="1"/>
          </p:cNvSpPr>
          <p:nvPr>
            <p:ph type="body" sz="quarter" idx="18" hasCustomPrompt="1"/>
          </p:nvPr>
        </p:nvSpPr>
        <p:spPr>
          <a:xfrm>
            <a:off x="4525916" y="1325034"/>
            <a:ext cx="1792378" cy="684213"/>
          </a:xfrm>
        </p:spPr>
        <p:txBody>
          <a:bodyPr vert="horz">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6" name="Text Placeholder 9"/>
          <p:cNvSpPr>
            <a:spLocks noGrp="1"/>
          </p:cNvSpPr>
          <p:nvPr>
            <p:ph type="body" sz="quarter" idx="19" hasCustomPrompt="1"/>
          </p:nvPr>
        </p:nvSpPr>
        <p:spPr>
          <a:xfrm>
            <a:off x="823687" y="2272270"/>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7" name="Text Placeholder 11"/>
          <p:cNvSpPr>
            <a:spLocks noGrp="1"/>
          </p:cNvSpPr>
          <p:nvPr>
            <p:ph type="body" sz="quarter" idx="20" hasCustomPrompt="1"/>
          </p:nvPr>
        </p:nvSpPr>
        <p:spPr>
          <a:xfrm>
            <a:off x="810897" y="3124349"/>
            <a:ext cx="1792378" cy="684213"/>
          </a:xfrm>
        </p:spPr>
        <p:txBody>
          <a:bodyPr vert="horz">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8" name="Text Placeholder 9"/>
          <p:cNvSpPr>
            <a:spLocks noGrp="1"/>
          </p:cNvSpPr>
          <p:nvPr>
            <p:ph type="body" sz="quarter" idx="21" hasCustomPrompt="1"/>
          </p:nvPr>
        </p:nvSpPr>
        <p:spPr>
          <a:xfrm>
            <a:off x="2679267" y="2279198"/>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9" name="Text Placeholder 11"/>
          <p:cNvSpPr>
            <a:spLocks noGrp="1"/>
          </p:cNvSpPr>
          <p:nvPr>
            <p:ph type="body" sz="quarter" idx="22" hasCustomPrompt="1"/>
          </p:nvPr>
        </p:nvSpPr>
        <p:spPr>
          <a:xfrm>
            <a:off x="2666477" y="3131277"/>
            <a:ext cx="1792378" cy="684213"/>
          </a:xfrm>
        </p:spPr>
        <p:txBody>
          <a:bodyPr vert="horz">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52" name="Text Placeholder 9"/>
          <p:cNvSpPr>
            <a:spLocks noGrp="1"/>
          </p:cNvSpPr>
          <p:nvPr>
            <p:ph type="body" sz="quarter" idx="25" hasCustomPrompt="1"/>
          </p:nvPr>
        </p:nvSpPr>
        <p:spPr>
          <a:xfrm>
            <a:off x="820783" y="4146209"/>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53" name="Text Placeholder 11"/>
          <p:cNvSpPr>
            <a:spLocks noGrp="1"/>
          </p:cNvSpPr>
          <p:nvPr>
            <p:ph type="body" sz="quarter" idx="26" hasCustomPrompt="1"/>
          </p:nvPr>
        </p:nvSpPr>
        <p:spPr>
          <a:xfrm>
            <a:off x="807993" y="4998288"/>
            <a:ext cx="1792378" cy="684213"/>
          </a:xfrm>
        </p:spPr>
        <p:txBody>
          <a:bodyPr>
            <a:norm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20" name="Footer Placeholder 4">
            <a:extLst>
              <a:ext uri="{FF2B5EF4-FFF2-40B4-BE49-F238E27FC236}">
                <a16:creationId xmlns:a16="http://schemas.microsoft.com/office/drawing/2014/main" id="{70A68D4B-1BA4-4661-8865-94941917D302}"/>
              </a:ext>
            </a:extLst>
          </p:cNvPr>
          <p:cNvSpPr>
            <a:spLocks noGrp="1"/>
          </p:cNvSpPr>
          <p:nvPr>
            <p:ph type="ftr" sz="quarter" idx="11"/>
          </p:nvPr>
        </p:nvSpPr>
        <p:spPr>
          <a:xfrm>
            <a:off x="4062412" y="6185713"/>
            <a:ext cx="4114800" cy="276999"/>
          </a:xfrm>
        </p:spPr>
        <p:txBody>
          <a:bodyPr/>
          <a:lstStyle>
            <a:lvl1pPr algn="ctr">
              <a:defRPr/>
            </a:lvl1pPr>
          </a:lstStyle>
          <a:p>
            <a:endParaRPr lang="en-GB"/>
          </a:p>
        </p:txBody>
      </p:sp>
    </p:spTree>
    <p:extLst>
      <p:ext uri="{BB962C8B-B14F-4D97-AF65-F5344CB8AC3E}">
        <p14:creationId xmlns:p14="http://schemas.microsoft.com/office/powerpoint/2010/main" val="530644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6 KSPs">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userDrawn="1"/>
        </p:nvSpPr>
        <p:spPr>
          <a:xfrm>
            <a:off x="803275" y="2186092"/>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b" anchorCtr="0">
            <a:noAutofit/>
          </a:bodyPr>
          <a:lstStyle/>
          <a:p>
            <a:pPr lvl="0" algn="l"/>
            <a:endParaRPr lang="en-GB" sz="1200">
              <a:solidFill>
                <a:schemeClr val="tx1"/>
              </a:solidFill>
            </a:endParaRPr>
          </a:p>
        </p:txBody>
      </p:sp>
      <p:sp>
        <p:nvSpPr>
          <p:cNvPr id="25" name="Rectangle 24"/>
          <p:cNvSpPr/>
          <p:nvPr userDrawn="1"/>
        </p:nvSpPr>
        <p:spPr>
          <a:xfrm>
            <a:off x="790575" y="312346"/>
            <a:ext cx="180635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ctr" anchorCtr="0">
            <a:noAutofit/>
          </a:bodyPr>
          <a:lstStyle/>
          <a:p>
            <a:pPr lvl="0" algn="l"/>
            <a:endParaRPr lang="en-GB" sz="1200">
              <a:solidFill>
                <a:schemeClr val="tx1"/>
              </a:solidFill>
            </a:endParaRPr>
          </a:p>
        </p:txBody>
      </p:sp>
      <p:sp>
        <p:nvSpPr>
          <p:cNvPr id="26" name="Rectangle 25"/>
          <p:cNvSpPr/>
          <p:nvPr userDrawn="1"/>
        </p:nvSpPr>
        <p:spPr>
          <a:xfrm>
            <a:off x="796925" y="4059838"/>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b" anchorCtr="0">
            <a:noAutofit/>
          </a:bodyPr>
          <a:lstStyle/>
          <a:p>
            <a:pPr lvl="0" algn="l"/>
            <a:endParaRPr lang="en-GB" sz="1200">
              <a:solidFill>
                <a:schemeClr val="tx1"/>
              </a:solidFill>
            </a:endParaRPr>
          </a:p>
        </p:txBody>
      </p:sp>
      <p:sp>
        <p:nvSpPr>
          <p:cNvPr id="28" name="Rectangle 27"/>
          <p:cNvSpPr/>
          <p:nvPr userDrawn="1"/>
        </p:nvSpPr>
        <p:spPr>
          <a:xfrm>
            <a:off x="2667816" y="2186092"/>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b" anchorCtr="0">
            <a:noAutofit/>
          </a:bodyPr>
          <a:lstStyle/>
          <a:p>
            <a:pPr lvl="0" algn="l"/>
            <a:endParaRPr lang="en-GB" sz="1200">
              <a:solidFill>
                <a:schemeClr val="tx1"/>
              </a:solidFill>
            </a:endParaRPr>
          </a:p>
        </p:txBody>
      </p:sp>
      <p:sp>
        <p:nvSpPr>
          <p:cNvPr id="29" name="Rectangle 28"/>
          <p:cNvSpPr/>
          <p:nvPr userDrawn="1"/>
        </p:nvSpPr>
        <p:spPr>
          <a:xfrm>
            <a:off x="4532357" y="315046"/>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b" anchorCtr="0">
            <a:noAutofit/>
          </a:bodyPr>
          <a:lstStyle/>
          <a:p>
            <a:pPr lvl="0" algn="l"/>
            <a:endParaRPr lang="en-GB" sz="1200">
              <a:solidFill>
                <a:schemeClr val="tx1"/>
              </a:solidFill>
            </a:endParaRPr>
          </a:p>
        </p:txBody>
      </p:sp>
      <p:sp>
        <p:nvSpPr>
          <p:cNvPr id="33" name="Rectangle 32"/>
          <p:cNvSpPr/>
          <p:nvPr userDrawn="1"/>
        </p:nvSpPr>
        <p:spPr>
          <a:xfrm>
            <a:off x="2667816" y="312346"/>
            <a:ext cx="1800000" cy="180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80000" rtlCol="0" anchor="b" anchorCtr="0">
            <a:noAutofit/>
          </a:bodyPr>
          <a:lstStyle/>
          <a:p>
            <a:pPr lvl="0" algn="l"/>
            <a:endParaRPr lang="en-GB" sz="1200">
              <a:solidFill>
                <a:schemeClr val="tx1"/>
              </a:solidFill>
            </a:endParaRPr>
          </a:p>
        </p:txBody>
      </p:sp>
      <p:sp>
        <p:nvSpPr>
          <p:cNvPr id="34" name="Text Placeholder 9"/>
          <p:cNvSpPr>
            <a:spLocks noGrp="1"/>
          </p:cNvSpPr>
          <p:nvPr>
            <p:ph type="body" sz="quarter" idx="13" hasCustomPrompt="1"/>
          </p:nvPr>
        </p:nvSpPr>
        <p:spPr>
          <a:xfrm>
            <a:off x="817338" y="452846"/>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39" name="Text Placeholder 11"/>
          <p:cNvSpPr>
            <a:spLocks noGrp="1"/>
          </p:cNvSpPr>
          <p:nvPr>
            <p:ph type="body" sz="quarter" idx="14" hasCustomPrompt="1"/>
          </p:nvPr>
        </p:nvSpPr>
        <p:spPr>
          <a:xfrm>
            <a:off x="804548" y="1304925"/>
            <a:ext cx="1792378" cy="684213"/>
          </a:xfrm>
        </p:spPr>
        <p:txBody>
          <a:bodyPr vert="horz">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0" name="Text Placeholder 9"/>
          <p:cNvSpPr>
            <a:spLocks noGrp="1"/>
          </p:cNvSpPr>
          <p:nvPr>
            <p:ph type="body" sz="quarter" idx="15" hasCustomPrompt="1"/>
          </p:nvPr>
        </p:nvSpPr>
        <p:spPr>
          <a:xfrm>
            <a:off x="2679268" y="472955"/>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3" name="Text Placeholder 11"/>
          <p:cNvSpPr>
            <a:spLocks noGrp="1"/>
          </p:cNvSpPr>
          <p:nvPr>
            <p:ph type="body" sz="quarter" idx="16" hasCustomPrompt="1"/>
          </p:nvPr>
        </p:nvSpPr>
        <p:spPr>
          <a:xfrm>
            <a:off x="2666478" y="1325034"/>
            <a:ext cx="1792378" cy="684213"/>
          </a:xfrm>
        </p:spPr>
        <p:txBody>
          <a:bodyPr vert="horz">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4" name="Text Placeholder 9"/>
          <p:cNvSpPr>
            <a:spLocks noGrp="1"/>
          </p:cNvSpPr>
          <p:nvPr>
            <p:ph type="body" sz="quarter" idx="17" hasCustomPrompt="1"/>
          </p:nvPr>
        </p:nvSpPr>
        <p:spPr>
          <a:xfrm>
            <a:off x="4538706" y="472955"/>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5" name="Text Placeholder 11"/>
          <p:cNvSpPr>
            <a:spLocks noGrp="1"/>
          </p:cNvSpPr>
          <p:nvPr>
            <p:ph type="body" sz="quarter" idx="18" hasCustomPrompt="1"/>
          </p:nvPr>
        </p:nvSpPr>
        <p:spPr>
          <a:xfrm>
            <a:off x="4525916" y="1325034"/>
            <a:ext cx="1792378" cy="684213"/>
          </a:xfrm>
        </p:spPr>
        <p:txBody>
          <a:bodyPr vert="horz">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6" name="Text Placeholder 9"/>
          <p:cNvSpPr>
            <a:spLocks noGrp="1"/>
          </p:cNvSpPr>
          <p:nvPr>
            <p:ph type="body" sz="quarter" idx="19" hasCustomPrompt="1"/>
          </p:nvPr>
        </p:nvSpPr>
        <p:spPr>
          <a:xfrm>
            <a:off x="823687" y="2272270"/>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7" name="Text Placeholder 11"/>
          <p:cNvSpPr>
            <a:spLocks noGrp="1"/>
          </p:cNvSpPr>
          <p:nvPr>
            <p:ph type="body" sz="quarter" idx="20" hasCustomPrompt="1"/>
          </p:nvPr>
        </p:nvSpPr>
        <p:spPr>
          <a:xfrm>
            <a:off x="810897" y="3124349"/>
            <a:ext cx="1792378" cy="684213"/>
          </a:xfrm>
        </p:spPr>
        <p:txBody>
          <a:bodyPr vert="horz">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48" name="Text Placeholder 9"/>
          <p:cNvSpPr>
            <a:spLocks noGrp="1"/>
          </p:cNvSpPr>
          <p:nvPr>
            <p:ph type="body" sz="quarter" idx="21" hasCustomPrompt="1"/>
          </p:nvPr>
        </p:nvSpPr>
        <p:spPr>
          <a:xfrm>
            <a:off x="2679267" y="2279198"/>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49" name="Text Placeholder 11"/>
          <p:cNvSpPr>
            <a:spLocks noGrp="1"/>
          </p:cNvSpPr>
          <p:nvPr>
            <p:ph type="body" sz="quarter" idx="22" hasCustomPrompt="1"/>
          </p:nvPr>
        </p:nvSpPr>
        <p:spPr>
          <a:xfrm>
            <a:off x="2666477" y="3131277"/>
            <a:ext cx="1792378" cy="684213"/>
          </a:xfrm>
        </p:spPr>
        <p:txBody>
          <a:bodyPr vert="horz">
            <a:no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52" name="Text Placeholder 9"/>
          <p:cNvSpPr>
            <a:spLocks noGrp="1"/>
          </p:cNvSpPr>
          <p:nvPr>
            <p:ph type="body" sz="quarter" idx="25" hasCustomPrompt="1"/>
          </p:nvPr>
        </p:nvSpPr>
        <p:spPr>
          <a:xfrm>
            <a:off x="820783" y="4146209"/>
            <a:ext cx="1779587" cy="831970"/>
          </a:xfrm>
        </p:spPr>
        <p:txBody>
          <a:bodyPr vert="horz">
            <a:noAutofit/>
          </a:bodyPr>
          <a:lstStyle>
            <a:lvl1pPr marL="0" indent="0">
              <a:buNone/>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stat</a:t>
            </a:r>
            <a:endParaRPr lang="en-GB"/>
          </a:p>
        </p:txBody>
      </p:sp>
      <p:sp>
        <p:nvSpPr>
          <p:cNvPr id="53" name="Text Placeholder 11"/>
          <p:cNvSpPr>
            <a:spLocks noGrp="1"/>
          </p:cNvSpPr>
          <p:nvPr>
            <p:ph type="body" sz="quarter" idx="26" hasCustomPrompt="1"/>
          </p:nvPr>
        </p:nvSpPr>
        <p:spPr>
          <a:xfrm>
            <a:off x="807993" y="4998288"/>
            <a:ext cx="1792378" cy="684213"/>
          </a:xfrm>
        </p:spPr>
        <p:txBody>
          <a:bodyPr>
            <a:normAutofit/>
          </a:bodyPr>
          <a:lstStyle>
            <a:lvl1pPr>
              <a:defRPr>
                <a:solidFill>
                  <a:schemeClr val="tx1"/>
                </a:solidFill>
              </a:defRPr>
            </a:lvl1pPr>
            <a:lvl2pPr marL="0" indent="0">
              <a:buNone/>
              <a:defRPr sz="1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a:t>more info</a:t>
            </a:r>
            <a:endParaRPr lang="en-GB"/>
          </a:p>
        </p:txBody>
      </p:sp>
      <p:sp>
        <p:nvSpPr>
          <p:cNvPr id="20" name="Footer Placeholder 4">
            <a:extLst>
              <a:ext uri="{FF2B5EF4-FFF2-40B4-BE49-F238E27FC236}">
                <a16:creationId xmlns:a16="http://schemas.microsoft.com/office/drawing/2014/main" id="{52D88AFB-97B4-4774-861E-EDB074785FA0}"/>
              </a:ext>
            </a:extLst>
          </p:cNvPr>
          <p:cNvSpPr>
            <a:spLocks noGrp="1"/>
          </p:cNvSpPr>
          <p:nvPr>
            <p:ph type="ftr" sz="quarter" idx="11"/>
          </p:nvPr>
        </p:nvSpPr>
        <p:spPr>
          <a:xfrm>
            <a:off x="4062412" y="6185713"/>
            <a:ext cx="4114800" cy="276999"/>
          </a:xfrm>
        </p:spPr>
        <p:txBody>
          <a:bodyPr/>
          <a:lstStyle>
            <a:lvl1pPr algn="ctr">
              <a:defRPr/>
            </a:lvl1pPr>
          </a:lstStyle>
          <a:p>
            <a:endParaRPr lang="en-GB"/>
          </a:p>
        </p:txBody>
      </p:sp>
    </p:spTree>
    <p:extLst>
      <p:ext uri="{BB962C8B-B14F-4D97-AF65-F5344CB8AC3E}">
        <p14:creationId xmlns:p14="http://schemas.microsoft.com/office/powerpoint/2010/main" val="2759807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Only ">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GB"/>
          </a:p>
        </p:txBody>
      </p:sp>
      <p:sp>
        <p:nvSpPr>
          <p:cNvPr id="2" name="Date Placeholder 1"/>
          <p:cNvSpPr>
            <a:spLocks noGrp="1"/>
          </p:cNvSpPr>
          <p:nvPr>
            <p:ph type="dt" sz="half" idx="14"/>
          </p:nvPr>
        </p:nvSpPr>
        <p:spPr/>
        <p:txBody>
          <a:bodyPr/>
          <a:lstStyle/>
          <a:p>
            <a:endParaRPr lang="en-GB"/>
          </a:p>
        </p:txBody>
      </p:sp>
      <p:sp>
        <p:nvSpPr>
          <p:cNvPr id="8" name="Slide Number Placeholder 7"/>
          <p:cNvSpPr>
            <a:spLocks noGrp="1"/>
          </p:cNvSpPr>
          <p:nvPr>
            <p:ph type="sldNum" sz="quarter" idx="16"/>
          </p:nvPr>
        </p:nvSpPr>
        <p:spPr/>
        <p:txBody>
          <a:bodyPr/>
          <a:lstStyle/>
          <a:p>
            <a:fld id="{3013048A-CD07-4771-BD12-4599AE0A41AB}" type="slidenum">
              <a:rPr lang="en-GB" smtClean="0"/>
              <a:pPr/>
              <a:t>‹#›</a:t>
            </a:fld>
            <a:endParaRPr lang="en-GB"/>
          </a:p>
        </p:txBody>
      </p:sp>
      <p:sp>
        <p:nvSpPr>
          <p:cNvPr id="9" name="Footer Placeholder 4">
            <a:extLst>
              <a:ext uri="{FF2B5EF4-FFF2-40B4-BE49-F238E27FC236}">
                <a16:creationId xmlns:a16="http://schemas.microsoft.com/office/drawing/2014/main" id="{7A193B7F-A787-4DA9-A38D-A74A1AAC8306}"/>
              </a:ext>
            </a:extLst>
          </p:cNvPr>
          <p:cNvSpPr txBox="1">
            <a:spLocks/>
          </p:cNvSpPr>
          <p:nvPr userDrawn="1"/>
        </p:nvSpPr>
        <p:spPr>
          <a:xfrm>
            <a:off x="4062412" y="6185713"/>
            <a:ext cx="4114800" cy="276999"/>
          </a:xfrm>
          <a:prstGeom prst="rect">
            <a:avLst/>
          </a:prstGeom>
        </p:spPr>
        <p:txBody>
          <a:bodyPr vert="horz"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Presentation title</a:t>
            </a:r>
          </a:p>
        </p:txBody>
      </p:sp>
    </p:spTree>
    <p:extLst>
      <p:ext uri="{BB962C8B-B14F-4D97-AF65-F5344CB8AC3E}">
        <p14:creationId xmlns:p14="http://schemas.microsoft.com/office/powerpoint/2010/main" val="329502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Black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63576"/>
            <a:ext cx="5292725" cy="1325562"/>
          </a:xfrm>
        </p:spPr>
        <p:txBody>
          <a:bodyPr/>
          <a:lstStyle/>
          <a:p>
            <a:r>
              <a:rPr lang="en-US"/>
              <a:t>click to edit master title style</a:t>
            </a:r>
            <a:endParaRPr lang="en-GB"/>
          </a:p>
        </p:txBody>
      </p:sp>
      <p:sp>
        <p:nvSpPr>
          <p:cNvPr id="3" name="Content Placeholder 2"/>
          <p:cNvSpPr>
            <a:spLocks noGrp="1"/>
          </p:cNvSpPr>
          <p:nvPr>
            <p:ph idx="1"/>
          </p:nvPr>
        </p:nvSpPr>
        <p:spPr>
          <a:xfrm>
            <a:off x="790575" y="2216755"/>
            <a:ext cx="5305425" cy="323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p:cNvSpPr>
            <a:spLocks noGrp="1"/>
          </p:cNvSpPr>
          <p:nvPr>
            <p:ph type="pic" sz="quarter" idx="13"/>
          </p:nvPr>
        </p:nvSpPr>
        <p:spPr>
          <a:xfrm>
            <a:off x="6543576" y="663576"/>
            <a:ext cx="4788000" cy="4788000"/>
          </a:xfrm>
        </p:spPr>
        <p:txBody>
          <a:bodyPr/>
          <a:lstStyle>
            <a:lvl1pPr>
              <a:defRPr>
                <a:solidFill>
                  <a:schemeClr val="tx1"/>
                </a:solidFill>
              </a:defRPr>
            </a:lvl1pPr>
          </a:lstStyle>
          <a:p>
            <a:endParaRPr lang="en-GB"/>
          </a:p>
        </p:txBody>
      </p:sp>
      <p:sp>
        <p:nvSpPr>
          <p:cNvPr id="9" name="Text Placeholder 8"/>
          <p:cNvSpPr>
            <a:spLocks noGrp="1"/>
          </p:cNvSpPr>
          <p:nvPr>
            <p:ph type="body" sz="quarter" idx="14" hasCustomPrompt="1"/>
          </p:nvPr>
        </p:nvSpPr>
        <p:spPr>
          <a:xfrm>
            <a:off x="7335788" y="2904813"/>
            <a:ext cx="3203575" cy="313932"/>
          </a:xfrm>
          <a:solidFill>
            <a:schemeClr val="bg1"/>
          </a:solidFill>
        </p:spPr>
        <p:txBody>
          <a:bodyPr>
            <a:spAutoFit/>
          </a:bodyPr>
          <a:lstStyle>
            <a:lvl5pPr marL="0" indent="0" algn="ctr">
              <a:buNone/>
              <a:defRPr baseline="0">
                <a:solidFill>
                  <a:schemeClr val="tx1"/>
                </a:solidFill>
                <a:latin typeface="+mn-lt"/>
              </a:defRPr>
            </a:lvl5pPr>
          </a:lstStyle>
          <a:p>
            <a:pPr lvl="4"/>
            <a:r>
              <a:rPr lang="en-US"/>
              <a:t>this is …</a:t>
            </a:r>
            <a:endParaRPr lang="en-GB"/>
          </a:p>
        </p:txBody>
      </p:sp>
      <p:sp>
        <p:nvSpPr>
          <p:cNvPr id="10" name="Date Placeholder 9"/>
          <p:cNvSpPr>
            <a:spLocks noGrp="1"/>
          </p:cNvSpPr>
          <p:nvPr>
            <p:ph type="dt" sz="half" idx="15"/>
          </p:nvPr>
        </p:nvSpPr>
        <p:spPr/>
        <p:txBody>
          <a:bodyPr/>
          <a:lstStyle/>
          <a:p>
            <a:endParaRPr lang="en-GB"/>
          </a:p>
        </p:txBody>
      </p:sp>
      <p:sp>
        <p:nvSpPr>
          <p:cNvPr id="11" name="Footer Placeholder 10"/>
          <p:cNvSpPr>
            <a:spLocks noGrp="1"/>
          </p:cNvSpPr>
          <p:nvPr>
            <p:ph type="ftr" sz="quarter" idx="16"/>
          </p:nvPr>
        </p:nvSpPr>
        <p:spPr/>
        <p:txBody>
          <a:bodyPr/>
          <a:lstStyle/>
          <a:p>
            <a:endParaRPr lang="en-GB"/>
          </a:p>
        </p:txBody>
      </p:sp>
      <p:sp>
        <p:nvSpPr>
          <p:cNvPr id="12" name="Slide Number Placeholder 11"/>
          <p:cNvSpPr>
            <a:spLocks noGrp="1"/>
          </p:cNvSpPr>
          <p:nvPr>
            <p:ph type="sldNum" sz="quarter" idx="17"/>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3184371121"/>
      </p:ext>
    </p:extLst>
  </p:cSld>
  <p:clrMapOvr>
    <a:masterClrMapping/>
  </p:clrMapOvr>
  <p:extLst>
    <p:ext uri="{DCECCB84-F9BA-43D5-87BE-67443E8EF086}">
      <p15:sldGuideLst xmlns:p15="http://schemas.microsoft.com/office/powerpoint/2012/main">
        <p15:guide id="1" pos="3840">
          <p15:clr>
            <a:srgbClr val="FBAE40"/>
          </p15:clr>
        </p15:guide>
        <p15:guide id="2" pos="7151">
          <p15:clr>
            <a:srgbClr val="FBAE40"/>
          </p15:clr>
        </p15:guide>
        <p15:guide id="3" pos="41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9 Image Grid Black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63576"/>
            <a:ext cx="5102225" cy="1325562"/>
          </a:xfrm>
        </p:spPr>
        <p:txBody>
          <a:bodyPr/>
          <a:lstStyle/>
          <a:p>
            <a:r>
              <a:rPr lang="en-US"/>
              <a:t>click to edit master title style</a:t>
            </a:r>
            <a:endParaRPr lang="en-GB"/>
          </a:p>
        </p:txBody>
      </p:sp>
      <p:sp>
        <p:nvSpPr>
          <p:cNvPr id="3" name="Content Placeholder 2"/>
          <p:cNvSpPr>
            <a:spLocks noGrp="1"/>
          </p:cNvSpPr>
          <p:nvPr>
            <p:ph idx="1"/>
          </p:nvPr>
        </p:nvSpPr>
        <p:spPr>
          <a:xfrm>
            <a:off x="790575" y="2216755"/>
            <a:ext cx="5114925" cy="323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7"/>
          <p:cNvSpPr>
            <a:spLocks noGrp="1"/>
          </p:cNvSpPr>
          <p:nvPr>
            <p:ph type="pic" sz="quarter" idx="21"/>
          </p:nvPr>
        </p:nvSpPr>
        <p:spPr>
          <a:xfrm>
            <a:off x="9680379" y="670531"/>
            <a:ext cx="1660721" cy="1549184"/>
          </a:xfrm>
        </p:spPr>
        <p:txBody>
          <a:bodyPr/>
          <a:lstStyle>
            <a:lvl1pPr>
              <a:defRPr>
                <a:solidFill>
                  <a:schemeClr val="tx1"/>
                </a:solidFill>
              </a:defRPr>
            </a:lvl1pPr>
          </a:lstStyle>
          <a:p>
            <a:endParaRPr lang="en-GB"/>
          </a:p>
        </p:txBody>
      </p:sp>
      <p:sp>
        <p:nvSpPr>
          <p:cNvPr id="17" name="Picture Placeholder 7"/>
          <p:cNvSpPr>
            <a:spLocks noGrp="1"/>
          </p:cNvSpPr>
          <p:nvPr>
            <p:ph type="pic" sz="quarter" idx="22"/>
          </p:nvPr>
        </p:nvSpPr>
        <p:spPr>
          <a:xfrm>
            <a:off x="9680379" y="2283432"/>
            <a:ext cx="1660721" cy="1549184"/>
          </a:xfrm>
        </p:spPr>
        <p:txBody>
          <a:bodyPr/>
          <a:lstStyle>
            <a:lvl1pPr>
              <a:defRPr>
                <a:solidFill>
                  <a:schemeClr val="tx1"/>
                </a:solidFill>
              </a:defRPr>
            </a:lvl1pPr>
          </a:lstStyle>
          <a:p>
            <a:endParaRPr lang="en-GB"/>
          </a:p>
        </p:txBody>
      </p:sp>
      <p:sp>
        <p:nvSpPr>
          <p:cNvPr id="18" name="Picture Placeholder 7"/>
          <p:cNvSpPr>
            <a:spLocks noGrp="1"/>
          </p:cNvSpPr>
          <p:nvPr>
            <p:ph type="pic" sz="quarter" idx="23"/>
          </p:nvPr>
        </p:nvSpPr>
        <p:spPr>
          <a:xfrm>
            <a:off x="9680379" y="3896332"/>
            <a:ext cx="1660721" cy="1549184"/>
          </a:xfrm>
        </p:spPr>
        <p:txBody>
          <a:bodyPr/>
          <a:lstStyle>
            <a:lvl1pPr>
              <a:defRPr>
                <a:solidFill>
                  <a:schemeClr val="tx1"/>
                </a:solidFill>
              </a:defRPr>
            </a:lvl1pPr>
          </a:lstStyle>
          <a:p>
            <a:endParaRPr lang="en-GB"/>
          </a:p>
        </p:txBody>
      </p:sp>
      <p:sp>
        <p:nvSpPr>
          <p:cNvPr id="20" name="Picture Placeholder 7"/>
          <p:cNvSpPr>
            <a:spLocks noGrp="1"/>
          </p:cNvSpPr>
          <p:nvPr>
            <p:ph type="pic" sz="quarter" idx="25"/>
          </p:nvPr>
        </p:nvSpPr>
        <p:spPr>
          <a:xfrm>
            <a:off x="7934153" y="2283432"/>
            <a:ext cx="1660721" cy="1549184"/>
          </a:xfrm>
        </p:spPr>
        <p:txBody>
          <a:bodyPr/>
          <a:lstStyle>
            <a:lvl1pPr>
              <a:defRPr>
                <a:solidFill>
                  <a:schemeClr val="tx1"/>
                </a:solidFill>
              </a:defRPr>
            </a:lvl1pPr>
          </a:lstStyle>
          <a:p>
            <a:endParaRPr lang="en-GB"/>
          </a:p>
        </p:txBody>
      </p:sp>
      <p:sp>
        <p:nvSpPr>
          <p:cNvPr id="21" name="Picture Placeholder 7"/>
          <p:cNvSpPr>
            <a:spLocks noGrp="1"/>
          </p:cNvSpPr>
          <p:nvPr>
            <p:ph type="pic" sz="quarter" idx="26"/>
          </p:nvPr>
        </p:nvSpPr>
        <p:spPr>
          <a:xfrm>
            <a:off x="7940577" y="657225"/>
            <a:ext cx="1660721" cy="1549184"/>
          </a:xfrm>
        </p:spPr>
        <p:txBody>
          <a:bodyPr/>
          <a:lstStyle>
            <a:lvl1pPr>
              <a:defRPr>
                <a:solidFill>
                  <a:schemeClr val="tx1"/>
                </a:solidFill>
              </a:defRPr>
            </a:lvl1pPr>
          </a:lstStyle>
          <a:p>
            <a:endParaRPr lang="en-GB"/>
          </a:p>
        </p:txBody>
      </p:sp>
      <p:sp>
        <p:nvSpPr>
          <p:cNvPr id="22" name="Picture Placeholder 7"/>
          <p:cNvSpPr>
            <a:spLocks noGrp="1"/>
          </p:cNvSpPr>
          <p:nvPr>
            <p:ph type="pic" sz="quarter" idx="27"/>
          </p:nvPr>
        </p:nvSpPr>
        <p:spPr>
          <a:xfrm>
            <a:off x="6187927" y="657225"/>
            <a:ext cx="1660721" cy="1549184"/>
          </a:xfrm>
        </p:spPr>
        <p:txBody>
          <a:bodyPr/>
          <a:lstStyle>
            <a:lvl1pPr>
              <a:defRPr>
                <a:solidFill>
                  <a:schemeClr val="tx1"/>
                </a:solidFill>
              </a:defRPr>
            </a:lvl1pPr>
          </a:lstStyle>
          <a:p>
            <a:endParaRPr lang="en-GB"/>
          </a:p>
        </p:txBody>
      </p:sp>
      <p:sp>
        <p:nvSpPr>
          <p:cNvPr id="23" name="Picture Placeholder 7"/>
          <p:cNvSpPr>
            <a:spLocks noGrp="1"/>
          </p:cNvSpPr>
          <p:nvPr>
            <p:ph type="pic" sz="quarter" idx="28"/>
          </p:nvPr>
        </p:nvSpPr>
        <p:spPr>
          <a:xfrm>
            <a:off x="6187927" y="2283432"/>
            <a:ext cx="1660721" cy="1549184"/>
          </a:xfrm>
        </p:spPr>
        <p:txBody>
          <a:bodyPr/>
          <a:lstStyle>
            <a:lvl1pPr>
              <a:defRPr>
                <a:solidFill>
                  <a:schemeClr val="tx1"/>
                </a:solidFill>
              </a:defRPr>
            </a:lvl1pPr>
          </a:lstStyle>
          <a:p>
            <a:endParaRPr lang="en-GB"/>
          </a:p>
        </p:txBody>
      </p:sp>
      <p:sp>
        <p:nvSpPr>
          <p:cNvPr id="24" name="Picture Placeholder 7"/>
          <p:cNvSpPr>
            <a:spLocks noGrp="1"/>
          </p:cNvSpPr>
          <p:nvPr>
            <p:ph type="pic" sz="quarter" idx="29"/>
          </p:nvPr>
        </p:nvSpPr>
        <p:spPr>
          <a:xfrm>
            <a:off x="6200775" y="3905353"/>
            <a:ext cx="1660721" cy="1549184"/>
          </a:xfrm>
        </p:spPr>
        <p:txBody>
          <a:bodyPr/>
          <a:lstStyle>
            <a:lvl1pPr>
              <a:defRPr>
                <a:solidFill>
                  <a:schemeClr val="tx1"/>
                </a:solidFill>
              </a:defRPr>
            </a:lvl1pPr>
          </a:lstStyle>
          <a:p>
            <a:endParaRPr lang="en-GB"/>
          </a:p>
        </p:txBody>
      </p:sp>
      <p:sp>
        <p:nvSpPr>
          <p:cNvPr id="25" name="Picture Placeholder 7"/>
          <p:cNvSpPr>
            <a:spLocks noGrp="1"/>
          </p:cNvSpPr>
          <p:nvPr>
            <p:ph type="pic" sz="quarter" idx="30"/>
          </p:nvPr>
        </p:nvSpPr>
        <p:spPr>
          <a:xfrm>
            <a:off x="7940577" y="3905353"/>
            <a:ext cx="1660721" cy="1549184"/>
          </a:xfrm>
        </p:spPr>
        <p:txBody>
          <a:bodyPr/>
          <a:lstStyle>
            <a:lvl1pPr>
              <a:defRPr>
                <a:solidFill>
                  <a:schemeClr val="tx1"/>
                </a:solidFill>
              </a:defRPr>
            </a:lvl1pPr>
          </a:lstStyle>
          <a:p>
            <a:endParaRPr lang="en-GB"/>
          </a:p>
        </p:txBody>
      </p:sp>
      <p:sp>
        <p:nvSpPr>
          <p:cNvPr id="7" name="Date Placeholder 6"/>
          <p:cNvSpPr>
            <a:spLocks noGrp="1"/>
          </p:cNvSpPr>
          <p:nvPr>
            <p:ph type="dt" sz="half" idx="31"/>
          </p:nvPr>
        </p:nvSpPr>
        <p:spPr/>
        <p:txBody>
          <a:bodyPr/>
          <a:lstStyle/>
          <a:p>
            <a:endParaRPr lang="en-GB"/>
          </a:p>
        </p:txBody>
      </p:sp>
      <p:sp>
        <p:nvSpPr>
          <p:cNvPr id="8" name="Footer Placeholder 7"/>
          <p:cNvSpPr>
            <a:spLocks noGrp="1"/>
          </p:cNvSpPr>
          <p:nvPr>
            <p:ph type="ftr" sz="quarter" idx="32"/>
          </p:nvPr>
        </p:nvSpPr>
        <p:spPr/>
        <p:txBody>
          <a:bodyPr/>
          <a:lstStyle/>
          <a:p>
            <a:endParaRPr lang="en-GB"/>
          </a:p>
        </p:txBody>
      </p:sp>
      <p:sp>
        <p:nvSpPr>
          <p:cNvPr id="9" name="Slide Number Placeholder 8"/>
          <p:cNvSpPr>
            <a:spLocks noGrp="1"/>
          </p:cNvSpPr>
          <p:nvPr>
            <p:ph type="sldNum" sz="quarter" idx="33"/>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927383552"/>
      </p:ext>
    </p:extLst>
  </p:cSld>
  <p:clrMapOvr>
    <a:masterClrMapping/>
  </p:clrMapOvr>
  <p:extLst>
    <p:ext uri="{DCECCB84-F9BA-43D5-87BE-67443E8EF086}">
      <p15:sldGuideLst xmlns:p15="http://schemas.microsoft.com/office/powerpoint/2012/main">
        <p15:guide id="1" pos="3840">
          <p15:clr>
            <a:srgbClr val="FBAE40"/>
          </p15:clr>
        </p15:guide>
        <p15:guide id="2" pos="7151">
          <p15:clr>
            <a:srgbClr val="FBAE40"/>
          </p15:clr>
        </p15:guide>
        <p15:guide id="3" pos="41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Black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4" y="663575"/>
            <a:ext cx="7819615" cy="1451769"/>
          </a:xfrm>
          <a:solidFill>
            <a:schemeClr val="bg1"/>
          </a:solidFill>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820737" y="2210303"/>
            <a:ext cx="10550526" cy="323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1967014822"/>
      </p:ext>
    </p:extLst>
  </p:cSld>
  <p:clrMapOvr>
    <a:masterClrMapping/>
  </p:clrMapOvr>
  <p:extLst>
    <p:ext uri="{DCECCB84-F9BA-43D5-87BE-67443E8EF086}">
      <p15:sldGuideLst xmlns:p15="http://schemas.microsoft.com/office/powerpoint/2012/main">
        <p15:guide id="1" pos="3840">
          <p15:clr>
            <a:srgbClr val="FBAE40"/>
          </p15:clr>
        </p15:guide>
        <p15:guide id="2" pos="7151">
          <p15:clr>
            <a:srgbClr val="FBAE40"/>
          </p15:clr>
        </p15:guide>
        <p15:guide id="3" pos="41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57225"/>
            <a:ext cx="10515600" cy="757130"/>
          </a:xfrm>
        </p:spPr>
        <p:txBody>
          <a:bodyPr anchor="b">
            <a:spAutoFit/>
          </a:bodyPr>
          <a:lstStyle>
            <a:lvl1pPr>
              <a:defRPr sz="4800"/>
            </a:lvl1pPr>
          </a:lstStyle>
          <a:p>
            <a:r>
              <a:rPr lang="en-US"/>
              <a:t>click to edit master title style</a:t>
            </a:r>
            <a:endParaRPr lang="en-GB"/>
          </a:p>
        </p:txBody>
      </p:sp>
      <p:sp>
        <p:nvSpPr>
          <p:cNvPr id="3" name="Text Placeholder 2"/>
          <p:cNvSpPr>
            <a:spLocks noGrp="1"/>
          </p:cNvSpPr>
          <p:nvPr>
            <p:ph type="body" idx="1"/>
          </p:nvPr>
        </p:nvSpPr>
        <p:spPr>
          <a:xfrm>
            <a:off x="803275" y="1628775"/>
            <a:ext cx="10515600" cy="369332"/>
          </a:xfrm>
        </p:spPr>
        <p:txBody>
          <a:bodyPr>
            <a:sp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2411491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lus side 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63575"/>
            <a:ext cx="7454900"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803275" y="2118519"/>
            <a:ext cx="7454900" cy="3326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3013048A-CD07-4771-BD12-4599AE0A41AB}" type="slidenum">
              <a:rPr lang="en-GB" smtClean="0"/>
              <a:t>‹#›</a:t>
            </a:fld>
            <a:endParaRPr lang="en-GB"/>
          </a:p>
        </p:txBody>
      </p:sp>
      <p:sp>
        <p:nvSpPr>
          <p:cNvPr id="8" name="TextBox 7"/>
          <p:cNvSpPr txBox="1">
            <a:spLocks/>
          </p:cNvSpPr>
          <p:nvPr userDrawn="1"/>
        </p:nvSpPr>
        <p:spPr>
          <a:xfrm>
            <a:off x="8952000" y="0"/>
            <a:ext cx="3240000" cy="4972049"/>
          </a:xfrm>
          <a:prstGeom prst="rect">
            <a:avLst/>
          </a:prstGeom>
          <a:solidFill>
            <a:schemeClr val="bg1"/>
          </a:solidFill>
        </p:spPr>
        <p:txBody>
          <a:bodyPr wrap="square" lIns="540000" tIns="360000" rIns="540000" bIns="360000" rtlCol="0" anchor="b" anchorCtr="0">
            <a:noAutofit/>
          </a:bodyPr>
          <a:lstStyle/>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p:txBody>
      </p:sp>
      <p:sp>
        <p:nvSpPr>
          <p:cNvPr id="10" name="Text Placeholder 9"/>
          <p:cNvSpPr>
            <a:spLocks noGrp="1"/>
          </p:cNvSpPr>
          <p:nvPr>
            <p:ph type="body" sz="quarter" idx="13" hasCustomPrompt="1"/>
          </p:nvPr>
        </p:nvSpPr>
        <p:spPr>
          <a:xfrm>
            <a:off x="9391650" y="3266786"/>
            <a:ext cx="2608263" cy="1448089"/>
          </a:xfrm>
        </p:spPr>
        <p:txBody>
          <a:bodyPr anchor="b">
            <a:spAutoFit/>
          </a:bodyPr>
          <a:lstStyle>
            <a:lvl1pPr marL="0" indent="0" algn="l">
              <a:buNone/>
              <a:defRPr sz="3600">
                <a:solidFill>
                  <a:schemeClr val="tx1"/>
                </a:solidFill>
                <a:latin typeface="+mj-lt"/>
              </a:defRPr>
            </a:lvl1pPr>
            <a:lvl2pPr marL="0" algn="l">
              <a:defRPr sz="1200">
                <a:solidFill>
                  <a:schemeClr val="tx1"/>
                </a:solidFill>
              </a:defRPr>
            </a:lvl2pPr>
            <a:lvl3pPr algn="l">
              <a:defRPr/>
            </a:lvl3pPr>
            <a:lvl4pPr algn="l">
              <a:defRPr/>
            </a:lvl4pPr>
            <a:lvl5pPr algn="l">
              <a:defRPr/>
            </a:lvl5pPr>
          </a:lstStyle>
          <a:p>
            <a:pPr lvl="0"/>
            <a:r>
              <a:rPr lang="en-US"/>
              <a:t>statement</a:t>
            </a:r>
          </a:p>
          <a:p>
            <a:pPr lvl="0"/>
            <a:endParaRPr lang="en-US"/>
          </a:p>
          <a:p>
            <a:pPr lvl="1"/>
            <a:r>
              <a:rPr lang="en-US"/>
              <a:t>Second level</a:t>
            </a:r>
          </a:p>
        </p:txBody>
      </p:sp>
      <p:sp>
        <p:nvSpPr>
          <p:cNvPr id="9" name="Footer Placeholder 4">
            <a:extLst>
              <a:ext uri="{FF2B5EF4-FFF2-40B4-BE49-F238E27FC236}">
                <a16:creationId xmlns:a16="http://schemas.microsoft.com/office/drawing/2014/main" id="{5F7E083B-01DD-443E-A8CC-DF21201F4516}"/>
              </a:ext>
            </a:extLst>
          </p:cNvPr>
          <p:cNvSpPr txBox="1">
            <a:spLocks/>
          </p:cNvSpPr>
          <p:nvPr userDrawn="1"/>
        </p:nvSpPr>
        <p:spPr>
          <a:xfrm>
            <a:off x="2638425" y="6124380"/>
            <a:ext cx="6915150" cy="365125"/>
          </a:xfrm>
          <a:prstGeom prst="rect">
            <a:avLst/>
          </a:prstGeom>
        </p:spPr>
        <p:txBody>
          <a:bodyPr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Presentation title</a:t>
            </a:r>
          </a:p>
        </p:txBody>
      </p:sp>
    </p:spTree>
    <p:extLst>
      <p:ext uri="{BB962C8B-B14F-4D97-AF65-F5344CB8AC3E}">
        <p14:creationId xmlns:p14="http://schemas.microsoft.com/office/powerpoint/2010/main" val="426273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3275" y="2810580"/>
            <a:ext cx="5873750" cy="1200329"/>
          </a:xfrm>
          <a:solidFill>
            <a:schemeClr val="bg1"/>
          </a:solidFill>
        </p:spPr>
        <p:txBody>
          <a:bodyPr anchor="b">
            <a:spAutoFit/>
          </a:bodyPr>
          <a:lstStyle>
            <a:lvl1pPr algn="l">
              <a:defRPr sz="8000">
                <a:solidFill>
                  <a:schemeClr val="tx1"/>
                </a:solidFill>
              </a:defRPr>
            </a:lvl1pPr>
          </a:lstStyle>
          <a:p>
            <a:r>
              <a:rPr lang="en-US"/>
              <a:t>click to edit</a:t>
            </a:r>
            <a:endParaRPr lang="en-GB"/>
          </a:p>
        </p:txBody>
      </p:sp>
      <p:sp>
        <p:nvSpPr>
          <p:cNvPr id="3" name="Subtitle 2"/>
          <p:cNvSpPr>
            <a:spLocks noGrp="1"/>
          </p:cNvSpPr>
          <p:nvPr>
            <p:ph type="subTitle" idx="1" hasCustomPrompt="1"/>
          </p:nvPr>
        </p:nvSpPr>
        <p:spPr>
          <a:xfrm>
            <a:off x="803275" y="4182466"/>
            <a:ext cx="7350125" cy="590931"/>
          </a:xfrm>
          <a:solidFill>
            <a:schemeClr val="tx1"/>
          </a:solidFill>
        </p:spPr>
        <p:txBody>
          <a:bodyPr>
            <a:spAutoFit/>
          </a:bodyPr>
          <a:lstStyle>
            <a:lvl1pPr marL="0" indent="0" algn="l">
              <a:buNone/>
              <a:defRPr sz="3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03275" y="4924131"/>
            <a:ext cx="968375" cy="520994"/>
          </a:xfrm>
        </p:spPr>
        <p:txBody>
          <a:bodyPr/>
          <a:lstStyle>
            <a:lvl1pPr>
              <a:defRPr sz="2800">
                <a:solidFill>
                  <a:schemeClr val="tx1"/>
                </a:solidFill>
              </a:defRPr>
            </a:lvl1p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50218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575" y="660596"/>
            <a:ext cx="8620125" cy="807938"/>
          </a:xfrm>
        </p:spPr>
        <p:txBody>
          <a:bodyPr/>
          <a:lstStyle/>
          <a:p>
            <a:r>
              <a:rPr lang="en-US"/>
              <a:t>click to edit master title style</a:t>
            </a:r>
            <a:endParaRPr lang="en-GB"/>
          </a:p>
        </p:txBody>
      </p:sp>
      <p:sp>
        <p:nvSpPr>
          <p:cNvPr id="4" name="Content Placeholder 3"/>
          <p:cNvSpPr>
            <a:spLocks noGrp="1"/>
          </p:cNvSpPr>
          <p:nvPr>
            <p:ph sz="half" idx="2"/>
          </p:nvPr>
        </p:nvSpPr>
        <p:spPr>
          <a:xfrm>
            <a:off x="839788" y="1628775"/>
            <a:ext cx="5157787" cy="456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72200" y="1628775"/>
            <a:ext cx="5183188" cy="456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2595646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Only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GB"/>
          </a:p>
        </p:txBody>
      </p:sp>
      <p:sp>
        <p:nvSpPr>
          <p:cNvPr id="2" name="Date Placeholder 1"/>
          <p:cNvSpPr>
            <a:spLocks noGrp="1"/>
          </p:cNvSpPr>
          <p:nvPr>
            <p:ph type="dt" sz="half" idx="14"/>
          </p:nvPr>
        </p:nvSpPr>
        <p:spPr/>
        <p:txBody>
          <a:bodyPr/>
          <a:lstStyle/>
          <a:p>
            <a:endParaRPr lang="en-GB"/>
          </a:p>
        </p:txBody>
      </p:sp>
      <p:sp>
        <p:nvSpPr>
          <p:cNvPr id="6" name="Footer Placeholder 5"/>
          <p:cNvSpPr>
            <a:spLocks noGrp="1"/>
          </p:cNvSpPr>
          <p:nvPr>
            <p:ph type="ftr" sz="quarter" idx="15"/>
          </p:nvPr>
        </p:nvSpPr>
        <p:spPr/>
        <p:txBody>
          <a:bodyPr/>
          <a:lstStyle/>
          <a:p>
            <a:endParaRPr lang="en-GB"/>
          </a:p>
        </p:txBody>
      </p:sp>
      <p:sp>
        <p:nvSpPr>
          <p:cNvPr id="8" name="Slide Number Placeholder 7"/>
          <p:cNvSpPr>
            <a:spLocks noGrp="1"/>
          </p:cNvSpPr>
          <p:nvPr>
            <p:ph type="sldNum" sz="quarter" idx="16"/>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75526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3275" y="2810580"/>
            <a:ext cx="5902325" cy="1200329"/>
          </a:xfrm>
          <a:solidFill>
            <a:schemeClr val="tx1"/>
          </a:solidFill>
        </p:spPr>
        <p:txBody>
          <a:bodyPr anchor="b">
            <a:spAutoFit/>
          </a:bodyPr>
          <a:lstStyle>
            <a:lvl1pPr algn="l">
              <a:defRPr sz="8000">
                <a:solidFill>
                  <a:schemeClr val="bg1"/>
                </a:solidFill>
              </a:defRPr>
            </a:lvl1pPr>
          </a:lstStyle>
          <a:p>
            <a:r>
              <a:rPr lang="en-US"/>
              <a:t>click to edit</a:t>
            </a:r>
            <a:endParaRPr lang="en-GB"/>
          </a:p>
        </p:txBody>
      </p:sp>
      <p:sp>
        <p:nvSpPr>
          <p:cNvPr id="3" name="Subtitle 2"/>
          <p:cNvSpPr>
            <a:spLocks noGrp="1"/>
          </p:cNvSpPr>
          <p:nvPr>
            <p:ph type="subTitle" idx="1" hasCustomPrompt="1"/>
          </p:nvPr>
        </p:nvSpPr>
        <p:spPr>
          <a:xfrm>
            <a:off x="803275" y="4182466"/>
            <a:ext cx="7350125" cy="590931"/>
          </a:xfrm>
          <a:solidFill>
            <a:schemeClr val="tx1"/>
          </a:solidFill>
        </p:spPr>
        <p:txBody>
          <a:bodyPr>
            <a:spAutoFit/>
          </a:bodyPr>
          <a:lstStyle>
            <a:lvl1pPr marL="0" indent="0" algn="l">
              <a:buNone/>
              <a:defRPr sz="3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6" name="Date Placeholder 15"/>
          <p:cNvSpPr>
            <a:spLocks noGrp="1"/>
          </p:cNvSpPr>
          <p:nvPr>
            <p:ph type="dt" sz="half" idx="10"/>
          </p:nvPr>
        </p:nvSpPr>
        <p:spPr/>
        <p:txBody>
          <a:bodyPr/>
          <a:lstStyle/>
          <a:p>
            <a:endParaRPr lang="en-GB"/>
          </a:p>
        </p:txBody>
      </p:sp>
      <p:sp>
        <p:nvSpPr>
          <p:cNvPr id="17" name="Footer Placeholder 16"/>
          <p:cNvSpPr>
            <a:spLocks noGrp="1"/>
          </p:cNvSpPr>
          <p:nvPr>
            <p:ph type="ftr" sz="quarter" idx="11"/>
          </p:nvPr>
        </p:nvSpPr>
        <p:spPr>
          <a:xfrm>
            <a:off x="2638425" y="6214609"/>
            <a:ext cx="6915150" cy="261610"/>
          </a:xfrm>
        </p:spPr>
        <p:txBody>
          <a:bodyPr>
            <a:spAutoFit/>
          </a:bodyPr>
          <a:lstStyle>
            <a:lvl1pPr algn="ctr">
              <a:defRPr/>
            </a:lvl1pPr>
          </a:lstStyle>
          <a:p>
            <a:endParaRPr lang="en-GB"/>
          </a:p>
        </p:txBody>
      </p:sp>
      <p:sp>
        <p:nvSpPr>
          <p:cNvPr id="18" name="Slide Number Placeholder 17"/>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3893662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Black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63576"/>
            <a:ext cx="5292725" cy="1325562"/>
          </a:xfrm>
        </p:spPr>
        <p:txBody>
          <a:bodyPr/>
          <a:lstStyle/>
          <a:p>
            <a:r>
              <a:rPr lang="en-US"/>
              <a:t>click to edit master title style</a:t>
            </a:r>
            <a:endParaRPr lang="en-GB"/>
          </a:p>
        </p:txBody>
      </p:sp>
      <p:sp>
        <p:nvSpPr>
          <p:cNvPr id="3" name="Content Placeholder 2"/>
          <p:cNvSpPr>
            <a:spLocks noGrp="1"/>
          </p:cNvSpPr>
          <p:nvPr>
            <p:ph idx="1"/>
          </p:nvPr>
        </p:nvSpPr>
        <p:spPr>
          <a:xfrm>
            <a:off x="790575" y="2216755"/>
            <a:ext cx="5305425" cy="32348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a:xfrm>
            <a:off x="10312401" y="6124185"/>
            <a:ext cx="1028700" cy="365125"/>
          </a:xfrm>
        </p:spPr>
        <p:txBody>
          <a:bodyPr/>
          <a:lstStyle/>
          <a:p>
            <a:fld id="{3013048A-CD07-4771-BD12-4599AE0A41AB}" type="slidenum">
              <a:rPr lang="en-GB" smtClean="0"/>
              <a:t>‹#›</a:t>
            </a:fld>
            <a:endParaRPr lang="en-GB"/>
          </a:p>
        </p:txBody>
      </p:sp>
      <p:sp>
        <p:nvSpPr>
          <p:cNvPr id="8" name="Picture Placeholder 7"/>
          <p:cNvSpPr>
            <a:spLocks noGrp="1"/>
          </p:cNvSpPr>
          <p:nvPr>
            <p:ph type="pic" sz="quarter" idx="13"/>
          </p:nvPr>
        </p:nvSpPr>
        <p:spPr>
          <a:xfrm>
            <a:off x="6543576" y="663576"/>
            <a:ext cx="4788000" cy="4788000"/>
          </a:xfrm>
        </p:spPr>
        <p:txBody>
          <a:bodyPr/>
          <a:lstStyle>
            <a:lvl1pPr>
              <a:defRPr>
                <a:solidFill>
                  <a:schemeClr val="tx1"/>
                </a:solidFill>
              </a:defRPr>
            </a:lvl1pPr>
          </a:lstStyle>
          <a:p>
            <a:endParaRPr lang="en-GB"/>
          </a:p>
        </p:txBody>
      </p:sp>
      <p:sp>
        <p:nvSpPr>
          <p:cNvPr id="9" name="Text Placeholder 8"/>
          <p:cNvSpPr>
            <a:spLocks noGrp="1"/>
          </p:cNvSpPr>
          <p:nvPr>
            <p:ph type="body" sz="quarter" idx="14" hasCustomPrompt="1"/>
          </p:nvPr>
        </p:nvSpPr>
        <p:spPr>
          <a:xfrm>
            <a:off x="7335788" y="2904813"/>
            <a:ext cx="3203575" cy="305526"/>
          </a:xfrm>
        </p:spPr>
        <p:txBody>
          <a:bodyPr/>
          <a:lstStyle>
            <a:lvl5pPr marL="0" indent="0" algn="ctr">
              <a:buNone/>
              <a:defRPr baseline="0">
                <a:latin typeface="+mn-lt"/>
              </a:defRPr>
            </a:lvl5pPr>
          </a:lstStyle>
          <a:p>
            <a:pPr lvl="4"/>
            <a:r>
              <a:rPr lang="en-US"/>
              <a:t>this is</a:t>
            </a:r>
            <a:endParaRPr lang="en-GB"/>
          </a:p>
        </p:txBody>
      </p:sp>
      <p:sp>
        <p:nvSpPr>
          <p:cNvPr id="10" name="Footer Placeholder 4">
            <a:extLst>
              <a:ext uri="{FF2B5EF4-FFF2-40B4-BE49-F238E27FC236}">
                <a16:creationId xmlns:a16="http://schemas.microsoft.com/office/drawing/2014/main" id="{B804302F-56DD-4CAD-9170-11C724E464C7}"/>
              </a:ext>
            </a:extLst>
          </p:cNvPr>
          <p:cNvSpPr>
            <a:spLocks noGrp="1"/>
          </p:cNvSpPr>
          <p:nvPr>
            <p:ph type="ftr" sz="quarter" idx="3"/>
          </p:nvPr>
        </p:nvSpPr>
        <p:spPr>
          <a:xfrm>
            <a:off x="2638425" y="6176137"/>
            <a:ext cx="6915150" cy="261610"/>
          </a:xfrm>
          <a:prstGeom prst="rect">
            <a:avLst/>
          </a:prstGeom>
        </p:spPr>
        <p:txBody>
          <a:bodyPr anchor="ctr"/>
          <a:lstStyle>
            <a:lvl1pPr algn="ctr">
              <a:defRPr sz="1100">
                <a:solidFill>
                  <a:schemeClr val="tx1"/>
                </a:solidFill>
                <a:latin typeface="+mj-lt"/>
              </a:defRPr>
            </a:lvl1pPr>
          </a:lstStyle>
          <a:p>
            <a:endParaRPr lang="en-GB"/>
          </a:p>
        </p:txBody>
      </p:sp>
    </p:spTree>
    <p:extLst>
      <p:ext uri="{BB962C8B-B14F-4D97-AF65-F5344CB8AC3E}">
        <p14:creationId xmlns:p14="http://schemas.microsoft.com/office/powerpoint/2010/main" val="947696402"/>
      </p:ext>
    </p:extLst>
  </p:cSld>
  <p:clrMapOvr>
    <a:masterClrMapping/>
  </p:clrMapOvr>
  <p:extLst>
    <p:ext uri="{DCECCB84-F9BA-43D5-87BE-67443E8EF086}">
      <p15:sldGuideLst xmlns:p15="http://schemas.microsoft.com/office/powerpoint/2012/main">
        <p15:guide id="1" pos="3840">
          <p15:clr>
            <a:srgbClr val="FBAE40"/>
          </p15:clr>
        </p15:guide>
        <p15:guide id="2" pos="7151">
          <p15:clr>
            <a:srgbClr val="FBAE40"/>
          </p15:clr>
        </p15:guide>
        <p15:guide id="3" pos="411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9 Image Grid Black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63576"/>
            <a:ext cx="5102225" cy="641349"/>
          </a:xfrm>
        </p:spPr>
        <p:txBody>
          <a:bodyPr/>
          <a:lstStyle/>
          <a:p>
            <a:r>
              <a:rPr lang="en-US"/>
              <a:t>click to edit</a:t>
            </a:r>
            <a:endParaRPr lang="en-GB"/>
          </a:p>
        </p:txBody>
      </p:sp>
      <p:sp>
        <p:nvSpPr>
          <p:cNvPr id="3" name="Content Placeholder 2"/>
          <p:cNvSpPr>
            <a:spLocks noGrp="1"/>
          </p:cNvSpPr>
          <p:nvPr>
            <p:ph idx="1"/>
          </p:nvPr>
        </p:nvSpPr>
        <p:spPr>
          <a:xfrm>
            <a:off x="790575" y="1628775"/>
            <a:ext cx="5114925" cy="382280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7"/>
          <p:cNvSpPr>
            <a:spLocks noGrp="1"/>
          </p:cNvSpPr>
          <p:nvPr>
            <p:ph type="pic" sz="quarter" idx="21"/>
          </p:nvPr>
        </p:nvSpPr>
        <p:spPr>
          <a:xfrm>
            <a:off x="9680379" y="670531"/>
            <a:ext cx="1660721" cy="1549184"/>
          </a:xfrm>
        </p:spPr>
        <p:txBody>
          <a:bodyPr/>
          <a:lstStyle>
            <a:lvl1pPr>
              <a:defRPr>
                <a:solidFill>
                  <a:schemeClr val="tx1"/>
                </a:solidFill>
              </a:defRPr>
            </a:lvl1pPr>
          </a:lstStyle>
          <a:p>
            <a:endParaRPr lang="en-GB"/>
          </a:p>
        </p:txBody>
      </p:sp>
      <p:sp>
        <p:nvSpPr>
          <p:cNvPr id="17" name="Picture Placeholder 7"/>
          <p:cNvSpPr>
            <a:spLocks noGrp="1"/>
          </p:cNvSpPr>
          <p:nvPr>
            <p:ph type="pic" sz="quarter" idx="22"/>
          </p:nvPr>
        </p:nvSpPr>
        <p:spPr>
          <a:xfrm>
            <a:off x="9680379" y="2283432"/>
            <a:ext cx="1660721" cy="1549184"/>
          </a:xfrm>
        </p:spPr>
        <p:txBody>
          <a:bodyPr/>
          <a:lstStyle>
            <a:lvl1pPr>
              <a:defRPr>
                <a:solidFill>
                  <a:schemeClr val="tx1"/>
                </a:solidFill>
              </a:defRPr>
            </a:lvl1pPr>
          </a:lstStyle>
          <a:p>
            <a:endParaRPr lang="en-GB"/>
          </a:p>
        </p:txBody>
      </p:sp>
      <p:sp>
        <p:nvSpPr>
          <p:cNvPr id="18" name="Picture Placeholder 7"/>
          <p:cNvSpPr>
            <a:spLocks noGrp="1"/>
          </p:cNvSpPr>
          <p:nvPr>
            <p:ph type="pic" sz="quarter" idx="23"/>
          </p:nvPr>
        </p:nvSpPr>
        <p:spPr>
          <a:xfrm>
            <a:off x="9680379" y="3896332"/>
            <a:ext cx="1660721" cy="1549184"/>
          </a:xfrm>
        </p:spPr>
        <p:txBody>
          <a:bodyPr/>
          <a:lstStyle>
            <a:lvl1pPr>
              <a:defRPr>
                <a:solidFill>
                  <a:schemeClr val="tx1"/>
                </a:solidFill>
              </a:defRPr>
            </a:lvl1pPr>
          </a:lstStyle>
          <a:p>
            <a:endParaRPr lang="en-GB"/>
          </a:p>
        </p:txBody>
      </p:sp>
      <p:sp>
        <p:nvSpPr>
          <p:cNvPr id="20" name="Picture Placeholder 7"/>
          <p:cNvSpPr>
            <a:spLocks noGrp="1"/>
          </p:cNvSpPr>
          <p:nvPr>
            <p:ph type="pic" sz="quarter" idx="25"/>
          </p:nvPr>
        </p:nvSpPr>
        <p:spPr>
          <a:xfrm>
            <a:off x="7927730" y="2283432"/>
            <a:ext cx="1660721" cy="1549184"/>
          </a:xfrm>
        </p:spPr>
        <p:txBody>
          <a:bodyPr/>
          <a:lstStyle>
            <a:lvl1pPr>
              <a:defRPr>
                <a:solidFill>
                  <a:schemeClr val="tx1"/>
                </a:solidFill>
              </a:defRPr>
            </a:lvl1pPr>
          </a:lstStyle>
          <a:p>
            <a:endParaRPr lang="en-GB"/>
          </a:p>
        </p:txBody>
      </p:sp>
      <p:sp>
        <p:nvSpPr>
          <p:cNvPr id="21" name="Picture Placeholder 7"/>
          <p:cNvSpPr>
            <a:spLocks noGrp="1"/>
          </p:cNvSpPr>
          <p:nvPr>
            <p:ph type="pic" sz="quarter" idx="26"/>
          </p:nvPr>
        </p:nvSpPr>
        <p:spPr>
          <a:xfrm>
            <a:off x="7940577" y="657225"/>
            <a:ext cx="1660721" cy="1549184"/>
          </a:xfrm>
        </p:spPr>
        <p:txBody>
          <a:bodyPr/>
          <a:lstStyle>
            <a:lvl1pPr>
              <a:defRPr>
                <a:solidFill>
                  <a:schemeClr val="tx1"/>
                </a:solidFill>
              </a:defRPr>
            </a:lvl1pPr>
          </a:lstStyle>
          <a:p>
            <a:endParaRPr lang="en-GB"/>
          </a:p>
        </p:txBody>
      </p:sp>
      <p:sp>
        <p:nvSpPr>
          <p:cNvPr id="22" name="Picture Placeholder 7"/>
          <p:cNvSpPr>
            <a:spLocks noGrp="1"/>
          </p:cNvSpPr>
          <p:nvPr>
            <p:ph type="pic" sz="quarter" idx="27"/>
          </p:nvPr>
        </p:nvSpPr>
        <p:spPr>
          <a:xfrm>
            <a:off x="6187927" y="657225"/>
            <a:ext cx="1660721" cy="1549184"/>
          </a:xfrm>
        </p:spPr>
        <p:txBody>
          <a:bodyPr/>
          <a:lstStyle>
            <a:lvl1pPr>
              <a:defRPr>
                <a:solidFill>
                  <a:schemeClr val="tx1"/>
                </a:solidFill>
              </a:defRPr>
            </a:lvl1pPr>
          </a:lstStyle>
          <a:p>
            <a:endParaRPr lang="en-GB"/>
          </a:p>
        </p:txBody>
      </p:sp>
      <p:sp>
        <p:nvSpPr>
          <p:cNvPr id="23" name="Picture Placeholder 7"/>
          <p:cNvSpPr>
            <a:spLocks noGrp="1"/>
          </p:cNvSpPr>
          <p:nvPr>
            <p:ph type="pic" sz="quarter" idx="28"/>
          </p:nvPr>
        </p:nvSpPr>
        <p:spPr>
          <a:xfrm>
            <a:off x="6187927" y="2283432"/>
            <a:ext cx="1660721" cy="1549184"/>
          </a:xfrm>
        </p:spPr>
        <p:txBody>
          <a:bodyPr/>
          <a:lstStyle>
            <a:lvl1pPr>
              <a:defRPr>
                <a:solidFill>
                  <a:schemeClr val="tx1"/>
                </a:solidFill>
              </a:defRPr>
            </a:lvl1pPr>
          </a:lstStyle>
          <a:p>
            <a:endParaRPr lang="en-GB"/>
          </a:p>
        </p:txBody>
      </p:sp>
      <p:sp>
        <p:nvSpPr>
          <p:cNvPr id="24" name="Picture Placeholder 7"/>
          <p:cNvSpPr>
            <a:spLocks noGrp="1"/>
          </p:cNvSpPr>
          <p:nvPr>
            <p:ph type="pic" sz="quarter" idx="29"/>
          </p:nvPr>
        </p:nvSpPr>
        <p:spPr>
          <a:xfrm>
            <a:off x="6200775" y="3905353"/>
            <a:ext cx="1660721" cy="1549184"/>
          </a:xfrm>
        </p:spPr>
        <p:txBody>
          <a:bodyPr/>
          <a:lstStyle>
            <a:lvl1pPr>
              <a:defRPr>
                <a:solidFill>
                  <a:schemeClr val="tx1"/>
                </a:solidFill>
              </a:defRPr>
            </a:lvl1pPr>
          </a:lstStyle>
          <a:p>
            <a:endParaRPr lang="en-GB"/>
          </a:p>
        </p:txBody>
      </p:sp>
      <p:sp>
        <p:nvSpPr>
          <p:cNvPr id="25" name="Picture Placeholder 7"/>
          <p:cNvSpPr>
            <a:spLocks noGrp="1"/>
          </p:cNvSpPr>
          <p:nvPr>
            <p:ph type="pic" sz="quarter" idx="30"/>
          </p:nvPr>
        </p:nvSpPr>
        <p:spPr>
          <a:xfrm>
            <a:off x="7940577" y="3905353"/>
            <a:ext cx="1660721" cy="1549184"/>
          </a:xfrm>
        </p:spPr>
        <p:txBody>
          <a:bodyPr/>
          <a:lstStyle>
            <a:lvl1pPr>
              <a:defRPr>
                <a:solidFill>
                  <a:schemeClr val="tx1"/>
                </a:solidFill>
              </a:defRPr>
            </a:lvl1pPr>
          </a:lstStyle>
          <a:p>
            <a:endParaRPr lang="en-GB"/>
          </a:p>
        </p:txBody>
      </p:sp>
      <p:sp>
        <p:nvSpPr>
          <p:cNvPr id="7" name="Date Placeholder 6"/>
          <p:cNvSpPr>
            <a:spLocks noGrp="1"/>
          </p:cNvSpPr>
          <p:nvPr>
            <p:ph type="dt" sz="half" idx="31"/>
          </p:nvPr>
        </p:nvSpPr>
        <p:spPr/>
        <p:txBody>
          <a:bodyPr/>
          <a:lstStyle/>
          <a:p>
            <a:endParaRPr lang="en-GB"/>
          </a:p>
        </p:txBody>
      </p:sp>
      <p:sp>
        <p:nvSpPr>
          <p:cNvPr id="8" name="Footer Placeholder 7"/>
          <p:cNvSpPr>
            <a:spLocks noGrp="1"/>
          </p:cNvSpPr>
          <p:nvPr>
            <p:ph type="ftr" sz="quarter" idx="32"/>
          </p:nvPr>
        </p:nvSpPr>
        <p:spPr/>
        <p:txBody>
          <a:bodyPr/>
          <a:lstStyle>
            <a:lvl1pPr algn="ctr">
              <a:defRPr/>
            </a:lvl1pPr>
          </a:lstStyle>
          <a:p>
            <a:endParaRPr lang="en-GB"/>
          </a:p>
        </p:txBody>
      </p:sp>
      <p:sp>
        <p:nvSpPr>
          <p:cNvPr id="9" name="Slide Number Placeholder 8"/>
          <p:cNvSpPr>
            <a:spLocks noGrp="1"/>
          </p:cNvSpPr>
          <p:nvPr>
            <p:ph type="sldNum" sz="quarter" idx="33"/>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3838002164"/>
      </p:ext>
    </p:extLst>
  </p:cSld>
  <p:clrMapOvr>
    <a:masterClrMapping/>
  </p:clrMapOvr>
  <p:extLst>
    <p:ext uri="{DCECCB84-F9BA-43D5-87BE-67443E8EF086}">
      <p15:sldGuideLst xmlns:p15="http://schemas.microsoft.com/office/powerpoint/2012/main">
        <p15:guide id="1" pos="3840">
          <p15:clr>
            <a:srgbClr val="FBAE40"/>
          </p15:clr>
        </p15:guide>
        <p15:guide id="2" pos="7151">
          <p15:clr>
            <a:srgbClr val="FBAE40"/>
          </p15:clr>
        </p15:guide>
        <p15:guide id="3" pos="41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Black Backgrou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63575"/>
            <a:ext cx="7207250" cy="1325563"/>
          </a:xfrm>
          <a:solidFill>
            <a:schemeClr val="tx1"/>
          </a:solidFill>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820737" y="2210303"/>
            <a:ext cx="10550526" cy="32348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a:xfrm>
            <a:off x="10312401" y="6124185"/>
            <a:ext cx="1028700" cy="365125"/>
          </a:xfrm>
        </p:spPr>
        <p:txBody>
          <a:bodyPr/>
          <a:lstStyle/>
          <a:p>
            <a:fld id="{3013048A-CD07-4771-BD12-4599AE0A41AB}" type="slidenum">
              <a:rPr lang="en-GB" smtClean="0"/>
              <a:t>‹#›</a:t>
            </a:fld>
            <a:endParaRPr lang="en-GB"/>
          </a:p>
        </p:txBody>
      </p:sp>
      <p:sp>
        <p:nvSpPr>
          <p:cNvPr id="7" name="Footer Placeholder 4">
            <a:extLst>
              <a:ext uri="{FF2B5EF4-FFF2-40B4-BE49-F238E27FC236}">
                <a16:creationId xmlns:a16="http://schemas.microsoft.com/office/drawing/2014/main" id="{8381901B-55BD-497F-8E84-916A647F0BC8}"/>
              </a:ext>
            </a:extLst>
          </p:cNvPr>
          <p:cNvSpPr>
            <a:spLocks noGrp="1"/>
          </p:cNvSpPr>
          <p:nvPr>
            <p:ph type="ftr" sz="quarter" idx="3"/>
          </p:nvPr>
        </p:nvSpPr>
        <p:spPr>
          <a:xfrm>
            <a:off x="2638425" y="6176137"/>
            <a:ext cx="6915150" cy="261610"/>
          </a:xfrm>
          <a:prstGeom prst="rect">
            <a:avLst/>
          </a:prstGeom>
        </p:spPr>
        <p:txBody>
          <a:bodyPr anchor="ctr"/>
          <a:lstStyle>
            <a:lvl1pPr algn="ctr">
              <a:defRPr sz="1100">
                <a:solidFill>
                  <a:schemeClr val="tx1"/>
                </a:solidFill>
                <a:latin typeface="+mj-lt"/>
              </a:defRPr>
            </a:lvl1pPr>
          </a:lstStyle>
          <a:p>
            <a:endParaRPr lang="en-GB"/>
          </a:p>
        </p:txBody>
      </p:sp>
    </p:spTree>
    <p:extLst>
      <p:ext uri="{BB962C8B-B14F-4D97-AF65-F5344CB8AC3E}">
        <p14:creationId xmlns:p14="http://schemas.microsoft.com/office/powerpoint/2010/main" val="1065320662"/>
      </p:ext>
    </p:extLst>
  </p:cSld>
  <p:clrMapOvr>
    <a:masterClrMapping/>
  </p:clrMapOvr>
  <p:extLst>
    <p:ext uri="{DCECCB84-F9BA-43D5-87BE-67443E8EF086}">
      <p15:sldGuideLst xmlns:p15="http://schemas.microsoft.com/office/powerpoint/2012/main">
        <p15:guide id="1" pos="3840">
          <p15:clr>
            <a:srgbClr val="FBAE40"/>
          </p15:clr>
        </p15:guide>
        <p15:guide id="2" pos="7151">
          <p15:clr>
            <a:srgbClr val="FBAE40"/>
          </p15:clr>
        </p15:guide>
        <p15:guide id="3" pos="411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57225"/>
            <a:ext cx="5953125" cy="757130"/>
          </a:xfrm>
        </p:spPr>
        <p:txBody>
          <a:bodyPr wrap="square" anchor="b">
            <a:spAutoFit/>
          </a:bodyPr>
          <a:lstStyle>
            <a:lvl1pPr>
              <a:defRPr sz="4800"/>
            </a:lvl1pPr>
          </a:lstStyle>
          <a:p>
            <a:r>
              <a:rPr lang="en-US"/>
              <a:t>click to edit</a:t>
            </a:r>
            <a:endParaRPr lang="en-GB"/>
          </a:p>
        </p:txBody>
      </p:sp>
      <p:sp>
        <p:nvSpPr>
          <p:cNvPr id="3" name="Text Placeholder 2"/>
          <p:cNvSpPr>
            <a:spLocks noGrp="1"/>
          </p:cNvSpPr>
          <p:nvPr>
            <p:ph type="body" idx="1" hasCustomPrompt="1"/>
          </p:nvPr>
        </p:nvSpPr>
        <p:spPr>
          <a:xfrm>
            <a:off x="803275" y="1628775"/>
            <a:ext cx="10515600" cy="369332"/>
          </a:xfrm>
        </p:spPr>
        <p:txBody>
          <a:bodyPr>
            <a:sp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3013048A-CD07-4771-BD12-4599AE0A41AB}" type="slidenum">
              <a:rPr lang="en-GB" smtClean="0"/>
              <a:t>‹#›</a:t>
            </a:fld>
            <a:endParaRPr lang="en-GB"/>
          </a:p>
        </p:txBody>
      </p:sp>
      <p:sp>
        <p:nvSpPr>
          <p:cNvPr id="7" name="Footer Placeholder 4">
            <a:extLst>
              <a:ext uri="{FF2B5EF4-FFF2-40B4-BE49-F238E27FC236}">
                <a16:creationId xmlns:a16="http://schemas.microsoft.com/office/drawing/2014/main" id="{BD44DCBE-BFA7-4BBF-B367-294B72E2F8B8}"/>
              </a:ext>
            </a:extLst>
          </p:cNvPr>
          <p:cNvSpPr>
            <a:spLocks noGrp="1"/>
          </p:cNvSpPr>
          <p:nvPr>
            <p:ph type="ftr" sz="quarter" idx="3"/>
          </p:nvPr>
        </p:nvSpPr>
        <p:spPr>
          <a:xfrm>
            <a:off x="2638425" y="6176137"/>
            <a:ext cx="6915150" cy="261610"/>
          </a:xfrm>
          <a:prstGeom prst="rect">
            <a:avLst/>
          </a:prstGeom>
        </p:spPr>
        <p:txBody>
          <a:bodyPr anchor="ctr"/>
          <a:lstStyle>
            <a:lvl1pPr algn="ctr">
              <a:defRPr sz="1100">
                <a:solidFill>
                  <a:schemeClr val="tx1"/>
                </a:solidFill>
                <a:latin typeface="+mj-lt"/>
              </a:defRPr>
            </a:lvl1pPr>
          </a:lstStyle>
          <a:p>
            <a:endParaRPr lang="en-GB"/>
          </a:p>
        </p:txBody>
      </p:sp>
    </p:spTree>
    <p:extLst>
      <p:ext uri="{BB962C8B-B14F-4D97-AF65-F5344CB8AC3E}">
        <p14:creationId xmlns:p14="http://schemas.microsoft.com/office/powerpoint/2010/main" val="3196070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plus side 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63575"/>
            <a:ext cx="7454900" cy="1454944"/>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803275" y="2241755"/>
            <a:ext cx="7454900" cy="32033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3013048A-CD07-4771-BD12-4599AE0A41AB}" type="slidenum">
              <a:rPr lang="en-GB" smtClean="0"/>
              <a:t>‹#›</a:t>
            </a:fld>
            <a:endParaRPr lang="en-GB"/>
          </a:p>
        </p:txBody>
      </p:sp>
      <p:sp>
        <p:nvSpPr>
          <p:cNvPr id="8" name="TextBox 7"/>
          <p:cNvSpPr txBox="1">
            <a:spLocks/>
          </p:cNvSpPr>
          <p:nvPr userDrawn="1"/>
        </p:nvSpPr>
        <p:spPr>
          <a:xfrm>
            <a:off x="8952000" y="0"/>
            <a:ext cx="3240000" cy="4972049"/>
          </a:xfrm>
          <a:prstGeom prst="rect">
            <a:avLst/>
          </a:prstGeom>
          <a:solidFill>
            <a:schemeClr val="tx1"/>
          </a:solidFill>
        </p:spPr>
        <p:txBody>
          <a:bodyPr wrap="square" lIns="540000" tIns="360000" rIns="540000" bIns="360000" rtlCol="0" anchor="b" anchorCtr="0">
            <a:noAutofit/>
          </a:bodyPr>
          <a:lstStyle/>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p:txBody>
      </p:sp>
      <p:sp>
        <p:nvSpPr>
          <p:cNvPr id="10" name="Text Placeholder 9"/>
          <p:cNvSpPr>
            <a:spLocks noGrp="1"/>
          </p:cNvSpPr>
          <p:nvPr>
            <p:ph type="body" sz="quarter" idx="13" hasCustomPrompt="1"/>
          </p:nvPr>
        </p:nvSpPr>
        <p:spPr>
          <a:xfrm>
            <a:off x="9391650" y="3459147"/>
            <a:ext cx="2608263" cy="1255728"/>
          </a:xfrm>
        </p:spPr>
        <p:txBody>
          <a:bodyPr anchor="b">
            <a:spAutoFit/>
          </a:bodyPr>
          <a:lstStyle>
            <a:lvl1pPr marL="0" indent="0" algn="l">
              <a:spcBef>
                <a:spcPts val="0"/>
              </a:spcBef>
              <a:buNone/>
              <a:defRPr sz="3600">
                <a:solidFill>
                  <a:schemeClr val="bg1"/>
                </a:solidFill>
                <a:latin typeface="+mj-lt"/>
              </a:defRPr>
            </a:lvl1pPr>
            <a:lvl2pPr marL="0" indent="0" algn="l">
              <a:spcBef>
                <a:spcPts val="0"/>
              </a:spcBef>
              <a:buNone/>
              <a:defRPr sz="1200">
                <a:solidFill>
                  <a:schemeClr val="bg1"/>
                </a:solidFill>
              </a:defRPr>
            </a:lvl2pPr>
            <a:lvl3pPr algn="l">
              <a:defRPr/>
            </a:lvl3pPr>
            <a:lvl4pPr algn="l">
              <a:defRPr/>
            </a:lvl4pPr>
            <a:lvl5pPr algn="l">
              <a:defRPr/>
            </a:lvl5pPr>
          </a:lstStyle>
          <a:p>
            <a:pPr lvl="0"/>
            <a:r>
              <a:rPr lang="en-US"/>
              <a:t>statement</a:t>
            </a:r>
          </a:p>
          <a:p>
            <a:pPr lvl="0"/>
            <a:endParaRPr lang="en-US"/>
          </a:p>
          <a:p>
            <a:pPr lvl="1"/>
            <a:r>
              <a:rPr lang="en-US"/>
              <a:t>Second level</a:t>
            </a:r>
          </a:p>
        </p:txBody>
      </p:sp>
      <p:sp>
        <p:nvSpPr>
          <p:cNvPr id="9" name="Footer Placeholder 4">
            <a:extLst>
              <a:ext uri="{FF2B5EF4-FFF2-40B4-BE49-F238E27FC236}">
                <a16:creationId xmlns:a16="http://schemas.microsoft.com/office/drawing/2014/main" id="{EA58B5B5-BC8C-49D4-9381-9F66313607A5}"/>
              </a:ext>
            </a:extLst>
          </p:cNvPr>
          <p:cNvSpPr>
            <a:spLocks noGrp="1"/>
          </p:cNvSpPr>
          <p:nvPr>
            <p:ph type="ftr" sz="quarter" idx="3"/>
          </p:nvPr>
        </p:nvSpPr>
        <p:spPr>
          <a:xfrm>
            <a:off x="2638425" y="6176137"/>
            <a:ext cx="6915150" cy="261610"/>
          </a:xfrm>
          <a:prstGeom prst="rect">
            <a:avLst/>
          </a:prstGeom>
        </p:spPr>
        <p:txBody>
          <a:bodyPr anchor="ctr"/>
          <a:lstStyle>
            <a:lvl1pPr algn="ctr">
              <a:defRPr sz="1100">
                <a:solidFill>
                  <a:schemeClr val="tx1"/>
                </a:solidFill>
                <a:latin typeface="+mj-lt"/>
              </a:defRPr>
            </a:lvl1pPr>
          </a:lstStyle>
          <a:p>
            <a:endParaRPr lang="en-GB"/>
          </a:p>
        </p:txBody>
      </p:sp>
    </p:spTree>
    <p:extLst>
      <p:ext uri="{BB962C8B-B14F-4D97-AF65-F5344CB8AC3E}">
        <p14:creationId xmlns:p14="http://schemas.microsoft.com/office/powerpoint/2010/main" val="1158275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408" y="668337"/>
            <a:ext cx="8717167" cy="775417"/>
          </a:xfrm>
        </p:spPr>
        <p:txBody>
          <a:bodyPr/>
          <a:lstStyle/>
          <a:p>
            <a:r>
              <a:rPr lang="en-US"/>
              <a:t>click to edit master title style</a:t>
            </a:r>
            <a:endParaRPr lang="en-GB"/>
          </a:p>
        </p:txBody>
      </p:sp>
      <p:sp>
        <p:nvSpPr>
          <p:cNvPr id="4" name="Content Placeholder 3"/>
          <p:cNvSpPr>
            <a:spLocks noGrp="1"/>
          </p:cNvSpPr>
          <p:nvPr>
            <p:ph sz="half" idx="2"/>
          </p:nvPr>
        </p:nvSpPr>
        <p:spPr>
          <a:xfrm>
            <a:off x="839788" y="1628775"/>
            <a:ext cx="5157787" cy="456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72200" y="1628775"/>
            <a:ext cx="5183188" cy="456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9" name="Slide Number Placeholder 8"/>
          <p:cNvSpPr>
            <a:spLocks noGrp="1"/>
          </p:cNvSpPr>
          <p:nvPr>
            <p:ph type="sldNum" sz="quarter" idx="12"/>
          </p:nvPr>
        </p:nvSpPr>
        <p:spPr/>
        <p:txBody>
          <a:bodyPr/>
          <a:lstStyle/>
          <a:p>
            <a:fld id="{3013048A-CD07-4771-BD12-4599AE0A41AB}" type="slidenum">
              <a:rPr lang="en-GB" smtClean="0"/>
              <a:t>‹#›</a:t>
            </a:fld>
            <a:endParaRPr lang="en-GB"/>
          </a:p>
        </p:txBody>
      </p:sp>
      <p:sp>
        <p:nvSpPr>
          <p:cNvPr id="10" name="Footer Placeholder 4">
            <a:extLst>
              <a:ext uri="{FF2B5EF4-FFF2-40B4-BE49-F238E27FC236}">
                <a16:creationId xmlns:a16="http://schemas.microsoft.com/office/drawing/2014/main" id="{2A02D692-A0C3-44D2-96DF-935329A2976C}"/>
              </a:ext>
            </a:extLst>
          </p:cNvPr>
          <p:cNvSpPr>
            <a:spLocks noGrp="1"/>
          </p:cNvSpPr>
          <p:nvPr>
            <p:ph type="ftr" sz="quarter" idx="3"/>
          </p:nvPr>
        </p:nvSpPr>
        <p:spPr>
          <a:xfrm>
            <a:off x="2638425" y="6176137"/>
            <a:ext cx="6915150" cy="261610"/>
          </a:xfrm>
          <a:prstGeom prst="rect">
            <a:avLst/>
          </a:prstGeom>
        </p:spPr>
        <p:txBody>
          <a:bodyPr anchor="ctr"/>
          <a:lstStyle>
            <a:lvl1pPr algn="ctr">
              <a:defRPr sz="1100">
                <a:solidFill>
                  <a:schemeClr val="tx1"/>
                </a:solidFill>
                <a:latin typeface="+mj-lt"/>
              </a:defRPr>
            </a:lvl1pPr>
          </a:lstStyle>
          <a:p>
            <a:endParaRPr lang="en-GB"/>
          </a:p>
        </p:txBody>
      </p:sp>
    </p:spTree>
    <p:extLst>
      <p:ext uri="{BB962C8B-B14F-4D97-AF65-F5344CB8AC3E}">
        <p14:creationId xmlns:p14="http://schemas.microsoft.com/office/powerpoint/2010/main" val="363346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ly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p>
        </p:txBody>
      </p:sp>
      <p:sp>
        <p:nvSpPr>
          <p:cNvPr id="5" name="Slide Number Placeholder 4"/>
          <p:cNvSpPr>
            <a:spLocks noGrp="1"/>
          </p:cNvSpPr>
          <p:nvPr>
            <p:ph type="sldNum" sz="quarter" idx="12"/>
          </p:nvPr>
        </p:nvSpPr>
        <p:spPr/>
        <p:txBody>
          <a:bodyPr/>
          <a:lstStyle/>
          <a:p>
            <a:fld id="{3013048A-CD07-4771-BD12-4599AE0A41AB}" type="slidenum">
              <a:rPr lang="en-GB" smtClean="0"/>
              <a:t>‹#›</a:t>
            </a:fld>
            <a:endParaRPr lang="en-GB"/>
          </a:p>
        </p:txBody>
      </p:sp>
      <p:sp>
        <p:nvSpPr>
          <p:cNvPr id="6" name="Footer Placeholder 4">
            <a:extLst>
              <a:ext uri="{FF2B5EF4-FFF2-40B4-BE49-F238E27FC236}">
                <a16:creationId xmlns:a16="http://schemas.microsoft.com/office/drawing/2014/main" id="{77529D3D-CD9B-4356-A69F-0F2495546A8C}"/>
              </a:ext>
            </a:extLst>
          </p:cNvPr>
          <p:cNvSpPr>
            <a:spLocks noGrp="1"/>
          </p:cNvSpPr>
          <p:nvPr>
            <p:ph type="ftr" sz="quarter" idx="3"/>
          </p:nvPr>
        </p:nvSpPr>
        <p:spPr>
          <a:xfrm>
            <a:off x="2638425" y="6176137"/>
            <a:ext cx="6915150" cy="261610"/>
          </a:xfrm>
          <a:prstGeom prst="rect">
            <a:avLst/>
          </a:prstGeom>
        </p:spPr>
        <p:txBody>
          <a:bodyPr anchor="ctr"/>
          <a:lstStyle>
            <a:lvl1pPr algn="ctr">
              <a:defRPr sz="1100">
                <a:solidFill>
                  <a:schemeClr val="tx1"/>
                </a:solidFill>
                <a:latin typeface="+mj-lt"/>
              </a:defRPr>
            </a:lvl1pPr>
          </a:lstStyle>
          <a:p>
            <a:endParaRPr lang="en-GB"/>
          </a:p>
        </p:txBody>
      </p:sp>
    </p:spTree>
    <p:extLst>
      <p:ext uri="{BB962C8B-B14F-4D97-AF65-F5344CB8AC3E}">
        <p14:creationId xmlns:p14="http://schemas.microsoft.com/office/powerpoint/2010/main" val="309107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ef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1" y="1"/>
            <a:ext cx="4057650" cy="6857999"/>
          </a:xfrm>
          <a:prstGeom prst="rect">
            <a:avLst/>
          </a:prstGeom>
          <a:solidFill>
            <a:schemeClr val="bg1"/>
          </a:solidFill>
        </p:spPr>
        <p:txBody>
          <a:bodyPr wrap="square" lIns="720000" tIns="3600000" rIns="720000" bIns="828000" rtlCol="0" anchor="b" anchorCtr="0">
            <a:noAutofit/>
          </a:bodyPr>
          <a:lstStyle/>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p:txBody>
      </p:sp>
      <p:sp>
        <p:nvSpPr>
          <p:cNvPr id="9" name="Text Placeholder 8"/>
          <p:cNvSpPr>
            <a:spLocks noGrp="1"/>
          </p:cNvSpPr>
          <p:nvPr>
            <p:ph type="body" sz="quarter" idx="14" hasCustomPrompt="1"/>
          </p:nvPr>
        </p:nvSpPr>
        <p:spPr>
          <a:xfrm>
            <a:off x="803275" y="2888993"/>
            <a:ext cx="2673350" cy="2554545"/>
          </a:xfrm>
        </p:spPr>
        <p:txBody>
          <a:bodyPr wrap="square" anchor="b">
            <a:spAutoFit/>
          </a:bodyPr>
          <a:lstStyle>
            <a:lvl1pPr marL="0">
              <a:spcBef>
                <a:spcPts val="1200"/>
              </a:spcBef>
              <a:defRPr lang="en-US" sz="3600" b="1" kern="1200" dirty="0" smtClean="0">
                <a:solidFill>
                  <a:schemeClr val="tx1"/>
                </a:solidFill>
                <a:latin typeface="+mj-lt"/>
                <a:ea typeface="+mn-ea"/>
                <a:cs typeface="+mn-cs"/>
              </a:defRPr>
            </a:lvl1pPr>
            <a:lvl2pPr marL="0" indent="0" algn="l">
              <a:spcBef>
                <a:spcPts val="1200"/>
              </a:spcBef>
              <a:buNone/>
              <a:defRPr sz="2000">
                <a:solidFill>
                  <a:schemeClr val="tx1"/>
                </a:solidFill>
                <a:latin typeface="+mn-lt"/>
              </a:defRPr>
            </a:lvl2pPr>
          </a:lstStyle>
          <a:p>
            <a:pPr marL="0" lvl="0" indent="0" algn="l" defTabSz="914400" rtl="0" eaLnBrk="1" latinLnBrk="0" hangingPunct="1">
              <a:lnSpc>
                <a:spcPct val="90000"/>
              </a:lnSpc>
              <a:spcBef>
                <a:spcPts val="1000"/>
              </a:spcBef>
              <a:buFont typeface="Wingdings 2" panose="05020102010507070707" pitchFamily="18" charset="2"/>
              <a:buNone/>
            </a:pPr>
            <a:r>
              <a:rPr lang="en-US"/>
              <a:t>edit master text styles</a:t>
            </a:r>
          </a:p>
          <a:p>
            <a:pPr marL="0" lvl="0" indent="0" algn="l" defTabSz="914400" rtl="0" eaLnBrk="1" latinLnBrk="0" hangingPunct="1">
              <a:lnSpc>
                <a:spcPct val="90000"/>
              </a:lnSpc>
              <a:spcBef>
                <a:spcPts val="1000"/>
              </a:spcBef>
              <a:buFont typeface="Wingdings 2" panose="05020102010507070707" pitchFamily="18" charset="2"/>
              <a:buNone/>
            </a:pPr>
            <a:endParaRPr lang="en-US"/>
          </a:p>
          <a:p>
            <a:pPr marL="0" lvl="1" indent="0" algn="l" defTabSz="914400" rtl="0" eaLnBrk="1" latinLnBrk="0" hangingPunct="1">
              <a:lnSpc>
                <a:spcPct val="90000"/>
              </a:lnSpc>
              <a:spcBef>
                <a:spcPts val="1000"/>
              </a:spcBef>
              <a:buFont typeface="Wingdings 2" panose="05020102010507070707" pitchFamily="18" charset="2"/>
              <a:buNone/>
            </a:pPr>
            <a:r>
              <a:rPr lang="en-US"/>
              <a:t>Second level</a:t>
            </a:r>
          </a:p>
          <a:p>
            <a:pPr marL="0" lvl="2" indent="0" algn="l" defTabSz="914400" rtl="0" eaLnBrk="1" latinLnBrk="0" hangingPunct="1">
              <a:lnSpc>
                <a:spcPct val="90000"/>
              </a:lnSpc>
              <a:spcBef>
                <a:spcPts val="1000"/>
              </a:spcBef>
              <a:buFont typeface="Wingdings 2" panose="05020102010507070707" pitchFamily="18" charset="2"/>
              <a:buNone/>
            </a:pPr>
            <a:r>
              <a:rPr lang="en-US"/>
              <a:t>Third level</a:t>
            </a:r>
          </a:p>
        </p:txBody>
      </p:sp>
      <p:cxnSp>
        <p:nvCxnSpPr>
          <p:cNvPr id="14" name="Straight Connector 13"/>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4A8CFAB9-CDBA-46B7-A917-DA2108E5752E}"/>
              </a:ext>
            </a:extLst>
          </p:cNvPr>
          <p:cNvSpPr>
            <a:spLocks noGrp="1"/>
          </p:cNvSpPr>
          <p:nvPr>
            <p:ph type="ftr" sz="quarter" idx="11"/>
          </p:nvPr>
        </p:nvSpPr>
        <p:spPr>
          <a:xfrm>
            <a:off x="4062412" y="6185713"/>
            <a:ext cx="4114800" cy="276999"/>
          </a:xfrm>
        </p:spPr>
        <p:txBody>
          <a:bodyPr/>
          <a:lstStyle>
            <a:lvl1pPr algn="ctr">
              <a:defRPr/>
            </a:lvl1pPr>
          </a:lstStyle>
          <a:p>
            <a:endParaRPr lang="en-GB"/>
          </a:p>
        </p:txBody>
      </p:sp>
    </p:spTree>
    <p:extLst>
      <p:ext uri="{BB962C8B-B14F-4D97-AF65-F5344CB8AC3E}">
        <p14:creationId xmlns:p14="http://schemas.microsoft.com/office/powerpoint/2010/main" val="3756678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9 KSP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Footer Placeholder 4">
            <a:extLst>
              <a:ext uri="{FF2B5EF4-FFF2-40B4-BE49-F238E27FC236}">
                <a16:creationId xmlns:a16="http://schemas.microsoft.com/office/drawing/2014/main" id="{35A700E0-820E-4167-B326-64FFFC98B55E}"/>
              </a:ext>
            </a:extLst>
          </p:cNvPr>
          <p:cNvSpPr>
            <a:spLocks noGrp="1"/>
          </p:cNvSpPr>
          <p:nvPr>
            <p:ph type="ftr" sz="quarter" idx="11"/>
          </p:nvPr>
        </p:nvSpPr>
        <p:spPr>
          <a:xfrm>
            <a:off x="4062412" y="6185713"/>
            <a:ext cx="4114800" cy="276999"/>
          </a:xfrm>
        </p:spPr>
        <p:txBody>
          <a:bodyPr/>
          <a:lstStyle>
            <a:lvl1pPr algn="ctr">
              <a:defRPr/>
            </a:lvl1pPr>
          </a:lstStyle>
          <a:p>
            <a:r>
              <a:rPr lang="en-GB"/>
              <a:t>University of Bradford</a:t>
            </a:r>
          </a:p>
        </p:txBody>
      </p:sp>
      <p:sp>
        <p:nvSpPr>
          <p:cNvPr id="32" name="Date Placeholder 1">
            <a:extLst>
              <a:ext uri="{FF2B5EF4-FFF2-40B4-BE49-F238E27FC236}">
                <a16:creationId xmlns:a16="http://schemas.microsoft.com/office/drawing/2014/main" id="{8C9C8835-1E23-4516-B28B-8363FAC7881A}"/>
              </a:ext>
            </a:extLst>
          </p:cNvPr>
          <p:cNvSpPr>
            <a:spLocks noGrp="1"/>
          </p:cNvSpPr>
          <p:nvPr>
            <p:ph type="dt" sz="half" idx="31"/>
          </p:nvPr>
        </p:nvSpPr>
        <p:spPr>
          <a:xfrm>
            <a:off x="790575" y="6176137"/>
            <a:ext cx="1295400" cy="261610"/>
          </a:xfrm>
        </p:spPr>
        <p:txBody>
          <a:bodyPr/>
          <a:lstStyle/>
          <a:p>
            <a:r>
              <a:rPr lang="en-US"/>
              <a:t>2021/22</a:t>
            </a:r>
            <a:endParaRPr lang="en-GB"/>
          </a:p>
        </p:txBody>
      </p:sp>
    </p:spTree>
    <p:extLst>
      <p:ext uri="{BB962C8B-B14F-4D97-AF65-F5344CB8AC3E}">
        <p14:creationId xmlns:p14="http://schemas.microsoft.com/office/powerpoint/2010/main" val="2414131469"/>
      </p:ext>
    </p:extLst>
  </p:cSld>
  <p:clrMapOvr>
    <a:masterClrMapping/>
  </p:clrMapOvr>
  <p:extLst>
    <p:ext uri="{DCECCB84-F9BA-43D5-87BE-67443E8EF086}">
      <p15:sldGuideLst xmlns:p15="http://schemas.microsoft.com/office/powerpoint/2012/main">
        <p15:guide id="1" orient="horz" pos="1956">
          <p15:clr>
            <a:srgbClr val="FBAE40"/>
          </p15:clr>
        </p15:guide>
        <p15:guide id="2" orient="horz" pos="311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3275" y="2713038"/>
            <a:ext cx="8959850" cy="1230312"/>
          </a:xfrm>
          <a:solidFill>
            <a:schemeClr val="bg1"/>
          </a:solidFill>
        </p:spPr>
        <p:txBody>
          <a:bodyPr anchor="b">
            <a:noAutofit/>
          </a:bodyPr>
          <a:lstStyle>
            <a:lvl1pPr algn="l">
              <a:defRPr sz="8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803275" y="4182466"/>
            <a:ext cx="7350125" cy="570108"/>
          </a:xfrm>
          <a:solidFill>
            <a:schemeClr val="tx1"/>
          </a:solidFill>
        </p:spPr>
        <p:txBody>
          <a:bodyPr>
            <a:noAutofit/>
          </a:bodyPr>
          <a:lstStyle>
            <a:lvl1pPr marL="0" indent="0" algn="l">
              <a:buNone/>
              <a:defRPr sz="3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F7F310-49F0-49CE-A17D-A49A9BE32729}"/>
              </a:ext>
            </a:extLst>
          </p:cNvPr>
          <p:cNvSpPr>
            <a:spLocks noGrp="1"/>
          </p:cNvSpPr>
          <p:nvPr>
            <p:ph type="dt" sz="half" idx="10"/>
          </p:nvPr>
        </p:nvSpPr>
        <p:spPr>
          <a:xfrm>
            <a:off x="803275" y="4924425"/>
            <a:ext cx="968375" cy="520700"/>
          </a:xfrm>
        </p:spPr>
        <p:txBody>
          <a:bodyPr/>
          <a:lstStyle>
            <a:lvl1pPr>
              <a:defRPr sz="2800">
                <a:solidFill>
                  <a:srgbClr val="7F7F7F"/>
                </a:solidFill>
              </a:defRPr>
            </a:lvl1pPr>
          </a:lstStyle>
          <a:p>
            <a:pPr>
              <a:defRPr/>
            </a:pPr>
            <a:endParaRPr lang="en-GB" altLang="en-US"/>
          </a:p>
        </p:txBody>
      </p:sp>
    </p:spTree>
    <p:extLst>
      <p:ext uri="{BB962C8B-B14F-4D97-AF65-F5344CB8AC3E}">
        <p14:creationId xmlns:p14="http://schemas.microsoft.com/office/powerpoint/2010/main" val="1861632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Image Black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03275" y="663576"/>
            <a:ext cx="5292725" cy="1325562"/>
          </a:xfrm>
        </p:spPr>
        <p:txBody>
          <a:bodyPr/>
          <a:lstStyle/>
          <a:p>
            <a:r>
              <a:rPr lang="en-US"/>
              <a:t>Click to edit Master title style</a:t>
            </a:r>
            <a:endParaRPr lang="en-GB"/>
          </a:p>
        </p:txBody>
      </p:sp>
      <p:sp>
        <p:nvSpPr>
          <p:cNvPr id="3" name="Content Placeholder 2"/>
          <p:cNvSpPr>
            <a:spLocks noGrp="1"/>
          </p:cNvSpPr>
          <p:nvPr>
            <p:ph idx="1"/>
          </p:nvPr>
        </p:nvSpPr>
        <p:spPr>
          <a:xfrm>
            <a:off x="790575" y="2216755"/>
            <a:ext cx="5305425" cy="323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p:cNvSpPr>
            <a:spLocks noGrp="1"/>
          </p:cNvSpPr>
          <p:nvPr>
            <p:ph type="pic" sz="quarter" idx="13"/>
          </p:nvPr>
        </p:nvSpPr>
        <p:spPr>
          <a:xfrm>
            <a:off x="6543576" y="663576"/>
            <a:ext cx="4788000" cy="4788000"/>
          </a:xfrm>
        </p:spPr>
        <p:txBody>
          <a:bodyPr rtlCol="0">
            <a:normAutofit/>
          </a:bodyPr>
          <a:lstStyle>
            <a:lvl1pPr>
              <a:defRPr>
                <a:solidFill>
                  <a:schemeClr val="tx1"/>
                </a:solidFill>
              </a:defRPr>
            </a:lvl1pPr>
          </a:lstStyle>
          <a:p>
            <a:pPr lvl="0"/>
            <a:endParaRPr lang="en-GB" noProof="0"/>
          </a:p>
        </p:txBody>
      </p:sp>
      <p:sp>
        <p:nvSpPr>
          <p:cNvPr id="9" name="Text Placeholder 8"/>
          <p:cNvSpPr>
            <a:spLocks noGrp="1"/>
          </p:cNvSpPr>
          <p:nvPr>
            <p:ph type="body" sz="quarter" idx="14"/>
          </p:nvPr>
        </p:nvSpPr>
        <p:spPr>
          <a:xfrm>
            <a:off x="7335788" y="2904813"/>
            <a:ext cx="3203575" cy="305526"/>
          </a:xfrm>
        </p:spPr>
        <p:txBody>
          <a:bodyPr/>
          <a:lstStyle>
            <a:lvl5pPr marL="0" indent="0" algn="ctr">
              <a:buNone/>
              <a:defRPr baseline="0">
                <a:latin typeface="+mn-lt"/>
              </a:defRPr>
            </a:lvl5pPr>
          </a:lstStyle>
          <a:p>
            <a:pPr lvl="0"/>
            <a:r>
              <a:rPr lang="en-US"/>
              <a:t>Edit Master text styles</a:t>
            </a:r>
          </a:p>
        </p:txBody>
      </p:sp>
      <p:sp>
        <p:nvSpPr>
          <p:cNvPr id="6" name="Date Placeholder 3">
            <a:extLst>
              <a:ext uri="{FF2B5EF4-FFF2-40B4-BE49-F238E27FC236}">
                <a16:creationId xmlns:a16="http://schemas.microsoft.com/office/drawing/2014/main" id="{C838A2B8-7F27-4D49-B6EC-838FED00BA4B}"/>
              </a:ext>
            </a:extLst>
          </p:cNvPr>
          <p:cNvSpPr>
            <a:spLocks noGrp="1"/>
          </p:cNvSpPr>
          <p:nvPr>
            <p:ph type="dt" sz="half" idx="15"/>
          </p:nvPr>
        </p:nvSpPr>
        <p:spPr/>
        <p:txBody>
          <a:bodyPr/>
          <a:lstStyle>
            <a:lvl1pPr>
              <a:defRPr/>
            </a:lvl1pPr>
          </a:lstStyle>
          <a:p>
            <a:pPr>
              <a:defRPr/>
            </a:pPr>
            <a:endParaRPr lang="en-GB" altLang="en-US"/>
          </a:p>
        </p:txBody>
      </p:sp>
      <p:sp>
        <p:nvSpPr>
          <p:cNvPr id="7" name="Footer Placeholder 4">
            <a:extLst>
              <a:ext uri="{FF2B5EF4-FFF2-40B4-BE49-F238E27FC236}">
                <a16:creationId xmlns:a16="http://schemas.microsoft.com/office/drawing/2014/main" id="{A55AE446-9FB6-4C4D-ABE8-1EBAABFE169D}"/>
              </a:ext>
            </a:extLst>
          </p:cNvPr>
          <p:cNvSpPr>
            <a:spLocks noGrp="1"/>
          </p:cNvSpPr>
          <p:nvPr>
            <p:ph type="ftr" sz="quarter" idx="16"/>
          </p:nvPr>
        </p:nvSpPr>
        <p:spPr>
          <a:xfrm>
            <a:off x="4038600" y="6124575"/>
            <a:ext cx="4114800" cy="365125"/>
          </a:xfrm>
        </p:spPr>
        <p:txBody>
          <a:bodyPr/>
          <a:lstStyle>
            <a:lvl1pPr>
              <a:defRPr/>
            </a:lvl1pPr>
          </a:lstStyle>
          <a:p>
            <a:pPr>
              <a:defRPr/>
            </a:pPr>
            <a:endParaRPr lang="en-GB" altLang="en-US"/>
          </a:p>
        </p:txBody>
      </p:sp>
      <p:sp>
        <p:nvSpPr>
          <p:cNvPr id="10" name="Slide Number Placeholder 5">
            <a:extLst>
              <a:ext uri="{FF2B5EF4-FFF2-40B4-BE49-F238E27FC236}">
                <a16:creationId xmlns:a16="http://schemas.microsoft.com/office/drawing/2014/main" id="{7B722DCE-610B-4662-AC72-AF822FF97975}"/>
              </a:ext>
            </a:extLst>
          </p:cNvPr>
          <p:cNvSpPr>
            <a:spLocks noGrp="1"/>
          </p:cNvSpPr>
          <p:nvPr>
            <p:ph type="sldNum" sz="quarter" idx="17"/>
          </p:nvPr>
        </p:nvSpPr>
        <p:spPr>
          <a:xfrm>
            <a:off x="10312400" y="6124575"/>
            <a:ext cx="1028700" cy="365125"/>
          </a:xfrm>
        </p:spPr>
        <p:txBody>
          <a:bodyPr/>
          <a:lstStyle>
            <a:lvl1pPr>
              <a:defRPr/>
            </a:lvl1pPr>
          </a:lstStyle>
          <a:p>
            <a:fld id="{DC246CA1-6C54-49D5-B568-127C139D04B3}" type="slidenum">
              <a:rPr lang="en-GB" altLang="en-US"/>
              <a:pPr/>
              <a:t>‹#›</a:t>
            </a:fld>
            <a:endParaRPr lang="en-GB" altLang="en-US"/>
          </a:p>
        </p:txBody>
      </p:sp>
    </p:spTree>
    <p:extLst>
      <p:ext uri="{BB962C8B-B14F-4D97-AF65-F5344CB8AC3E}">
        <p14:creationId xmlns:p14="http://schemas.microsoft.com/office/powerpoint/2010/main" val="245137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9 Image Grid Black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03275" y="663576"/>
            <a:ext cx="5102225" cy="1325562"/>
          </a:xfrm>
        </p:spPr>
        <p:txBody>
          <a:bodyPr/>
          <a:lstStyle/>
          <a:p>
            <a:r>
              <a:rPr lang="en-US"/>
              <a:t>Click to edit Master title style</a:t>
            </a:r>
            <a:endParaRPr lang="en-GB"/>
          </a:p>
        </p:txBody>
      </p:sp>
      <p:sp>
        <p:nvSpPr>
          <p:cNvPr id="3" name="Content Placeholder 2"/>
          <p:cNvSpPr>
            <a:spLocks noGrp="1"/>
          </p:cNvSpPr>
          <p:nvPr>
            <p:ph idx="1"/>
          </p:nvPr>
        </p:nvSpPr>
        <p:spPr>
          <a:xfrm>
            <a:off x="790575" y="2216755"/>
            <a:ext cx="5114925" cy="323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7"/>
          <p:cNvSpPr>
            <a:spLocks noGrp="1"/>
          </p:cNvSpPr>
          <p:nvPr>
            <p:ph type="pic" sz="quarter" idx="21"/>
          </p:nvPr>
        </p:nvSpPr>
        <p:spPr>
          <a:xfrm>
            <a:off x="9680379" y="670531"/>
            <a:ext cx="1660721" cy="1549184"/>
          </a:xfrm>
        </p:spPr>
        <p:txBody>
          <a:bodyPr rtlCol="0">
            <a:normAutofit/>
          </a:bodyPr>
          <a:lstStyle>
            <a:lvl1pPr>
              <a:defRPr>
                <a:solidFill>
                  <a:schemeClr val="tx1"/>
                </a:solidFill>
              </a:defRPr>
            </a:lvl1pPr>
          </a:lstStyle>
          <a:p>
            <a:pPr lvl="0"/>
            <a:endParaRPr lang="en-GB" noProof="0"/>
          </a:p>
        </p:txBody>
      </p:sp>
      <p:sp>
        <p:nvSpPr>
          <p:cNvPr id="17" name="Picture Placeholder 7"/>
          <p:cNvSpPr>
            <a:spLocks noGrp="1"/>
          </p:cNvSpPr>
          <p:nvPr>
            <p:ph type="pic" sz="quarter" idx="22"/>
          </p:nvPr>
        </p:nvSpPr>
        <p:spPr>
          <a:xfrm>
            <a:off x="9680379" y="2283432"/>
            <a:ext cx="1660721" cy="1549184"/>
          </a:xfrm>
        </p:spPr>
        <p:txBody>
          <a:bodyPr rtlCol="0">
            <a:normAutofit/>
          </a:bodyPr>
          <a:lstStyle>
            <a:lvl1pPr>
              <a:defRPr>
                <a:solidFill>
                  <a:schemeClr val="tx1"/>
                </a:solidFill>
              </a:defRPr>
            </a:lvl1pPr>
          </a:lstStyle>
          <a:p>
            <a:pPr lvl="0"/>
            <a:endParaRPr lang="en-GB" noProof="0"/>
          </a:p>
        </p:txBody>
      </p:sp>
      <p:sp>
        <p:nvSpPr>
          <p:cNvPr id="18" name="Picture Placeholder 7"/>
          <p:cNvSpPr>
            <a:spLocks noGrp="1"/>
          </p:cNvSpPr>
          <p:nvPr>
            <p:ph type="pic" sz="quarter" idx="23"/>
          </p:nvPr>
        </p:nvSpPr>
        <p:spPr>
          <a:xfrm>
            <a:off x="9680379" y="3896332"/>
            <a:ext cx="1660721" cy="1549184"/>
          </a:xfrm>
        </p:spPr>
        <p:txBody>
          <a:bodyPr rtlCol="0">
            <a:normAutofit/>
          </a:bodyPr>
          <a:lstStyle>
            <a:lvl1pPr>
              <a:defRPr>
                <a:solidFill>
                  <a:schemeClr val="tx1"/>
                </a:solidFill>
              </a:defRPr>
            </a:lvl1pPr>
          </a:lstStyle>
          <a:p>
            <a:pPr lvl="0"/>
            <a:endParaRPr lang="en-GB" noProof="0"/>
          </a:p>
        </p:txBody>
      </p:sp>
      <p:sp>
        <p:nvSpPr>
          <p:cNvPr id="20" name="Picture Placeholder 7"/>
          <p:cNvSpPr>
            <a:spLocks noGrp="1"/>
          </p:cNvSpPr>
          <p:nvPr>
            <p:ph type="pic" sz="quarter" idx="25"/>
          </p:nvPr>
        </p:nvSpPr>
        <p:spPr>
          <a:xfrm>
            <a:off x="7934153" y="2283432"/>
            <a:ext cx="1660721" cy="1549184"/>
          </a:xfrm>
        </p:spPr>
        <p:txBody>
          <a:bodyPr rtlCol="0">
            <a:normAutofit/>
          </a:bodyPr>
          <a:lstStyle>
            <a:lvl1pPr>
              <a:defRPr>
                <a:solidFill>
                  <a:schemeClr val="tx1"/>
                </a:solidFill>
              </a:defRPr>
            </a:lvl1pPr>
          </a:lstStyle>
          <a:p>
            <a:pPr lvl="0"/>
            <a:endParaRPr lang="en-GB" noProof="0"/>
          </a:p>
        </p:txBody>
      </p:sp>
      <p:sp>
        <p:nvSpPr>
          <p:cNvPr id="21" name="Picture Placeholder 7"/>
          <p:cNvSpPr>
            <a:spLocks noGrp="1"/>
          </p:cNvSpPr>
          <p:nvPr>
            <p:ph type="pic" sz="quarter" idx="26"/>
          </p:nvPr>
        </p:nvSpPr>
        <p:spPr>
          <a:xfrm>
            <a:off x="7940577" y="657225"/>
            <a:ext cx="1660721" cy="1549184"/>
          </a:xfrm>
        </p:spPr>
        <p:txBody>
          <a:bodyPr rtlCol="0">
            <a:normAutofit/>
          </a:bodyPr>
          <a:lstStyle>
            <a:lvl1pPr>
              <a:defRPr>
                <a:solidFill>
                  <a:schemeClr val="tx1"/>
                </a:solidFill>
              </a:defRPr>
            </a:lvl1pPr>
          </a:lstStyle>
          <a:p>
            <a:pPr lvl="0"/>
            <a:endParaRPr lang="en-GB" noProof="0"/>
          </a:p>
        </p:txBody>
      </p:sp>
      <p:sp>
        <p:nvSpPr>
          <p:cNvPr id="22" name="Picture Placeholder 7"/>
          <p:cNvSpPr>
            <a:spLocks noGrp="1"/>
          </p:cNvSpPr>
          <p:nvPr>
            <p:ph type="pic" sz="quarter" idx="27"/>
          </p:nvPr>
        </p:nvSpPr>
        <p:spPr>
          <a:xfrm>
            <a:off x="6187927" y="657225"/>
            <a:ext cx="1660721" cy="1549184"/>
          </a:xfrm>
        </p:spPr>
        <p:txBody>
          <a:bodyPr rtlCol="0">
            <a:normAutofit/>
          </a:bodyPr>
          <a:lstStyle>
            <a:lvl1pPr>
              <a:defRPr>
                <a:solidFill>
                  <a:schemeClr val="tx1"/>
                </a:solidFill>
              </a:defRPr>
            </a:lvl1pPr>
          </a:lstStyle>
          <a:p>
            <a:pPr lvl="0"/>
            <a:endParaRPr lang="en-GB" noProof="0"/>
          </a:p>
        </p:txBody>
      </p:sp>
      <p:sp>
        <p:nvSpPr>
          <p:cNvPr id="23" name="Picture Placeholder 7"/>
          <p:cNvSpPr>
            <a:spLocks noGrp="1"/>
          </p:cNvSpPr>
          <p:nvPr>
            <p:ph type="pic" sz="quarter" idx="28"/>
          </p:nvPr>
        </p:nvSpPr>
        <p:spPr>
          <a:xfrm>
            <a:off x="6187927" y="2283432"/>
            <a:ext cx="1660721" cy="1549184"/>
          </a:xfrm>
        </p:spPr>
        <p:txBody>
          <a:bodyPr rtlCol="0">
            <a:normAutofit/>
          </a:bodyPr>
          <a:lstStyle>
            <a:lvl1pPr>
              <a:defRPr>
                <a:solidFill>
                  <a:schemeClr val="tx1"/>
                </a:solidFill>
              </a:defRPr>
            </a:lvl1pPr>
          </a:lstStyle>
          <a:p>
            <a:pPr lvl="0"/>
            <a:endParaRPr lang="en-GB" noProof="0"/>
          </a:p>
        </p:txBody>
      </p:sp>
      <p:sp>
        <p:nvSpPr>
          <p:cNvPr id="24" name="Picture Placeholder 7"/>
          <p:cNvSpPr>
            <a:spLocks noGrp="1"/>
          </p:cNvSpPr>
          <p:nvPr>
            <p:ph type="pic" sz="quarter" idx="29"/>
          </p:nvPr>
        </p:nvSpPr>
        <p:spPr>
          <a:xfrm>
            <a:off x="6200775" y="3905353"/>
            <a:ext cx="1660721" cy="1549184"/>
          </a:xfrm>
        </p:spPr>
        <p:txBody>
          <a:bodyPr rtlCol="0">
            <a:normAutofit/>
          </a:bodyPr>
          <a:lstStyle>
            <a:lvl1pPr>
              <a:defRPr>
                <a:solidFill>
                  <a:schemeClr val="tx1"/>
                </a:solidFill>
              </a:defRPr>
            </a:lvl1pPr>
          </a:lstStyle>
          <a:p>
            <a:pPr lvl="0"/>
            <a:endParaRPr lang="en-GB" noProof="0"/>
          </a:p>
        </p:txBody>
      </p:sp>
      <p:sp>
        <p:nvSpPr>
          <p:cNvPr id="25" name="Picture Placeholder 7"/>
          <p:cNvSpPr>
            <a:spLocks noGrp="1"/>
          </p:cNvSpPr>
          <p:nvPr>
            <p:ph type="pic" sz="quarter" idx="30"/>
          </p:nvPr>
        </p:nvSpPr>
        <p:spPr>
          <a:xfrm>
            <a:off x="7940577" y="3905353"/>
            <a:ext cx="1660721" cy="1549184"/>
          </a:xfrm>
        </p:spPr>
        <p:txBody>
          <a:bodyPr rtlCol="0">
            <a:normAutofit/>
          </a:bodyPr>
          <a:lstStyle>
            <a:lvl1pPr>
              <a:defRPr>
                <a:solidFill>
                  <a:schemeClr val="tx1"/>
                </a:solidFill>
              </a:defRPr>
            </a:lvl1pPr>
          </a:lstStyle>
          <a:p>
            <a:pPr lvl="0"/>
            <a:endParaRPr lang="en-GB" noProof="0"/>
          </a:p>
        </p:txBody>
      </p:sp>
      <p:sp>
        <p:nvSpPr>
          <p:cNvPr id="13" name="Date Placeholder 3">
            <a:extLst>
              <a:ext uri="{FF2B5EF4-FFF2-40B4-BE49-F238E27FC236}">
                <a16:creationId xmlns:a16="http://schemas.microsoft.com/office/drawing/2014/main" id="{EAAEBD59-A469-49BA-9E3F-682D64A33349}"/>
              </a:ext>
            </a:extLst>
          </p:cNvPr>
          <p:cNvSpPr>
            <a:spLocks noGrp="1"/>
          </p:cNvSpPr>
          <p:nvPr>
            <p:ph type="dt" sz="half" idx="31"/>
          </p:nvPr>
        </p:nvSpPr>
        <p:spPr/>
        <p:txBody>
          <a:bodyPr/>
          <a:lstStyle>
            <a:lvl1pPr>
              <a:defRPr/>
            </a:lvl1pPr>
          </a:lstStyle>
          <a:p>
            <a:pPr>
              <a:defRPr/>
            </a:pPr>
            <a:endParaRPr lang="en-GB" altLang="en-US"/>
          </a:p>
        </p:txBody>
      </p:sp>
      <p:sp>
        <p:nvSpPr>
          <p:cNvPr id="14" name="Footer Placeholder 4">
            <a:extLst>
              <a:ext uri="{FF2B5EF4-FFF2-40B4-BE49-F238E27FC236}">
                <a16:creationId xmlns:a16="http://schemas.microsoft.com/office/drawing/2014/main" id="{7B7AE203-2A19-4B01-855F-2AD3E9737646}"/>
              </a:ext>
            </a:extLst>
          </p:cNvPr>
          <p:cNvSpPr>
            <a:spLocks noGrp="1"/>
          </p:cNvSpPr>
          <p:nvPr>
            <p:ph type="ftr" sz="quarter" idx="32"/>
          </p:nvPr>
        </p:nvSpPr>
        <p:spPr>
          <a:xfrm>
            <a:off x="4038600" y="6124575"/>
            <a:ext cx="4114800" cy="365125"/>
          </a:xfrm>
        </p:spPr>
        <p:txBody>
          <a:bodyPr/>
          <a:lstStyle>
            <a:lvl1pPr>
              <a:defRPr/>
            </a:lvl1pPr>
          </a:lstStyle>
          <a:p>
            <a:pPr>
              <a:defRPr/>
            </a:pPr>
            <a:endParaRPr lang="en-GB" altLang="en-US"/>
          </a:p>
        </p:txBody>
      </p:sp>
      <p:sp>
        <p:nvSpPr>
          <p:cNvPr id="15" name="Slide Number Placeholder 5">
            <a:extLst>
              <a:ext uri="{FF2B5EF4-FFF2-40B4-BE49-F238E27FC236}">
                <a16:creationId xmlns:a16="http://schemas.microsoft.com/office/drawing/2014/main" id="{CED42411-A153-4812-9CB9-AD943F7B69A1}"/>
              </a:ext>
            </a:extLst>
          </p:cNvPr>
          <p:cNvSpPr>
            <a:spLocks noGrp="1"/>
          </p:cNvSpPr>
          <p:nvPr>
            <p:ph type="sldNum" sz="quarter" idx="33"/>
          </p:nvPr>
        </p:nvSpPr>
        <p:spPr>
          <a:xfrm>
            <a:off x="10312400" y="6124575"/>
            <a:ext cx="1028700" cy="365125"/>
          </a:xfrm>
        </p:spPr>
        <p:txBody>
          <a:bodyPr/>
          <a:lstStyle>
            <a:lvl1pPr>
              <a:defRPr/>
            </a:lvl1pPr>
          </a:lstStyle>
          <a:p>
            <a:fld id="{BDB74306-1D8A-458D-86B8-728B7136D276}" type="slidenum">
              <a:rPr lang="en-GB" altLang="en-US"/>
              <a:pPr/>
              <a:t>‹#›</a:t>
            </a:fld>
            <a:endParaRPr lang="en-GB" altLang="en-US"/>
          </a:p>
        </p:txBody>
      </p:sp>
    </p:spTree>
    <p:extLst>
      <p:ext uri="{BB962C8B-B14F-4D97-AF65-F5344CB8AC3E}">
        <p14:creationId xmlns:p14="http://schemas.microsoft.com/office/powerpoint/2010/main" val="2714596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Slide Black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03275" y="663576"/>
            <a:ext cx="7207250" cy="1325562"/>
          </a:xfrm>
          <a:solidFill>
            <a:schemeClr val="bg1"/>
          </a:solidFill>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820737" y="2210303"/>
            <a:ext cx="10550526" cy="323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B1BF4-928D-49A1-AE61-2F293EC08980}"/>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68798006-4485-49AB-9FC9-406DD72384E5}"/>
              </a:ext>
            </a:extLst>
          </p:cNvPr>
          <p:cNvSpPr>
            <a:spLocks noGrp="1"/>
          </p:cNvSpPr>
          <p:nvPr>
            <p:ph type="ftr" sz="quarter" idx="11"/>
          </p:nvPr>
        </p:nvSpPr>
        <p:spPr>
          <a:xfrm>
            <a:off x="4038600" y="6124575"/>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6F67F703-F336-48B8-8A48-B7BD490590B6}"/>
              </a:ext>
            </a:extLst>
          </p:cNvPr>
          <p:cNvSpPr>
            <a:spLocks noGrp="1"/>
          </p:cNvSpPr>
          <p:nvPr>
            <p:ph type="sldNum" sz="quarter" idx="12"/>
          </p:nvPr>
        </p:nvSpPr>
        <p:spPr>
          <a:xfrm>
            <a:off x="10312400" y="6124575"/>
            <a:ext cx="1028700" cy="365125"/>
          </a:xfrm>
        </p:spPr>
        <p:txBody>
          <a:bodyPr/>
          <a:lstStyle>
            <a:lvl1pPr>
              <a:defRPr/>
            </a:lvl1pPr>
          </a:lstStyle>
          <a:p>
            <a:fld id="{871657E5-2413-4D37-B7A6-9F602DE36D67}" type="slidenum">
              <a:rPr lang="en-GB" altLang="en-US"/>
              <a:pPr/>
              <a:t>‹#›</a:t>
            </a:fld>
            <a:endParaRPr lang="en-GB" altLang="en-US"/>
          </a:p>
        </p:txBody>
      </p:sp>
    </p:spTree>
    <p:extLst>
      <p:ext uri="{BB962C8B-B14F-4D97-AF65-F5344CB8AC3E}">
        <p14:creationId xmlns:p14="http://schemas.microsoft.com/office/powerpoint/2010/main" val="4198638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0575" y="657224"/>
            <a:ext cx="10515600" cy="2314575"/>
          </a:xfrm>
        </p:spPr>
        <p:txBody>
          <a:bodyPr anchor="b">
            <a:noAutofit/>
          </a:bodyPr>
          <a:lstStyle>
            <a:lvl1pPr>
              <a:defRPr sz="8000"/>
            </a:lvl1pPr>
          </a:lstStyle>
          <a:p>
            <a:r>
              <a:rPr lang="en-US"/>
              <a:t>Click to edit Master title style</a:t>
            </a:r>
            <a:endParaRPr lang="en-GB"/>
          </a:p>
        </p:txBody>
      </p:sp>
      <p:sp>
        <p:nvSpPr>
          <p:cNvPr id="3" name="Text Placeholder 2"/>
          <p:cNvSpPr>
            <a:spLocks noGrp="1"/>
          </p:cNvSpPr>
          <p:nvPr>
            <p:ph type="body" idx="1"/>
          </p:nvPr>
        </p:nvSpPr>
        <p:spPr>
          <a:xfrm>
            <a:off x="790575" y="3103563"/>
            <a:ext cx="1051560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2FADA5-87EF-4C59-AAE9-8153031DC8F0}"/>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97AB67A2-2FAE-45F8-ABFA-9CA765EBCE0A}"/>
              </a:ext>
            </a:extLst>
          </p:cNvPr>
          <p:cNvSpPr>
            <a:spLocks noGrp="1"/>
          </p:cNvSpPr>
          <p:nvPr>
            <p:ph type="ftr" sz="quarter" idx="11"/>
          </p:nvPr>
        </p:nvSpPr>
        <p:spPr>
          <a:xfrm>
            <a:off x="4038600" y="6124575"/>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A4CF45D8-E8FC-499C-9FBD-ADD88B8B2D12}"/>
              </a:ext>
            </a:extLst>
          </p:cNvPr>
          <p:cNvSpPr>
            <a:spLocks noGrp="1"/>
          </p:cNvSpPr>
          <p:nvPr>
            <p:ph type="sldNum" sz="quarter" idx="12"/>
          </p:nvPr>
        </p:nvSpPr>
        <p:spPr/>
        <p:txBody>
          <a:bodyPr/>
          <a:lstStyle>
            <a:lvl1pPr>
              <a:defRPr/>
            </a:lvl1pPr>
          </a:lstStyle>
          <a:p>
            <a:fld id="{1ED49121-3250-4A68-80AE-23166E2F02E5}" type="slidenum">
              <a:rPr lang="en-GB" altLang="en-US"/>
              <a:pPr/>
              <a:t>‹#›</a:t>
            </a:fld>
            <a:endParaRPr lang="en-GB" altLang="en-US"/>
          </a:p>
        </p:txBody>
      </p:sp>
    </p:spTree>
    <p:extLst>
      <p:ext uri="{BB962C8B-B14F-4D97-AF65-F5344CB8AC3E}">
        <p14:creationId xmlns:p14="http://schemas.microsoft.com/office/powerpoint/2010/main" val="2579380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plus side not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9F5E64-5E48-461F-B6F0-C08F2B84C70E}"/>
              </a:ext>
            </a:extLst>
          </p:cNvPr>
          <p:cNvSpPr txBox="1">
            <a:spLocks/>
          </p:cNvSpPr>
          <p:nvPr userDrawn="1"/>
        </p:nvSpPr>
        <p:spPr bwMode="auto">
          <a:xfrm>
            <a:off x="8951913" y="0"/>
            <a:ext cx="3240087" cy="49720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540000" tIns="360000" rIns="540000" bIns="360000" anchor="b"/>
          <a:lstStyle>
            <a:lvl1pPr>
              <a:defRPr>
                <a:solidFill>
                  <a:schemeClr val="tx1"/>
                </a:solidFill>
                <a:latin typeface="Circular Std Book" pitchFamily="34" charset="0"/>
              </a:defRPr>
            </a:lvl1pPr>
            <a:lvl2pPr marL="742950" indent="-285750">
              <a:defRPr>
                <a:solidFill>
                  <a:schemeClr val="tx1"/>
                </a:solidFill>
                <a:latin typeface="Circular Std Book" pitchFamily="34" charset="0"/>
              </a:defRPr>
            </a:lvl2pPr>
            <a:lvl3pPr marL="1143000" indent="-228600">
              <a:defRPr>
                <a:solidFill>
                  <a:schemeClr val="tx1"/>
                </a:solidFill>
                <a:latin typeface="Circular Std Book" pitchFamily="34" charset="0"/>
              </a:defRPr>
            </a:lvl3pPr>
            <a:lvl4pPr marL="1600200" indent="-228600">
              <a:defRPr>
                <a:solidFill>
                  <a:schemeClr val="tx1"/>
                </a:solidFill>
                <a:latin typeface="Circular Std Book" pitchFamily="34" charset="0"/>
              </a:defRPr>
            </a:lvl4pPr>
            <a:lvl5pPr marL="2057400" indent="-228600">
              <a:defRPr>
                <a:solidFill>
                  <a:schemeClr val="tx1"/>
                </a:solidFill>
                <a:latin typeface="Circular Std Book" pitchFamily="34" charset="0"/>
              </a:defRPr>
            </a:lvl5pPr>
            <a:lvl6pPr marL="2514600" indent="-228600" eaLnBrk="0" fontAlgn="base" hangingPunct="0">
              <a:spcBef>
                <a:spcPct val="0"/>
              </a:spcBef>
              <a:spcAft>
                <a:spcPct val="0"/>
              </a:spcAft>
              <a:defRPr>
                <a:solidFill>
                  <a:schemeClr val="tx1"/>
                </a:solidFill>
                <a:latin typeface="Circular Std Book" pitchFamily="34" charset="0"/>
              </a:defRPr>
            </a:lvl6pPr>
            <a:lvl7pPr marL="2971800" indent="-228600" eaLnBrk="0" fontAlgn="base" hangingPunct="0">
              <a:spcBef>
                <a:spcPct val="0"/>
              </a:spcBef>
              <a:spcAft>
                <a:spcPct val="0"/>
              </a:spcAft>
              <a:defRPr>
                <a:solidFill>
                  <a:schemeClr val="tx1"/>
                </a:solidFill>
                <a:latin typeface="Circular Std Book" pitchFamily="34" charset="0"/>
              </a:defRPr>
            </a:lvl7pPr>
            <a:lvl8pPr marL="3429000" indent="-228600" eaLnBrk="0" fontAlgn="base" hangingPunct="0">
              <a:spcBef>
                <a:spcPct val="0"/>
              </a:spcBef>
              <a:spcAft>
                <a:spcPct val="0"/>
              </a:spcAft>
              <a:defRPr>
                <a:solidFill>
                  <a:schemeClr val="tx1"/>
                </a:solidFill>
                <a:latin typeface="Circular Std Book" pitchFamily="34" charset="0"/>
              </a:defRPr>
            </a:lvl8pPr>
            <a:lvl9pPr marL="3886200" indent="-228600" eaLnBrk="0" fontAlgn="base" hangingPunct="0">
              <a:spcBef>
                <a:spcPct val="0"/>
              </a:spcBef>
              <a:spcAft>
                <a:spcPct val="0"/>
              </a:spcAft>
              <a:defRPr>
                <a:solidFill>
                  <a:schemeClr val="tx1"/>
                </a:solidFill>
                <a:latin typeface="Circular Std Book" pitchFamily="34" charset="0"/>
              </a:defRPr>
            </a:lvl9pPr>
          </a:lstStyle>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a:p>
            <a:pPr eaLnBrk="1" hangingPunct="1">
              <a:defRPr/>
            </a:pPr>
            <a:endParaRPr lang="en-GB" altLang="en-US" sz="1200">
              <a:solidFill>
                <a:schemeClr val="bg1"/>
              </a:solidFill>
              <a:ea typeface="+mn-ea"/>
            </a:endParaRPr>
          </a:p>
        </p:txBody>
      </p:sp>
      <p:sp>
        <p:nvSpPr>
          <p:cNvPr id="2" name="Title 1"/>
          <p:cNvSpPr>
            <a:spLocks noGrp="1"/>
          </p:cNvSpPr>
          <p:nvPr>
            <p:ph type="title"/>
          </p:nvPr>
        </p:nvSpPr>
        <p:spPr>
          <a:xfrm>
            <a:off x="803275" y="663575"/>
            <a:ext cx="7454900"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803275" y="2118519"/>
            <a:ext cx="7454900" cy="3326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3"/>
          </p:nvPr>
        </p:nvSpPr>
        <p:spPr>
          <a:xfrm>
            <a:off x="9391650" y="188914"/>
            <a:ext cx="2608263" cy="4525961"/>
          </a:xfrm>
        </p:spPr>
        <p:txBody>
          <a:bodyPr anchor="b"/>
          <a:lstStyle>
            <a:lvl1pPr marL="0" indent="0" algn="l">
              <a:buNone/>
              <a:defRPr sz="3600">
                <a:solidFill>
                  <a:schemeClr val="tx1"/>
                </a:solidFill>
                <a:latin typeface="+mj-lt"/>
              </a:defRPr>
            </a:lvl1pPr>
            <a:lvl2pPr marL="0" algn="l">
              <a:defRPr sz="1200">
                <a:solidFill>
                  <a:schemeClr val="tx1"/>
                </a:solidFil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p:txBody>
      </p:sp>
      <p:sp>
        <p:nvSpPr>
          <p:cNvPr id="6" name="Date Placeholder 4">
            <a:extLst>
              <a:ext uri="{FF2B5EF4-FFF2-40B4-BE49-F238E27FC236}">
                <a16:creationId xmlns:a16="http://schemas.microsoft.com/office/drawing/2014/main" id="{709225DF-2946-4594-BB62-A9B444E41F4B}"/>
              </a:ext>
            </a:extLst>
          </p:cNvPr>
          <p:cNvSpPr>
            <a:spLocks noGrp="1"/>
          </p:cNvSpPr>
          <p:nvPr>
            <p:ph type="dt" sz="half" idx="14"/>
          </p:nvPr>
        </p:nvSpPr>
        <p:spPr/>
        <p:txBody>
          <a:bodyPr/>
          <a:lstStyle>
            <a:lvl1pPr>
              <a:defRPr/>
            </a:lvl1pPr>
          </a:lstStyle>
          <a:p>
            <a:pPr>
              <a:defRPr/>
            </a:pPr>
            <a:endParaRPr lang="en-GB" altLang="en-US"/>
          </a:p>
        </p:txBody>
      </p:sp>
      <p:sp>
        <p:nvSpPr>
          <p:cNvPr id="7" name="Footer Placeholder 5">
            <a:extLst>
              <a:ext uri="{FF2B5EF4-FFF2-40B4-BE49-F238E27FC236}">
                <a16:creationId xmlns:a16="http://schemas.microsoft.com/office/drawing/2014/main" id="{DDBDDAA9-0064-4809-8E6D-42E2498B69AA}"/>
              </a:ext>
            </a:extLst>
          </p:cNvPr>
          <p:cNvSpPr>
            <a:spLocks noGrp="1"/>
          </p:cNvSpPr>
          <p:nvPr>
            <p:ph type="ftr" sz="quarter" idx="15"/>
          </p:nvPr>
        </p:nvSpPr>
        <p:spPr>
          <a:xfrm>
            <a:off x="4038600" y="6124575"/>
            <a:ext cx="4114800" cy="365125"/>
          </a:xfrm>
        </p:spPr>
        <p:txBody>
          <a:bodyPr/>
          <a:lstStyle>
            <a:lvl1pPr>
              <a:defRPr/>
            </a:lvl1pPr>
          </a:lstStyle>
          <a:p>
            <a:pPr>
              <a:defRPr/>
            </a:pPr>
            <a:endParaRPr lang="en-GB" altLang="en-US"/>
          </a:p>
        </p:txBody>
      </p:sp>
      <p:sp>
        <p:nvSpPr>
          <p:cNvPr id="8" name="Slide Number Placeholder 6">
            <a:extLst>
              <a:ext uri="{FF2B5EF4-FFF2-40B4-BE49-F238E27FC236}">
                <a16:creationId xmlns:a16="http://schemas.microsoft.com/office/drawing/2014/main" id="{16BFDFAA-B5F3-47DC-BA8A-90DB1155FCBE}"/>
              </a:ext>
            </a:extLst>
          </p:cNvPr>
          <p:cNvSpPr>
            <a:spLocks noGrp="1"/>
          </p:cNvSpPr>
          <p:nvPr>
            <p:ph type="sldNum" sz="quarter" idx="16"/>
          </p:nvPr>
        </p:nvSpPr>
        <p:spPr/>
        <p:txBody>
          <a:bodyPr/>
          <a:lstStyle>
            <a:lvl1pPr>
              <a:defRPr/>
            </a:lvl1pPr>
          </a:lstStyle>
          <a:p>
            <a:fld id="{C076EA19-CA8D-4A9B-B83D-F9CB8A6A8C81}" type="slidenum">
              <a:rPr lang="en-GB" altLang="en-US"/>
              <a:pPr/>
              <a:t>‹#›</a:t>
            </a:fld>
            <a:endParaRPr lang="en-GB" altLang="en-US"/>
          </a:p>
        </p:txBody>
      </p:sp>
    </p:spTree>
    <p:extLst>
      <p:ext uri="{BB962C8B-B14F-4D97-AF65-F5344CB8AC3E}">
        <p14:creationId xmlns:p14="http://schemas.microsoft.com/office/powerpoint/2010/main" val="846455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0575" y="660596"/>
            <a:ext cx="8620125" cy="644329"/>
          </a:xfrm>
        </p:spPr>
        <p:txBody>
          <a:bodyPr/>
          <a:lstStyle/>
          <a:p>
            <a:r>
              <a:rPr lang="en-US"/>
              <a:t>Click to edit Master title style</a:t>
            </a:r>
            <a:endParaRPr lang="en-GB"/>
          </a:p>
        </p:txBody>
      </p:sp>
      <p:sp>
        <p:nvSpPr>
          <p:cNvPr id="4" name="Content Placeholder 3"/>
          <p:cNvSpPr>
            <a:spLocks noGrp="1"/>
          </p:cNvSpPr>
          <p:nvPr>
            <p:ph sz="half" idx="2"/>
          </p:nvPr>
        </p:nvSpPr>
        <p:spPr>
          <a:xfrm>
            <a:off x="839788" y="1628775"/>
            <a:ext cx="5157787" cy="456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72200" y="1628775"/>
            <a:ext cx="5183188" cy="456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6">
            <a:extLst>
              <a:ext uri="{FF2B5EF4-FFF2-40B4-BE49-F238E27FC236}">
                <a16:creationId xmlns:a16="http://schemas.microsoft.com/office/drawing/2014/main" id="{7BDF27B9-BC01-4DE5-B53F-95AD8A2E4070}"/>
              </a:ext>
            </a:extLst>
          </p:cNvPr>
          <p:cNvSpPr>
            <a:spLocks noGrp="1"/>
          </p:cNvSpPr>
          <p:nvPr>
            <p:ph type="dt" sz="half" idx="10"/>
          </p:nvPr>
        </p:nvSpPr>
        <p:spPr/>
        <p:txBody>
          <a:bodyPr/>
          <a:lstStyle>
            <a:lvl1pPr>
              <a:defRPr/>
            </a:lvl1pPr>
          </a:lstStyle>
          <a:p>
            <a:pPr>
              <a:defRPr/>
            </a:pPr>
            <a:endParaRPr lang="en-GB" altLang="en-US"/>
          </a:p>
        </p:txBody>
      </p:sp>
      <p:sp>
        <p:nvSpPr>
          <p:cNvPr id="7" name="Footer Placeholder 7">
            <a:extLst>
              <a:ext uri="{FF2B5EF4-FFF2-40B4-BE49-F238E27FC236}">
                <a16:creationId xmlns:a16="http://schemas.microsoft.com/office/drawing/2014/main" id="{384AE73B-EC16-424D-838D-291C89794CD7}"/>
              </a:ext>
            </a:extLst>
          </p:cNvPr>
          <p:cNvSpPr>
            <a:spLocks noGrp="1"/>
          </p:cNvSpPr>
          <p:nvPr>
            <p:ph type="ftr" sz="quarter" idx="11"/>
          </p:nvPr>
        </p:nvSpPr>
        <p:spPr>
          <a:xfrm>
            <a:off x="4038600" y="6356350"/>
            <a:ext cx="4114800" cy="365125"/>
          </a:xfrm>
        </p:spPr>
        <p:txBody>
          <a:bodyPr/>
          <a:lstStyle>
            <a:lvl1pPr>
              <a:defRPr/>
            </a:lvl1pPr>
          </a:lstStyle>
          <a:p>
            <a:pPr>
              <a:defRPr/>
            </a:pPr>
            <a:endParaRPr lang="en-GB" altLang="en-US"/>
          </a:p>
        </p:txBody>
      </p:sp>
      <p:sp>
        <p:nvSpPr>
          <p:cNvPr id="8" name="Slide Number Placeholder 8">
            <a:extLst>
              <a:ext uri="{FF2B5EF4-FFF2-40B4-BE49-F238E27FC236}">
                <a16:creationId xmlns:a16="http://schemas.microsoft.com/office/drawing/2014/main" id="{A2E23E7B-46DE-4C78-83C6-D78483D4AF8D}"/>
              </a:ext>
            </a:extLst>
          </p:cNvPr>
          <p:cNvSpPr>
            <a:spLocks noGrp="1"/>
          </p:cNvSpPr>
          <p:nvPr>
            <p:ph type="sldNum" sz="quarter" idx="12"/>
          </p:nvPr>
        </p:nvSpPr>
        <p:spPr/>
        <p:txBody>
          <a:bodyPr/>
          <a:lstStyle>
            <a:lvl1pPr>
              <a:defRPr/>
            </a:lvl1pPr>
          </a:lstStyle>
          <a:p>
            <a:fld id="{CF8A7D15-B28A-4241-A869-8A913F102CF2}" type="slidenum">
              <a:rPr lang="en-GB" altLang="en-US"/>
              <a:pPr/>
              <a:t>‹#›</a:t>
            </a:fld>
            <a:endParaRPr lang="en-GB" altLang="en-US"/>
          </a:p>
        </p:txBody>
      </p:sp>
    </p:spTree>
    <p:extLst>
      <p:ext uri="{BB962C8B-B14F-4D97-AF65-F5344CB8AC3E}">
        <p14:creationId xmlns:p14="http://schemas.microsoft.com/office/powerpoint/2010/main" val="986481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Only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rtlCol="0">
            <a:normAutofit/>
          </a:bodyPr>
          <a:lstStyle/>
          <a:p>
            <a:pPr lvl="0"/>
            <a:endParaRPr lang="en-GB" noProof="0"/>
          </a:p>
        </p:txBody>
      </p:sp>
      <p:sp>
        <p:nvSpPr>
          <p:cNvPr id="3" name="Date Placeholder 2">
            <a:extLst>
              <a:ext uri="{FF2B5EF4-FFF2-40B4-BE49-F238E27FC236}">
                <a16:creationId xmlns:a16="http://schemas.microsoft.com/office/drawing/2014/main" id="{085DAE67-B831-4656-880C-79181B4D1355}"/>
              </a:ext>
            </a:extLst>
          </p:cNvPr>
          <p:cNvSpPr>
            <a:spLocks noGrp="1"/>
          </p:cNvSpPr>
          <p:nvPr>
            <p:ph type="dt" sz="half" idx="14"/>
          </p:nvPr>
        </p:nvSpPr>
        <p:spPr/>
        <p:txBody>
          <a:bodyPr/>
          <a:lstStyle>
            <a:lvl1pPr>
              <a:defRPr/>
            </a:lvl1pPr>
          </a:lstStyle>
          <a:p>
            <a:pPr>
              <a:defRPr/>
            </a:pPr>
            <a:endParaRPr lang="en-GB" altLang="en-US"/>
          </a:p>
        </p:txBody>
      </p:sp>
      <p:sp>
        <p:nvSpPr>
          <p:cNvPr id="4" name="Footer Placeholder 3">
            <a:extLst>
              <a:ext uri="{FF2B5EF4-FFF2-40B4-BE49-F238E27FC236}">
                <a16:creationId xmlns:a16="http://schemas.microsoft.com/office/drawing/2014/main" id="{8E7B027A-2915-4589-948A-A6AF24E60924}"/>
              </a:ext>
            </a:extLst>
          </p:cNvPr>
          <p:cNvSpPr>
            <a:spLocks noGrp="1"/>
          </p:cNvSpPr>
          <p:nvPr>
            <p:ph type="ftr" sz="quarter" idx="15"/>
          </p:nvPr>
        </p:nvSpPr>
        <p:spPr>
          <a:xfrm>
            <a:off x="4038600" y="6124575"/>
            <a:ext cx="4114800" cy="365125"/>
          </a:xfrm>
        </p:spPr>
        <p:txBody>
          <a:bodyPr/>
          <a:lstStyle>
            <a:lvl1pPr>
              <a:defRPr/>
            </a:lvl1pPr>
          </a:lstStyle>
          <a:p>
            <a:pPr>
              <a:defRPr/>
            </a:pPr>
            <a:endParaRPr lang="en-GB" altLang="en-US"/>
          </a:p>
        </p:txBody>
      </p:sp>
      <p:sp>
        <p:nvSpPr>
          <p:cNvPr id="5" name="Slide Number Placeholder 4">
            <a:extLst>
              <a:ext uri="{FF2B5EF4-FFF2-40B4-BE49-F238E27FC236}">
                <a16:creationId xmlns:a16="http://schemas.microsoft.com/office/drawing/2014/main" id="{BB8DBF0D-8E6E-4928-85FF-98BD5B0D180A}"/>
              </a:ext>
            </a:extLst>
          </p:cNvPr>
          <p:cNvSpPr>
            <a:spLocks noGrp="1"/>
          </p:cNvSpPr>
          <p:nvPr>
            <p:ph type="sldNum" sz="quarter" idx="16"/>
          </p:nvPr>
        </p:nvSpPr>
        <p:spPr/>
        <p:txBody>
          <a:bodyPr/>
          <a:lstStyle>
            <a:lvl1pPr>
              <a:defRPr/>
            </a:lvl1pPr>
          </a:lstStyle>
          <a:p>
            <a:fld id="{14BD4B84-0074-43F2-A330-24BCE08991B5}" type="slidenum">
              <a:rPr lang="en-GB" altLang="en-US"/>
              <a:pPr/>
              <a:t>‹#›</a:t>
            </a:fld>
            <a:endParaRPr lang="en-GB" altLang="en-US"/>
          </a:p>
        </p:txBody>
      </p:sp>
    </p:spTree>
    <p:extLst>
      <p:ext uri="{BB962C8B-B14F-4D97-AF65-F5344CB8AC3E}">
        <p14:creationId xmlns:p14="http://schemas.microsoft.com/office/powerpoint/2010/main" val="4174375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575" y="1547413"/>
            <a:ext cx="3378302" cy="1421928"/>
          </a:xfrm>
        </p:spPr>
        <p:txBody>
          <a:bodyPr anchor="b">
            <a:spAutoFit/>
          </a:bodyPr>
          <a:lstStyle>
            <a:lvl1pPr>
              <a:defRPr sz="4800"/>
            </a:lvl1pPr>
          </a:lstStyle>
          <a:p>
            <a:r>
              <a:rPr lang="en-AU"/>
              <a:t>Click to edit Master title style</a:t>
            </a:r>
            <a:endParaRPr lang="en-GB"/>
          </a:p>
        </p:txBody>
      </p:sp>
      <p:sp>
        <p:nvSpPr>
          <p:cNvPr id="3" name="Date Placeholder 7">
            <a:extLst>
              <a:ext uri="{FF2B5EF4-FFF2-40B4-BE49-F238E27FC236}">
                <a16:creationId xmlns:a16="http://schemas.microsoft.com/office/drawing/2014/main" id="{AA668442-D869-40C3-8D7E-5B24F527F46A}"/>
              </a:ext>
            </a:extLst>
          </p:cNvPr>
          <p:cNvSpPr>
            <a:spLocks noGrp="1"/>
          </p:cNvSpPr>
          <p:nvPr>
            <p:ph type="dt" sz="half" idx="10"/>
          </p:nvPr>
        </p:nvSpPr>
        <p:spPr/>
        <p:txBody>
          <a:bodyPr/>
          <a:lstStyle>
            <a:lvl1pPr>
              <a:defRPr/>
            </a:lvl1pPr>
          </a:lstStyle>
          <a:p>
            <a:pPr>
              <a:defRPr/>
            </a:pPr>
            <a:endParaRPr lang="en-GB"/>
          </a:p>
        </p:txBody>
      </p:sp>
      <p:sp>
        <p:nvSpPr>
          <p:cNvPr id="4" name="Footer Placeholder 8">
            <a:extLst>
              <a:ext uri="{FF2B5EF4-FFF2-40B4-BE49-F238E27FC236}">
                <a16:creationId xmlns:a16="http://schemas.microsoft.com/office/drawing/2014/main" id="{E7301D09-2FC3-468E-A5E9-06F5A478E89D}"/>
              </a:ext>
            </a:extLst>
          </p:cNvPr>
          <p:cNvSpPr>
            <a:spLocks noGrp="1"/>
          </p:cNvSpPr>
          <p:nvPr>
            <p:ph type="ftr" sz="quarter" idx="11"/>
          </p:nvPr>
        </p:nvSpPr>
        <p:spPr>
          <a:xfrm>
            <a:off x="4038600" y="6175375"/>
            <a:ext cx="4114800" cy="277813"/>
          </a:xfrm>
        </p:spPr>
        <p:txBody>
          <a:bodyPr/>
          <a:lstStyle>
            <a:lvl1pPr algn="ctr">
              <a:defRPr/>
            </a:lvl1pPr>
          </a:lstStyle>
          <a:p>
            <a:pPr>
              <a:defRPr/>
            </a:pPr>
            <a:endParaRPr lang="en-GB"/>
          </a:p>
        </p:txBody>
      </p:sp>
      <p:sp>
        <p:nvSpPr>
          <p:cNvPr id="5" name="Slide Number Placeholder 9">
            <a:extLst>
              <a:ext uri="{FF2B5EF4-FFF2-40B4-BE49-F238E27FC236}">
                <a16:creationId xmlns:a16="http://schemas.microsoft.com/office/drawing/2014/main" id="{7B3C64A6-7904-4438-B0EE-8C05B689A11F}"/>
              </a:ext>
            </a:extLst>
          </p:cNvPr>
          <p:cNvSpPr>
            <a:spLocks noGrp="1"/>
          </p:cNvSpPr>
          <p:nvPr>
            <p:ph type="sldNum" sz="quarter" idx="12"/>
          </p:nvPr>
        </p:nvSpPr>
        <p:spPr/>
        <p:txBody>
          <a:bodyPr/>
          <a:lstStyle>
            <a:lvl1pPr>
              <a:defRPr/>
            </a:lvl1pPr>
          </a:lstStyle>
          <a:p>
            <a:fld id="{6761EB2D-2210-4071-995A-48FE9BABB935}" type="slidenum">
              <a:rPr lang="en-GB" altLang="en-US"/>
              <a:pPr/>
              <a:t>‹#›</a:t>
            </a:fld>
            <a:endParaRPr lang="en-GB" altLang="en-US"/>
          </a:p>
        </p:txBody>
      </p:sp>
    </p:spTree>
    <p:extLst>
      <p:ext uri="{BB962C8B-B14F-4D97-AF65-F5344CB8AC3E}">
        <p14:creationId xmlns:p14="http://schemas.microsoft.com/office/powerpoint/2010/main" val="203934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vider Lef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1" y="1"/>
            <a:ext cx="4057650" cy="6857999"/>
          </a:xfrm>
          <a:prstGeom prst="rect">
            <a:avLst/>
          </a:prstGeom>
          <a:solidFill>
            <a:schemeClr val="bg1"/>
          </a:solidFill>
        </p:spPr>
        <p:txBody>
          <a:bodyPr wrap="square" lIns="720000" tIns="3600000" rIns="720000" bIns="828000" rtlCol="0" anchor="b" anchorCtr="0">
            <a:noAutofit/>
          </a:bodyPr>
          <a:lstStyle/>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p:txBody>
      </p:sp>
      <p:sp>
        <p:nvSpPr>
          <p:cNvPr id="9" name="Text Placeholder 8"/>
          <p:cNvSpPr>
            <a:spLocks noGrp="1"/>
          </p:cNvSpPr>
          <p:nvPr>
            <p:ph type="body" sz="quarter" idx="14" hasCustomPrompt="1"/>
          </p:nvPr>
        </p:nvSpPr>
        <p:spPr>
          <a:xfrm>
            <a:off x="803275" y="2944392"/>
            <a:ext cx="2673350" cy="2499146"/>
          </a:xfrm>
        </p:spPr>
        <p:txBody>
          <a:bodyPr wrap="square" anchor="b">
            <a:spAutoFit/>
          </a:bodyPr>
          <a:lstStyle>
            <a:lvl1pPr marL="0">
              <a:spcBef>
                <a:spcPts val="1200"/>
              </a:spcBef>
              <a:defRPr lang="en-US" sz="3600" b="1" kern="1200" dirty="0" smtClean="0">
                <a:solidFill>
                  <a:schemeClr val="tx1"/>
                </a:solidFill>
                <a:latin typeface="+mj-lt"/>
                <a:ea typeface="+mn-ea"/>
                <a:cs typeface="+mn-cs"/>
              </a:defRPr>
            </a:lvl1pPr>
            <a:lvl2pPr marL="0" indent="0" algn="l">
              <a:spcBef>
                <a:spcPts val="1200"/>
              </a:spcBef>
              <a:buNone/>
              <a:defRPr sz="2000">
                <a:solidFill>
                  <a:schemeClr val="tx1"/>
                </a:solidFill>
                <a:latin typeface="+mn-lt"/>
              </a:defRPr>
            </a:lvl2pPr>
          </a:lstStyle>
          <a:p>
            <a:pPr marL="0" lvl="0" indent="0" algn="l" defTabSz="914400" rtl="0" eaLnBrk="1" latinLnBrk="0" hangingPunct="1">
              <a:lnSpc>
                <a:spcPct val="90000"/>
              </a:lnSpc>
              <a:spcBef>
                <a:spcPts val="1000"/>
              </a:spcBef>
              <a:buFont typeface="Wingdings 2" panose="05020102010507070707" pitchFamily="18" charset="2"/>
              <a:buNone/>
            </a:pPr>
            <a:r>
              <a:rPr lang="en-US"/>
              <a:t>edit master text styles</a:t>
            </a:r>
          </a:p>
          <a:p>
            <a:pPr marL="0" lvl="0" indent="0" algn="l" defTabSz="914400" rtl="0" eaLnBrk="1" latinLnBrk="0" hangingPunct="1">
              <a:lnSpc>
                <a:spcPct val="90000"/>
              </a:lnSpc>
              <a:spcBef>
                <a:spcPts val="1000"/>
              </a:spcBef>
              <a:buFont typeface="Wingdings 2" panose="05020102010507070707" pitchFamily="18" charset="2"/>
              <a:buNone/>
            </a:pPr>
            <a:endParaRPr lang="en-US"/>
          </a:p>
          <a:p>
            <a:pPr marL="0" lvl="1" indent="0" algn="l" defTabSz="914400" rtl="0" eaLnBrk="1" latinLnBrk="0" hangingPunct="1">
              <a:lnSpc>
                <a:spcPct val="90000"/>
              </a:lnSpc>
              <a:spcBef>
                <a:spcPts val="1000"/>
              </a:spcBef>
              <a:buFont typeface="Wingdings 2" panose="05020102010507070707" pitchFamily="18" charset="2"/>
              <a:buNone/>
            </a:pPr>
            <a:r>
              <a:rPr lang="en-US"/>
              <a:t>Second level</a:t>
            </a:r>
          </a:p>
          <a:p>
            <a:pPr marL="0" lvl="2" indent="0" algn="l" defTabSz="914400" rtl="0" eaLnBrk="1" latinLnBrk="0" hangingPunct="1">
              <a:lnSpc>
                <a:spcPct val="90000"/>
              </a:lnSpc>
              <a:spcBef>
                <a:spcPts val="1000"/>
              </a:spcBef>
              <a:buFont typeface="Wingdings 2" panose="05020102010507070707" pitchFamily="18" charset="2"/>
              <a:buNone/>
            </a:pPr>
            <a:r>
              <a:rPr lang="en-US"/>
              <a:t>Third level</a:t>
            </a:r>
          </a:p>
        </p:txBody>
      </p:sp>
      <p:cxnSp>
        <p:nvCxnSpPr>
          <p:cNvPr id="14" name="Straight Connector 13"/>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52E9FAB2-043B-4E41-9188-3798F98F7012}"/>
              </a:ext>
            </a:extLst>
          </p:cNvPr>
          <p:cNvSpPr>
            <a:spLocks noGrp="1"/>
          </p:cNvSpPr>
          <p:nvPr>
            <p:ph type="ftr" sz="quarter" idx="11"/>
          </p:nvPr>
        </p:nvSpPr>
        <p:spPr>
          <a:xfrm>
            <a:off x="4062412" y="6185713"/>
            <a:ext cx="4114800" cy="276999"/>
          </a:xfrm>
        </p:spPr>
        <p:txBody>
          <a:bodyPr/>
          <a:lstStyle>
            <a:lvl1pPr algn="ctr">
              <a:defRPr/>
            </a:lvl1pPr>
          </a:lstStyle>
          <a:p>
            <a:endParaRPr lang="en-GB"/>
          </a:p>
        </p:txBody>
      </p:sp>
    </p:spTree>
    <p:extLst>
      <p:ext uri="{BB962C8B-B14F-4D97-AF65-F5344CB8AC3E}">
        <p14:creationId xmlns:p14="http://schemas.microsoft.com/office/powerpoint/2010/main" val="19710768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Divider Lef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37CFBD-83A7-4DF9-ACE4-81D36E48208A}"/>
              </a:ext>
            </a:extLst>
          </p:cNvPr>
          <p:cNvSpPr txBox="1">
            <a:spLocks noChangeArrowheads="1"/>
          </p:cNvSpPr>
          <p:nvPr userDrawn="1"/>
        </p:nvSpPr>
        <p:spPr bwMode="auto">
          <a:xfrm>
            <a:off x="8134350" y="0"/>
            <a:ext cx="4057650" cy="6858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720000" tIns="3600000" rIns="720000" bIns="828000" anchor="b"/>
          <a:lstStyle>
            <a:lvl1pPr>
              <a:defRPr sz="2400">
                <a:solidFill>
                  <a:schemeClr val="tx1"/>
                </a:solidFill>
                <a:latin typeface="Circular Std Book" charset="0"/>
                <a:ea typeface="ＭＳ Ｐゴシック" charset="0"/>
                <a:cs typeface="ＭＳ Ｐゴシック" charset="0"/>
              </a:defRPr>
            </a:lvl1pPr>
            <a:lvl2pPr marL="742950" indent="-285750">
              <a:defRPr sz="2400">
                <a:solidFill>
                  <a:schemeClr val="tx1"/>
                </a:solidFill>
                <a:latin typeface="Circular Std Book" charset="0"/>
                <a:ea typeface="ＭＳ Ｐゴシック" charset="0"/>
              </a:defRPr>
            </a:lvl2pPr>
            <a:lvl3pPr marL="1143000" indent="-228600">
              <a:defRPr sz="2400">
                <a:solidFill>
                  <a:schemeClr val="tx1"/>
                </a:solidFill>
                <a:latin typeface="Circular Std Book" charset="0"/>
                <a:ea typeface="ＭＳ Ｐゴシック" charset="0"/>
              </a:defRPr>
            </a:lvl3pPr>
            <a:lvl4pPr marL="1600200" indent="-228600">
              <a:defRPr sz="2400">
                <a:solidFill>
                  <a:schemeClr val="tx1"/>
                </a:solidFill>
                <a:latin typeface="Circular Std Book" charset="0"/>
                <a:ea typeface="ＭＳ Ｐゴシック" charset="0"/>
              </a:defRPr>
            </a:lvl4pPr>
            <a:lvl5pPr marL="2057400" indent="-228600">
              <a:defRPr sz="2400">
                <a:solidFill>
                  <a:schemeClr val="tx1"/>
                </a:solidFill>
                <a:latin typeface="Circular Std Book" charset="0"/>
                <a:ea typeface="ＭＳ Ｐゴシック" charset="0"/>
              </a:defRPr>
            </a:lvl5pPr>
            <a:lvl6pPr marL="2514600" indent="-228600" eaLnBrk="0" fontAlgn="base" hangingPunct="0">
              <a:spcBef>
                <a:spcPct val="0"/>
              </a:spcBef>
              <a:spcAft>
                <a:spcPct val="0"/>
              </a:spcAft>
              <a:defRPr sz="2400">
                <a:solidFill>
                  <a:schemeClr val="tx1"/>
                </a:solidFill>
                <a:latin typeface="Circular Std Book" charset="0"/>
                <a:ea typeface="ＭＳ Ｐゴシック" charset="0"/>
              </a:defRPr>
            </a:lvl6pPr>
            <a:lvl7pPr marL="2971800" indent="-228600" eaLnBrk="0" fontAlgn="base" hangingPunct="0">
              <a:spcBef>
                <a:spcPct val="0"/>
              </a:spcBef>
              <a:spcAft>
                <a:spcPct val="0"/>
              </a:spcAft>
              <a:defRPr sz="2400">
                <a:solidFill>
                  <a:schemeClr val="tx1"/>
                </a:solidFill>
                <a:latin typeface="Circular Std Book" charset="0"/>
                <a:ea typeface="ＭＳ Ｐゴシック" charset="0"/>
              </a:defRPr>
            </a:lvl7pPr>
            <a:lvl8pPr marL="3429000" indent="-228600" eaLnBrk="0" fontAlgn="base" hangingPunct="0">
              <a:spcBef>
                <a:spcPct val="0"/>
              </a:spcBef>
              <a:spcAft>
                <a:spcPct val="0"/>
              </a:spcAft>
              <a:defRPr sz="2400">
                <a:solidFill>
                  <a:schemeClr val="tx1"/>
                </a:solidFill>
                <a:latin typeface="Circular Std Book" charset="0"/>
                <a:ea typeface="ＭＳ Ｐゴシック" charset="0"/>
              </a:defRPr>
            </a:lvl8pPr>
            <a:lvl9pPr marL="3886200" indent="-228600" eaLnBrk="0" fontAlgn="base" hangingPunct="0">
              <a:spcBef>
                <a:spcPct val="0"/>
              </a:spcBef>
              <a:spcAft>
                <a:spcPct val="0"/>
              </a:spcAft>
              <a:defRPr sz="2400">
                <a:solidFill>
                  <a:schemeClr val="tx1"/>
                </a:solidFill>
                <a:latin typeface="Circular Std Book" charset="0"/>
                <a:ea typeface="ＭＳ Ｐゴシック" charset="0"/>
              </a:defRPr>
            </a:lvl9pPr>
          </a:lstStyle>
          <a:p>
            <a:pPr>
              <a:defRPr/>
            </a:pPr>
            <a:endParaRPr lang="en-GB" sz="1100"/>
          </a:p>
          <a:p>
            <a:pPr>
              <a:defRPr/>
            </a:pPr>
            <a:endParaRPr lang="en-GB" sz="1100"/>
          </a:p>
          <a:p>
            <a:pPr>
              <a:defRPr/>
            </a:pPr>
            <a:endParaRPr lang="en-GB" sz="1100"/>
          </a:p>
          <a:p>
            <a:pPr>
              <a:defRPr/>
            </a:pPr>
            <a:endParaRPr lang="en-GB" sz="1100"/>
          </a:p>
          <a:p>
            <a:pPr>
              <a:defRPr/>
            </a:pPr>
            <a:endParaRPr lang="en-GB" sz="1100"/>
          </a:p>
          <a:p>
            <a:pPr>
              <a:defRPr/>
            </a:pPr>
            <a:endParaRPr lang="en-GB" sz="1100"/>
          </a:p>
          <a:p>
            <a:pPr>
              <a:defRPr/>
            </a:pPr>
            <a:endParaRPr lang="en-GB" sz="1100"/>
          </a:p>
          <a:p>
            <a:pPr>
              <a:defRPr/>
            </a:pPr>
            <a:endParaRPr lang="en-GB" sz="1100"/>
          </a:p>
          <a:p>
            <a:pPr>
              <a:defRPr/>
            </a:pPr>
            <a:endParaRPr lang="en-GB" sz="1100"/>
          </a:p>
          <a:p>
            <a:pPr>
              <a:defRPr/>
            </a:pPr>
            <a:endParaRPr lang="en-GB" sz="1100"/>
          </a:p>
          <a:p>
            <a:pPr>
              <a:defRPr/>
            </a:pPr>
            <a:endParaRPr lang="en-GB" sz="1100"/>
          </a:p>
          <a:p>
            <a:pPr>
              <a:defRPr/>
            </a:pPr>
            <a:endParaRPr lang="en-GB" sz="1100"/>
          </a:p>
          <a:p>
            <a:pPr>
              <a:defRPr/>
            </a:pPr>
            <a:endParaRPr lang="en-GB" sz="1100"/>
          </a:p>
          <a:p>
            <a:pPr>
              <a:defRPr/>
            </a:pPr>
            <a:endParaRPr lang="en-GB" sz="1100"/>
          </a:p>
          <a:p>
            <a:pPr>
              <a:defRPr/>
            </a:pPr>
            <a:endParaRPr lang="en-GB" sz="1100"/>
          </a:p>
        </p:txBody>
      </p:sp>
      <p:cxnSp>
        <p:nvCxnSpPr>
          <p:cNvPr id="4" name="Straight Connector 3">
            <a:extLst>
              <a:ext uri="{FF2B5EF4-FFF2-40B4-BE49-F238E27FC236}">
                <a16:creationId xmlns:a16="http://schemas.microsoft.com/office/drawing/2014/main" id="{8C61688D-D841-4A2E-AC90-B0550DA8FEA5}"/>
              </a:ext>
            </a:extLst>
          </p:cNvPr>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14">
            <a:extLst>
              <a:ext uri="{FF2B5EF4-FFF2-40B4-BE49-F238E27FC236}">
                <a16:creationId xmlns:a16="http://schemas.microsoft.com/office/drawing/2014/main" id="{BEC93EF0-520D-450A-BFAE-1EECCB6BD7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782175" y="5572125"/>
            <a:ext cx="1501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4"/>
          </p:nvPr>
        </p:nvSpPr>
        <p:spPr>
          <a:xfrm>
            <a:off x="8680450" y="3070629"/>
            <a:ext cx="2673350" cy="2374496"/>
          </a:xfrm>
        </p:spPr>
        <p:txBody>
          <a:bodyPr anchor="b">
            <a:spAutoFit/>
          </a:bodyPr>
          <a:lstStyle>
            <a:lvl1pPr marL="0">
              <a:spcBef>
                <a:spcPts val="1200"/>
              </a:spcBef>
              <a:defRPr lang="en-US" sz="3600" b="1" kern="1200" dirty="0" smtClean="0">
                <a:solidFill>
                  <a:schemeClr val="tx1"/>
                </a:solidFill>
                <a:latin typeface="+mj-lt"/>
                <a:ea typeface="+mn-ea"/>
                <a:cs typeface="+mn-cs"/>
              </a:defRPr>
            </a:lvl1pPr>
            <a:lvl2pPr marL="0" indent="0" algn="l">
              <a:spcBef>
                <a:spcPts val="1200"/>
              </a:spcBef>
              <a:buNone/>
              <a:defRPr sz="1100">
                <a:solidFill>
                  <a:schemeClr val="tx1"/>
                </a:solidFill>
                <a:latin typeface="+mn-lt"/>
              </a:defRPr>
            </a:lvl2pPr>
          </a:lstStyle>
          <a:p>
            <a:pPr lvl="0"/>
            <a:r>
              <a:rPr lang="en-AU"/>
              <a:t>Click to edit Master text styles</a:t>
            </a:r>
          </a:p>
          <a:p>
            <a:pPr lvl="1"/>
            <a:r>
              <a:rPr lang="en-AU"/>
              <a:t>Second level</a:t>
            </a:r>
          </a:p>
          <a:p>
            <a:pPr lvl="2"/>
            <a:r>
              <a:rPr lang="en-AU"/>
              <a:t>Third level</a:t>
            </a:r>
          </a:p>
          <a:p>
            <a:pPr lvl="3"/>
            <a:r>
              <a:rPr lang="en-AU"/>
              <a:t>Fourth level</a:t>
            </a:r>
          </a:p>
        </p:txBody>
      </p:sp>
      <p:sp>
        <p:nvSpPr>
          <p:cNvPr id="6" name="Date Placeholder 14">
            <a:extLst>
              <a:ext uri="{FF2B5EF4-FFF2-40B4-BE49-F238E27FC236}">
                <a16:creationId xmlns:a16="http://schemas.microsoft.com/office/drawing/2014/main" id="{0DAB72BA-C164-4A65-A935-414DA2FB0517}"/>
              </a:ext>
            </a:extLst>
          </p:cNvPr>
          <p:cNvSpPr>
            <a:spLocks noGrp="1"/>
          </p:cNvSpPr>
          <p:nvPr>
            <p:ph type="dt" sz="half" idx="15"/>
          </p:nvPr>
        </p:nvSpPr>
        <p:spPr/>
        <p:txBody>
          <a:bodyPr/>
          <a:lstStyle>
            <a:lvl1pPr>
              <a:defRPr/>
            </a:lvl1pPr>
          </a:lstStyle>
          <a:p>
            <a:pPr>
              <a:defRPr/>
            </a:pPr>
            <a:endParaRPr lang="en-GB"/>
          </a:p>
        </p:txBody>
      </p:sp>
      <p:sp>
        <p:nvSpPr>
          <p:cNvPr id="7" name="Footer Placeholder 15">
            <a:extLst>
              <a:ext uri="{FF2B5EF4-FFF2-40B4-BE49-F238E27FC236}">
                <a16:creationId xmlns:a16="http://schemas.microsoft.com/office/drawing/2014/main" id="{B1FAF3B4-6435-430D-B8F7-2B3D6678BC11}"/>
              </a:ext>
            </a:extLst>
          </p:cNvPr>
          <p:cNvSpPr>
            <a:spLocks noGrp="1"/>
          </p:cNvSpPr>
          <p:nvPr>
            <p:ph type="ftr" sz="quarter" idx="16"/>
          </p:nvPr>
        </p:nvSpPr>
        <p:spPr/>
        <p:txBody>
          <a:bodyPr/>
          <a:lstStyle>
            <a:lvl1pPr>
              <a:defRPr/>
            </a:lvl1pPr>
          </a:lstStyle>
          <a:p>
            <a:pPr>
              <a:defRPr/>
            </a:pPr>
            <a:endParaRPr lang="en-GB"/>
          </a:p>
        </p:txBody>
      </p:sp>
      <p:sp>
        <p:nvSpPr>
          <p:cNvPr id="8" name="Slide Number Placeholder 16">
            <a:extLst>
              <a:ext uri="{FF2B5EF4-FFF2-40B4-BE49-F238E27FC236}">
                <a16:creationId xmlns:a16="http://schemas.microsoft.com/office/drawing/2014/main" id="{9813BFD5-86BD-405B-BC25-4A93FC5FB168}"/>
              </a:ext>
            </a:extLst>
          </p:cNvPr>
          <p:cNvSpPr>
            <a:spLocks noGrp="1"/>
          </p:cNvSpPr>
          <p:nvPr>
            <p:ph type="sldNum" sz="quarter" idx="17"/>
          </p:nvPr>
        </p:nvSpPr>
        <p:spPr/>
        <p:txBody>
          <a:bodyPr/>
          <a:lstStyle>
            <a:lvl1pPr>
              <a:defRPr/>
            </a:lvl1pPr>
          </a:lstStyle>
          <a:p>
            <a:fld id="{7A7D278C-9FDC-4698-9EE4-AF385E48C937}" type="slidenum">
              <a:rPr lang="en-GB" altLang="en-US"/>
              <a:pPr/>
              <a:t>‹#›</a:t>
            </a:fld>
            <a:endParaRPr lang="en-GB" altLang="en-US"/>
          </a:p>
        </p:txBody>
      </p:sp>
    </p:spTree>
    <p:extLst>
      <p:ext uri="{BB962C8B-B14F-4D97-AF65-F5344CB8AC3E}">
        <p14:creationId xmlns:p14="http://schemas.microsoft.com/office/powerpoint/2010/main" val="2190401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Image Black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63576"/>
            <a:ext cx="5292725" cy="1325562"/>
          </a:xfrm>
        </p:spPr>
        <p:txBody>
          <a:bodyPr/>
          <a:lstStyle/>
          <a:p>
            <a:r>
              <a:rPr lang="en-US"/>
              <a:t>click to edit master title style</a:t>
            </a:r>
            <a:endParaRPr lang="en-GB"/>
          </a:p>
        </p:txBody>
      </p:sp>
      <p:sp>
        <p:nvSpPr>
          <p:cNvPr id="3" name="Content Placeholder 2"/>
          <p:cNvSpPr>
            <a:spLocks noGrp="1"/>
          </p:cNvSpPr>
          <p:nvPr>
            <p:ph idx="1"/>
          </p:nvPr>
        </p:nvSpPr>
        <p:spPr>
          <a:xfrm>
            <a:off x="790575" y="2216755"/>
            <a:ext cx="5305425" cy="323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p:cNvSpPr>
            <a:spLocks noGrp="1"/>
          </p:cNvSpPr>
          <p:nvPr>
            <p:ph type="pic" sz="quarter" idx="13"/>
          </p:nvPr>
        </p:nvSpPr>
        <p:spPr>
          <a:xfrm>
            <a:off x="6543576" y="663576"/>
            <a:ext cx="4788000" cy="4788000"/>
          </a:xfrm>
        </p:spPr>
        <p:txBody>
          <a:bodyPr/>
          <a:lstStyle>
            <a:lvl1pPr>
              <a:defRPr>
                <a:solidFill>
                  <a:schemeClr val="tx1"/>
                </a:solidFill>
              </a:defRPr>
            </a:lvl1pPr>
          </a:lstStyle>
          <a:p>
            <a:endParaRPr lang="en-GB"/>
          </a:p>
        </p:txBody>
      </p:sp>
      <p:sp>
        <p:nvSpPr>
          <p:cNvPr id="9" name="Text Placeholder 8"/>
          <p:cNvSpPr>
            <a:spLocks noGrp="1"/>
          </p:cNvSpPr>
          <p:nvPr>
            <p:ph type="body" sz="quarter" idx="14" hasCustomPrompt="1"/>
          </p:nvPr>
        </p:nvSpPr>
        <p:spPr>
          <a:xfrm>
            <a:off x="7335788" y="2904813"/>
            <a:ext cx="3203575" cy="313932"/>
          </a:xfrm>
          <a:solidFill>
            <a:schemeClr val="bg1"/>
          </a:solidFill>
        </p:spPr>
        <p:txBody>
          <a:bodyPr>
            <a:spAutoFit/>
          </a:bodyPr>
          <a:lstStyle>
            <a:lvl5pPr marL="0" indent="0" algn="ctr">
              <a:buNone/>
              <a:defRPr baseline="0">
                <a:solidFill>
                  <a:schemeClr val="tx1"/>
                </a:solidFill>
                <a:latin typeface="+mn-lt"/>
              </a:defRPr>
            </a:lvl5pPr>
          </a:lstStyle>
          <a:p>
            <a:pPr lvl="4"/>
            <a:r>
              <a:rPr lang="en-US"/>
              <a:t>this is …</a:t>
            </a:r>
            <a:endParaRPr lang="en-GB"/>
          </a:p>
        </p:txBody>
      </p:sp>
      <p:sp>
        <p:nvSpPr>
          <p:cNvPr id="10" name="Date Placeholder 9"/>
          <p:cNvSpPr>
            <a:spLocks noGrp="1"/>
          </p:cNvSpPr>
          <p:nvPr>
            <p:ph type="dt" sz="half" idx="15"/>
          </p:nvPr>
        </p:nvSpPr>
        <p:spPr/>
        <p:txBody>
          <a:bodyPr/>
          <a:lstStyle/>
          <a:p>
            <a:endParaRPr lang="en-GB"/>
          </a:p>
        </p:txBody>
      </p:sp>
      <p:sp>
        <p:nvSpPr>
          <p:cNvPr id="11" name="Footer Placeholder 10"/>
          <p:cNvSpPr>
            <a:spLocks noGrp="1"/>
          </p:cNvSpPr>
          <p:nvPr>
            <p:ph type="ftr" sz="quarter" idx="16"/>
          </p:nvPr>
        </p:nvSpPr>
        <p:spPr/>
        <p:txBody>
          <a:bodyPr/>
          <a:lstStyle/>
          <a:p>
            <a:pPr algn="l"/>
            <a:endParaRPr lang="en-GB"/>
          </a:p>
        </p:txBody>
      </p:sp>
      <p:sp>
        <p:nvSpPr>
          <p:cNvPr id="12" name="Slide Number Placeholder 11"/>
          <p:cNvSpPr>
            <a:spLocks noGrp="1"/>
          </p:cNvSpPr>
          <p:nvPr>
            <p:ph type="sldNum" sz="quarter" idx="17"/>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1030481276"/>
      </p:ext>
    </p:extLst>
  </p:cSld>
  <p:clrMapOvr>
    <a:masterClrMapping/>
  </p:clrMapOvr>
  <p:extLst>
    <p:ext uri="{DCECCB84-F9BA-43D5-87BE-67443E8EF086}">
      <p15:sldGuideLst xmlns:p15="http://schemas.microsoft.com/office/powerpoint/2012/main">
        <p15:guide id="1" pos="3840">
          <p15:clr>
            <a:srgbClr val="FBAE40"/>
          </p15:clr>
        </p15:guide>
        <p15:guide id="2" pos="7151">
          <p15:clr>
            <a:srgbClr val="FBAE40"/>
          </p15:clr>
        </p15:guide>
        <p15:guide id="3" pos="411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9 Image Grid Black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63576"/>
            <a:ext cx="5102225" cy="1325562"/>
          </a:xfrm>
        </p:spPr>
        <p:txBody>
          <a:bodyPr/>
          <a:lstStyle/>
          <a:p>
            <a:r>
              <a:rPr lang="en-US"/>
              <a:t>click to edit master title style</a:t>
            </a:r>
            <a:endParaRPr lang="en-GB"/>
          </a:p>
        </p:txBody>
      </p:sp>
      <p:sp>
        <p:nvSpPr>
          <p:cNvPr id="3" name="Content Placeholder 2"/>
          <p:cNvSpPr>
            <a:spLocks noGrp="1"/>
          </p:cNvSpPr>
          <p:nvPr>
            <p:ph idx="1"/>
          </p:nvPr>
        </p:nvSpPr>
        <p:spPr>
          <a:xfrm>
            <a:off x="790575" y="2216755"/>
            <a:ext cx="5114925" cy="323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7"/>
          <p:cNvSpPr>
            <a:spLocks noGrp="1"/>
          </p:cNvSpPr>
          <p:nvPr>
            <p:ph type="pic" sz="quarter" idx="21"/>
          </p:nvPr>
        </p:nvSpPr>
        <p:spPr>
          <a:xfrm>
            <a:off x="9680379" y="670531"/>
            <a:ext cx="1660721" cy="1549184"/>
          </a:xfrm>
        </p:spPr>
        <p:txBody>
          <a:bodyPr/>
          <a:lstStyle>
            <a:lvl1pPr>
              <a:defRPr>
                <a:solidFill>
                  <a:schemeClr val="tx1"/>
                </a:solidFill>
              </a:defRPr>
            </a:lvl1pPr>
          </a:lstStyle>
          <a:p>
            <a:endParaRPr lang="en-GB"/>
          </a:p>
        </p:txBody>
      </p:sp>
      <p:sp>
        <p:nvSpPr>
          <p:cNvPr id="17" name="Picture Placeholder 7"/>
          <p:cNvSpPr>
            <a:spLocks noGrp="1"/>
          </p:cNvSpPr>
          <p:nvPr>
            <p:ph type="pic" sz="quarter" idx="22"/>
          </p:nvPr>
        </p:nvSpPr>
        <p:spPr>
          <a:xfrm>
            <a:off x="9680379" y="2283432"/>
            <a:ext cx="1660721" cy="1549184"/>
          </a:xfrm>
        </p:spPr>
        <p:txBody>
          <a:bodyPr/>
          <a:lstStyle>
            <a:lvl1pPr>
              <a:defRPr>
                <a:solidFill>
                  <a:schemeClr val="tx1"/>
                </a:solidFill>
              </a:defRPr>
            </a:lvl1pPr>
          </a:lstStyle>
          <a:p>
            <a:endParaRPr lang="en-GB"/>
          </a:p>
        </p:txBody>
      </p:sp>
      <p:sp>
        <p:nvSpPr>
          <p:cNvPr id="18" name="Picture Placeholder 7"/>
          <p:cNvSpPr>
            <a:spLocks noGrp="1"/>
          </p:cNvSpPr>
          <p:nvPr>
            <p:ph type="pic" sz="quarter" idx="23"/>
          </p:nvPr>
        </p:nvSpPr>
        <p:spPr>
          <a:xfrm>
            <a:off x="9680379" y="3896332"/>
            <a:ext cx="1660721" cy="1549184"/>
          </a:xfrm>
        </p:spPr>
        <p:txBody>
          <a:bodyPr/>
          <a:lstStyle>
            <a:lvl1pPr>
              <a:defRPr>
                <a:solidFill>
                  <a:schemeClr val="tx1"/>
                </a:solidFill>
              </a:defRPr>
            </a:lvl1pPr>
          </a:lstStyle>
          <a:p>
            <a:endParaRPr lang="en-GB"/>
          </a:p>
        </p:txBody>
      </p:sp>
      <p:sp>
        <p:nvSpPr>
          <p:cNvPr id="20" name="Picture Placeholder 7"/>
          <p:cNvSpPr>
            <a:spLocks noGrp="1"/>
          </p:cNvSpPr>
          <p:nvPr>
            <p:ph type="pic" sz="quarter" idx="25"/>
          </p:nvPr>
        </p:nvSpPr>
        <p:spPr>
          <a:xfrm>
            <a:off x="7934153" y="2283432"/>
            <a:ext cx="1660721" cy="1549184"/>
          </a:xfrm>
        </p:spPr>
        <p:txBody>
          <a:bodyPr/>
          <a:lstStyle>
            <a:lvl1pPr>
              <a:defRPr>
                <a:solidFill>
                  <a:schemeClr val="tx1"/>
                </a:solidFill>
              </a:defRPr>
            </a:lvl1pPr>
          </a:lstStyle>
          <a:p>
            <a:endParaRPr lang="en-GB"/>
          </a:p>
        </p:txBody>
      </p:sp>
      <p:sp>
        <p:nvSpPr>
          <p:cNvPr id="21" name="Picture Placeholder 7"/>
          <p:cNvSpPr>
            <a:spLocks noGrp="1"/>
          </p:cNvSpPr>
          <p:nvPr>
            <p:ph type="pic" sz="quarter" idx="26"/>
          </p:nvPr>
        </p:nvSpPr>
        <p:spPr>
          <a:xfrm>
            <a:off x="7940577" y="657225"/>
            <a:ext cx="1660721" cy="1549184"/>
          </a:xfrm>
        </p:spPr>
        <p:txBody>
          <a:bodyPr/>
          <a:lstStyle>
            <a:lvl1pPr>
              <a:defRPr>
                <a:solidFill>
                  <a:schemeClr val="tx1"/>
                </a:solidFill>
              </a:defRPr>
            </a:lvl1pPr>
          </a:lstStyle>
          <a:p>
            <a:endParaRPr lang="en-GB"/>
          </a:p>
        </p:txBody>
      </p:sp>
      <p:sp>
        <p:nvSpPr>
          <p:cNvPr id="22" name="Picture Placeholder 7"/>
          <p:cNvSpPr>
            <a:spLocks noGrp="1"/>
          </p:cNvSpPr>
          <p:nvPr>
            <p:ph type="pic" sz="quarter" idx="27"/>
          </p:nvPr>
        </p:nvSpPr>
        <p:spPr>
          <a:xfrm>
            <a:off x="6187927" y="657225"/>
            <a:ext cx="1660721" cy="1549184"/>
          </a:xfrm>
        </p:spPr>
        <p:txBody>
          <a:bodyPr/>
          <a:lstStyle>
            <a:lvl1pPr>
              <a:defRPr>
                <a:solidFill>
                  <a:schemeClr val="tx1"/>
                </a:solidFill>
              </a:defRPr>
            </a:lvl1pPr>
          </a:lstStyle>
          <a:p>
            <a:endParaRPr lang="en-GB"/>
          </a:p>
        </p:txBody>
      </p:sp>
      <p:sp>
        <p:nvSpPr>
          <p:cNvPr id="23" name="Picture Placeholder 7"/>
          <p:cNvSpPr>
            <a:spLocks noGrp="1"/>
          </p:cNvSpPr>
          <p:nvPr>
            <p:ph type="pic" sz="quarter" idx="28"/>
          </p:nvPr>
        </p:nvSpPr>
        <p:spPr>
          <a:xfrm>
            <a:off x="6187927" y="2283432"/>
            <a:ext cx="1660721" cy="1549184"/>
          </a:xfrm>
        </p:spPr>
        <p:txBody>
          <a:bodyPr/>
          <a:lstStyle>
            <a:lvl1pPr>
              <a:defRPr>
                <a:solidFill>
                  <a:schemeClr val="tx1"/>
                </a:solidFill>
              </a:defRPr>
            </a:lvl1pPr>
          </a:lstStyle>
          <a:p>
            <a:endParaRPr lang="en-GB"/>
          </a:p>
        </p:txBody>
      </p:sp>
      <p:sp>
        <p:nvSpPr>
          <p:cNvPr id="24" name="Picture Placeholder 7"/>
          <p:cNvSpPr>
            <a:spLocks noGrp="1"/>
          </p:cNvSpPr>
          <p:nvPr>
            <p:ph type="pic" sz="quarter" idx="29"/>
          </p:nvPr>
        </p:nvSpPr>
        <p:spPr>
          <a:xfrm>
            <a:off x="6200775" y="3905353"/>
            <a:ext cx="1660721" cy="1549184"/>
          </a:xfrm>
        </p:spPr>
        <p:txBody>
          <a:bodyPr/>
          <a:lstStyle>
            <a:lvl1pPr>
              <a:defRPr>
                <a:solidFill>
                  <a:schemeClr val="tx1"/>
                </a:solidFill>
              </a:defRPr>
            </a:lvl1pPr>
          </a:lstStyle>
          <a:p>
            <a:endParaRPr lang="en-GB"/>
          </a:p>
        </p:txBody>
      </p:sp>
      <p:sp>
        <p:nvSpPr>
          <p:cNvPr id="25" name="Picture Placeholder 7"/>
          <p:cNvSpPr>
            <a:spLocks noGrp="1"/>
          </p:cNvSpPr>
          <p:nvPr>
            <p:ph type="pic" sz="quarter" idx="30"/>
          </p:nvPr>
        </p:nvSpPr>
        <p:spPr>
          <a:xfrm>
            <a:off x="7940577" y="3905353"/>
            <a:ext cx="1660721" cy="1549184"/>
          </a:xfrm>
        </p:spPr>
        <p:txBody>
          <a:bodyPr/>
          <a:lstStyle>
            <a:lvl1pPr>
              <a:defRPr>
                <a:solidFill>
                  <a:schemeClr val="tx1"/>
                </a:solidFill>
              </a:defRPr>
            </a:lvl1pPr>
          </a:lstStyle>
          <a:p>
            <a:endParaRPr lang="en-GB"/>
          </a:p>
        </p:txBody>
      </p:sp>
      <p:sp>
        <p:nvSpPr>
          <p:cNvPr id="7" name="Date Placeholder 6"/>
          <p:cNvSpPr>
            <a:spLocks noGrp="1"/>
          </p:cNvSpPr>
          <p:nvPr>
            <p:ph type="dt" sz="half" idx="31"/>
          </p:nvPr>
        </p:nvSpPr>
        <p:spPr/>
        <p:txBody>
          <a:bodyPr/>
          <a:lstStyle/>
          <a:p>
            <a:endParaRPr lang="en-GB"/>
          </a:p>
        </p:txBody>
      </p:sp>
      <p:sp>
        <p:nvSpPr>
          <p:cNvPr id="8" name="Footer Placeholder 7"/>
          <p:cNvSpPr>
            <a:spLocks noGrp="1"/>
          </p:cNvSpPr>
          <p:nvPr>
            <p:ph type="ftr" sz="quarter" idx="32"/>
          </p:nvPr>
        </p:nvSpPr>
        <p:spPr/>
        <p:txBody>
          <a:bodyPr/>
          <a:lstStyle/>
          <a:p>
            <a:pPr algn="l"/>
            <a:endParaRPr lang="en-GB"/>
          </a:p>
        </p:txBody>
      </p:sp>
      <p:sp>
        <p:nvSpPr>
          <p:cNvPr id="9" name="Slide Number Placeholder 8"/>
          <p:cNvSpPr>
            <a:spLocks noGrp="1"/>
          </p:cNvSpPr>
          <p:nvPr>
            <p:ph type="sldNum" sz="quarter" idx="33"/>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384127271"/>
      </p:ext>
    </p:extLst>
  </p:cSld>
  <p:clrMapOvr>
    <a:masterClrMapping/>
  </p:clrMapOvr>
  <p:extLst>
    <p:ext uri="{DCECCB84-F9BA-43D5-87BE-67443E8EF086}">
      <p15:sldGuideLst xmlns:p15="http://schemas.microsoft.com/office/powerpoint/2012/main">
        <p15:guide id="1" pos="3840">
          <p15:clr>
            <a:srgbClr val="FBAE40"/>
          </p15:clr>
        </p15:guide>
        <p15:guide id="2" pos="7151">
          <p15:clr>
            <a:srgbClr val="FBAE40"/>
          </p15:clr>
        </p15:guide>
        <p15:guide id="3" pos="411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Black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4" y="663575"/>
            <a:ext cx="7819615" cy="1451769"/>
          </a:xfrm>
          <a:solidFill>
            <a:schemeClr val="bg1"/>
          </a:solidFill>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xfrm>
            <a:off x="820737" y="2210303"/>
            <a:ext cx="10550526" cy="323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pPr algn="l"/>
            <a:endParaRPr lang="en-GB"/>
          </a:p>
        </p:txBody>
      </p:sp>
      <p:sp>
        <p:nvSpPr>
          <p:cNvPr id="9" name="Slide Number Placeholder 8"/>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2945983440"/>
      </p:ext>
    </p:extLst>
  </p:cSld>
  <p:clrMapOvr>
    <a:masterClrMapping/>
  </p:clrMapOvr>
  <p:extLst>
    <p:ext uri="{DCECCB84-F9BA-43D5-87BE-67443E8EF086}">
      <p15:sldGuideLst xmlns:p15="http://schemas.microsoft.com/office/powerpoint/2012/main">
        <p15:guide id="1" pos="3840">
          <p15:clr>
            <a:srgbClr val="FBAE40"/>
          </p15:clr>
        </p15:guide>
        <p15:guide id="2" pos="7151">
          <p15:clr>
            <a:srgbClr val="FBAE40"/>
          </p15:clr>
        </p15:guide>
        <p15:guide id="3" pos="411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575" y="657224"/>
            <a:ext cx="10515600" cy="2314575"/>
          </a:xfrm>
        </p:spPr>
        <p:txBody>
          <a:bodyPr anchor="b">
            <a:spAutoFit/>
          </a:bodyPr>
          <a:lstStyle>
            <a:lvl1pPr>
              <a:defRPr sz="8000"/>
            </a:lvl1pPr>
          </a:lstStyle>
          <a:p>
            <a:r>
              <a:rPr lang="en-US"/>
              <a:t>click to edit master title style</a:t>
            </a:r>
            <a:endParaRPr lang="en-GB"/>
          </a:p>
        </p:txBody>
      </p:sp>
      <p:sp>
        <p:nvSpPr>
          <p:cNvPr id="3" name="Text Placeholder 2"/>
          <p:cNvSpPr>
            <a:spLocks noGrp="1"/>
          </p:cNvSpPr>
          <p:nvPr>
            <p:ph type="body" idx="1"/>
          </p:nvPr>
        </p:nvSpPr>
        <p:spPr>
          <a:xfrm>
            <a:off x="790575" y="3103563"/>
            <a:ext cx="10515600" cy="369332"/>
          </a:xfrm>
        </p:spPr>
        <p:txBody>
          <a:bodyPr>
            <a:sp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pPr algn="l"/>
            <a:endParaRPr lang="en-GB"/>
          </a:p>
        </p:txBody>
      </p:sp>
      <p:sp>
        <p:nvSpPr>
          <p:cNvPr id="9" name="Slide Number Placeholder 8"/>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1564819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plus side 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63575"/>
            <a:ext cx="7454900" cy="1325563"/>
          </a:xfrm>
        </p:spPr>
        <p:txBody>
          <a:bodyPr/>
          <a:lstStyle/>
          <a:p>
            <a:r>
              <a:rPr lang="en-US"/>
              <a:t>click to edit master title style</a:t>
            </a:r>
            <a:endParaRPr lang="en-GB"/>
          </a:p>
        </p:txBody>
      </p:sp>
      <p:sp>
        <p:nvSpPr>
          <p:cNvPr id="3" name="Content Placeholder 2"/>
          <p:cNvSpPr>
            <a:spLocks noGrp="1"/>
          </p:cNvSpPr>
          <p:nvPr>
            <p:ph sz="half" idx="1"/>
          </p:nvPr>
        </p:nvSpPr>
        <p:spPr>
          <a:xfrm>
            <a:off x="803275" y="2118519"/>
            <a:ext cx="7454900" cy="3326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4038600" y="6124379"/>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3013048A-CD07-4771-BD12-4599AE0A41AB}" type="slidenum">
              <a:rPr lang="en-GB" smtClean="0"/>
              <a:t>‹#›</a:t>
            </a:fld>
            <a:endParaRPr lang="en-GB"/>
          </a:p>
        </p:txBody>
      </p:sp>
      <p:sp>
        <p:nvSpPr>
          <p:cNvPr id="8" name="TextBox 7"/>
          <p:cNvSpPr txBox="1">
            <a:spLocks/>
          </p:cNvSpPr>
          <p:nvPr userDrawn="1"/>
        </p:nvSpPr>
        <p:spPr>
          <a:xfrm>
            <a:off x="8952000" y="0"/>
            <a:ext cx="3240000" cy="4972049"/>
          </a:xfrm>
          <a:prstGeom prst="rect">
            <a:avLst/>
          </a:prstGeom>
          <a:solidFill>
            <a:schemeClr val="bg1"/>
          </a:solidFill>
        </p:spPr>
        <p:txBody>
          <a:bodyPr wrap="square" lIns="540000" tIns="360000" rIns="540000" bIns="360000" rtlCol="0" anchor="b" anchorCtr="0">
            <a:noAutofit/>
          </a:bodyPr>
          <a:lstStyle/>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a:p>
            <a:endParaRPr lang="en-GB" sz="1200">
              <a:solidFill>
                <a:schemeClr val="bg1"/>
              </a:solidFill>
            </a:endParaRPr>
          </a:p>
        </p:txBody>
      </p:sp>
      <p:sp>
        <p:nvSpPr>
          <p:cNvPr id="10" name="Text Placeholder 9"/>
          <p:cNvSpPr>
            <a:spLocks noGrp="1"/>
          </p:cNvSpPr>
          <p:nvPr>
            <p:ph type="body" sz="quarter" idx="13" hasCustomPrompt="1"/>
          </p:nvPr>
        </p:nvSpPr>
        <p:spPr>
          <a:xfrm>
            <a:off x="9391650" y="3266786"/>
            <a:ext cx="2608263" cy="1448089"/>
          </a:xfrm>
        </p:spPr>
        <p:txBody>
          <a:bodyPr anchor="b">
            <a:spAutoFit/>
          </a:bodyPr>
          <a:lstStyle>
            <a:lvl1pPr marL="0" indent="0" algn="l">
              <a:buNone/>
              <a:defRPr sz="3600">
                <a:solidFill>
                  <a:schemeClr val="tx1"/>
                </a:solidFill>
                <a:latin typeface="+mj-lt"/>
              </a:defRPr>
            </a:lvl1pPr>
            <a:lvl2pPr marL="0" algn="l">
              <a:defRPr sz="1200">
                <a:solidFill>
                  <a:schemeClr val="tx1"/>
                </a:solidFill>
              </a:defRPr>
            </a:lvl2pPr>
            <a:lvl3pPr algn="l">
              <a:defRPr/>
            </a:lvl3pPr>
            <a:lvl4pPr algn="l">
              <a:defRPr/>
            </a:lvl4pPr>
            <a:lvl5pPr algn="l">
              <a:defRPr/>
            </a:lvl5pPr>
          </a:lstStyle>
          <a:p>
            <a:pPr lvl="0"/>
            <a:r>
              <a:rPr lang="en-US"/>
              <a:t>statement</a:t>
            </a:r>
          </a:p>
          <a:p>
            <a:pPr lvl="0"/>
            <a:endParaRPr lang="en-US"/>
          </a:p>
          <a:p>
            <a:pPr lvl="1"/>
            <a:r>
              <a:rPr lang="en-US"/>
              <a:t>Second level</a:t>
            </a:r>
          </a:p>
        </p:txBody>
      </p:sp>
    </p:spTree>
    <p:extLst>
      <p:ext uri="{BB962C8B-B14F-4D97-AF65-F5344CB8AC3E}">
        <p14:creationId xmlns:p14="http://schemas.microsoft.com/office/powerpoint/2010/main" val="38770492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575" y="660596"/>
            <a:ext cx="8620125" cy="807938"/>
          </a:xfrm>
        </p:spPr>
        <p:txBody>
          <a:bodyPr/>
          <a:lstStyle/>
          <a:p>
            <a:r>
              <a:rPr lang="en-US"/>
              <a:t>click to edit master title style</a:t>
            </a:r>
            <a:endParaRPr lang="en-GB"/>
          </a:p>
        </p:txBody>
      </p:sp>
      <p:sp>
        <p:nvSpPr>
          <p:cNvPr id="4" name="Content Placeholder 3"/>
          <p:cNvSpPr>
            <a:spLocks noGrp="1"/>
          </p:cNvSpPr>
          <p:nvPr>
            <p:ph sz="half" idx="2"/>
          </p:nvPr>
        </p:nvSpPr>
        <p:spPr>
          <a:xfrm>
            <a:off x="839788" y="1628775"/>
            <a:ext cx="5157787" cy="456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72200" y="1628775"/>
            <a:ext cx="5183188" cy="456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pPr algn="l"/>
            <a:endParaRPr lang="en-GB"/>
          </a:p>
        </p:txBody>
      </p:sp>
      <p:sp>
        <p:nvSpPr>
          <p:cNvPr id="10" name="Slide Number Placeholder 9"/>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1720715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Only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GB"/>
          </a:p>
        </p:txBody>
      </p:sp>
      <p:sp>
        <p:nvSpPr>
          <p:cNvPr id="2" name="Date Placeholder 1"/>
          <p:cNvSpPr>
            <a:spLocks noGrp="1"/>
          </p:cNvSpPr>
          <p:nvPr>
            <p:ph type="dt" sz="half" idx="14"/>
          </p:nvPr>
        </p:nvSpPr>
        <p:spPr/>
        <p:txBody>
          <a:bodyPr/>
          <a:lstStyle/>
          <a:p>
            <a:endParaRPr lang="en-GB"/>
          </a:p>
        </p:txBody>
      </p:sp>
      <p:sp>
        <p:nvSpPr>
          <p:cNvPr id="6" name="Footer Placeholder 5"/>
          <p:cNvSpPr>
            <a:spLocks noGrp="1"/>
          </p:cNvSpPr>
          <p:nvPr>
            <p:ph type="ftr" sz="quarter" idx="15"/>
          </p:nvPr>
        </p:nvSpPr>
        <p:spPr/>
        <p:txBody>
          <a:bodyPr/>
          <a:lstStyle/>
          <a:p>
            <a:pPr algn="l"/>
            <a:endParaRPr lang="en-GB"/>
          </a:p>
        </p:txBody>
      </p:sp>
      <p:sp>
        <p:nvSpPr>
          <p:cNvPr id="8" name="Slide Number Placeholder 7"/>
          <p:cNvSpPr>
            <a:spLocks noGrp="1"/>
          </p:cNvSpPr>
          <p:nvPr>
            <p:ph type="sldNum" sz="quarter" idx="16"/>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477864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ivider Lef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1" y="1"/>
            <a:ext cx="4057650" cy="6857999"/>
          </a:xfrm>
          <a:prstGeom prst="rect">
            <a:avLst/>
          </a:prstGeom>
          <a:solidFill>
            <a:schemeClr val="bg1"/>
          </a:solidFill>
        </p:spPr>
        <p:txBody>
          <a:bodyPr wrap="square" lIns="720000" tIns="3600000" rIns="720000" bIns="828000" rtlCol="0" anchor="b" anchorCtr="0">
            <a:noAutofit/>
          </a:bodyPr>
          <a:lstStyle/>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p:txBody>
      </p:sp>
      <p:sp>
        <p:nvSpPr>
          <p:cNvPr id="9" name="Text Placeholder 8"/>
          <p:cNvSpPr>
            <a:spLocks noGrp="1"/>
          </p:cNvSpPr>
          <p:nvPr>
            <p:ph type="body" sz="quarter" idx="14" hasCustomPrompt="1"/>
          </p:nvPr>
        </p:nvSpPr>
        <p:spPr>
          <a:xfrm>
            <a:off x="803275" y="3069042"/>
            <a:ext cx="2673350" cy="2374496"/>
          </a:xfrm>
        </p:spPr>
        <p:txBody>
          <a:bodyPr wrap="square" anchor="b">
            <a:spAutoFit/>
          </a:bodyPr>
          <a:lstStyle>
            <a:lvl1pPr marL="0">
              <a:spcBef>
                <a:spcPts val="1200"/>
              </a:spcBef>
              <a:defRPr lang="en-US" sz="3600" b="1" kern="1200" dirty="0" smtClean="0">
                <a:solidFill>
                  <a:schemeClr val="tx1"/>
                </a:solidFill>
                <a:latin typeface="+mj-lt"/>
                <a:ea typeface="+mn-ea"/>
                <a:cs typeface="+mn-cs"/>
              </a:defRPr>
            </a:lvl1pPr>
            <a:lvl2pPr marL="0" indent="0" algn="l">
              <a:spcBef>
                <a:spcPts val="1200"/>
              </a:spcBef>
              <a:buNone/>
              <a:defRPr sz="1100">
                <a:solidFill>
                  <a:schemeClr val="tx1"/>
                </a:solidFill>
                <a:latin typeface="+mn-lt"/>
              </a:defRPr>
            </a:lvl2pPr>
          </a:lstStyle>
          <a:p>
            <a:pPr marL="0" lvl="0" indent="0" algn="l" defTabSz="914400" rtl="0" eaLnBrk="1" latinLnBrk="0" hangingPunct="1">
              <a:lnSpc>
                <a:spcPct val="90000"/>
              </a:lnSpc>
              <a:spcBef>
                <a:spcPts val="1000"/>
              </a:spcBef>
              <a:buFont typeface="Wingdings 2" panose="05020102010507070707" pitchFamily="18" charset="2"/>
              <a:buNone/>
            </a:pPr>
            <a:r>
              <a:rPr lang="en-US"/>
              <a:t>edit master text styles</a:t>
            </a:r>
          </a:p>
          <a:p>
            <a:pPr marL="0" lvl="0" indent="0" algn="l" defTabSz="914400" rtl="0" eaLnBrk="1" latinLnBrk="0" hangingPunct="1">
              <a:lnSpc>
                <a:spcPct val="90000"/>
              </a:lnSpc>
              <a:spcBef>
                <a:spcPts val="1000"/>
              </a:spcBef>
              <a:buFont typeface="Wingdings 2" panose="05020102010507070707" pitchFamily="18" charset="2"/>
              <a:buNone/>
            </a:pPr>
            <a:endParaRPr lang="en-US"/>
          </a:p>
          <a:p>
            <a:pPr marL="0" lvl="1" indent="0" algn="l" defTabSz="914400" rtl="0" eaLnBrk="1" latinLnBrk="0" hangingPunct="1">
              <a:lnSpc>
                <a:spcPct val="90000"/>
              </a:lnSpc>
              <a:spcBef>
                <a:spcPts val="1000"/>
              </a:spcBef>
              <a:buFont typeface="Wingdings 2" panose="05020102010507070707" pitchFamily="18" charset="2"/>
              <a:buNone/>
            </a:pPr>
            <a:r>
              <a:rPr lang="en-US"/>
              <a:t>Second level</a:t>
            </a:r>
          </a:p>
          <a:p>
            <a:pPr marL="0" lvl="2" indent="0" algn="l" defTabSz="914400" rtl="0" eaLnBrk="1" latinLnBrk="0" hangingPunct="1">
              <a:lnSpc>
                <a:spcPct val="90000"/>
              </a:lnSpc>
              <a:spcBef>
                <a:spcPts val="1000"/>
              </a:spcBef>
              <a:buFont typeface="Wingdings 2" panose="05020102010507070707" pitchFamily="18" charset="2"/>
              <a:buNone/>
            </a:pPr>
            <a:r>
              <a:rPr lang="en-US"/>
              <a:t>Third level</a:t>
            </a:r>
          </a:p>
        </p:txBody>
      </p:sp>
      <p:cxnSp>
        <p:nvCxnSpPr>
          <p:cNvPr id="14" name="Straight Connector 13"/>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802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7_Divider Lef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134350" y="0"/>
            <a:ext cx="4057650" cy="6857999"/>
          </a:xfrm>
          <a:prstGeom prst="rect">
            <a:avLst/>
          </a:prstGeom>
          <a:solidFill>
            <a:schemeClr val="bg1"/>
          </a:solidFill>
        </p:spPr>
        <p:txBody>
          <a:bodyPr wrap="square" lIns="720000" tIns="3600000" rIns="720000" bIns="828000" rtlCol="0" anchor="b" anchorCtr="0">
            <a:noAutofit/>
          </a:bodyPr>
          <a:lstStyle/>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p:txBody>
      </p:sp>
      <p:sp>
        <p:nvSpPr>
          <p:cNvPr id="9" name="Text Placeholder 8"/>
          <p:cNvSpPr>
            <a:spLocks noGrp="1"/>
          </p:cNvSpPr>
          <p:nvPr>
            <p:ph type="body" sz="quarter" idx="14" hasCustomPrompt="1"/>
          </p:nvPr>
        </p:nvSpPr>
        <p:spPr>
          <a:xfrm>
            <a:off x="8680450" y="2890580"/>
            <a:ext cx="2673350" cy="2554545"/>
          </a:xfrm>
        </p:spPr>
        <p:txBody>
          <a:bodyPr wrap="square" anchor="b">
            <a:spAutoFit/>
          </a:bodyPr>
          <a:lstStyle>
            <a:lvl1pPr marL="0">
              <a:spcBef>
                <a:spcPts val="1200"/>
              </a:spcBef>
              <a:defRPr lang="en-US" sz="3600" b="1" kern="1200" dirty="0" smtClean="0">
                <a:solidFill>
                  <a:schemeClr val="tx1"/>
                </a:solidFill>
                <a:latin typeface="+mj-lt"/>
                <a:ea typeface="+mn-ea"/>
                <a:cs typeface="+mn-cs"/>
              </a:defRPr>
            </a:lvl1pPr>
            <a:lvl2pPr marL="0" indent="0" algn="l">
              <a:spcBef>
                <a:spcPts val="1200"/>
              </a:spcBef>
              <a:buNone/>
              <a:defRPr sz="2000">
                <a:solidFill>
                  <a:schemeClr val="tx1"/>
                </a:solidFill>
                <a:latin typeface="+mn-lt"/>
              </a:defRPr>
            </a:lvl2pPr>
          </a:lstStyle>
          <a:p>
            <a:pPr marL="0" lvl="0" indent="0" algn="l" defTabSz="914400" rtl="0" eaLnBrk="1" latinLnBrk="0" hangingPunct="1">
              <a:lnSpc>
                <a:spcPct val="90000"/>
              </a:lnSpc>
              <a:spcBef>
                <a:spcPts val="1000"/>
              </a:spcBef>
              <a:buFont typeface="Wingdings 2" panose="05020102010507070707" pitchFamily="18" charset="2"/>
              <a:buNone/>
            </a:pPr>
            <a:r>
              <a:rPr lang="en-US"/>
              <a:t>edit master text styles</a:t>
            </a:r>
          </a:p>
          <a:p>
            <a:pPr marL="0" lvl="0" indent="0" algn="l" defTabSz="914400" rtl="0" eaLnBrk="1" latinLnBrk="0" hangingPunct="1">
              <a:lnSpc>
                <a:spcPct val="90000"/>
              </a:lnSpc>
              <a:spcBef>
                <a:spcPts val="1000"/>
              </a:spcBef>
              <a:buFont typeface="Wingdings 2" panose="05020102010507070707" pitchFamily="18" charset="2"/>
              <a:buNone/>
            </a:pPr>
            <a:endParaRPr lang="en-US"/>
          </a:p>
          <a:p>
            <a:pPr marL="0" lvl="1" indent="0" algn="l" defTabSz="914400" rtl="0" eaLnBrk="1" latinLnBrk="0" hangingPunct="1">
              <a:lnSpc>
                <a:spcPct val="90000"/>
              </a:lnSpc>
              <a:spcBef>
                <a:spcPts val="1000"/>
              </a:spcBef>
              <a:buFont typeface="Wingdings 2" panose="05020102010507070707" pitchFamily="18" charset="2"/>
              <a:buNone/>
            </a:pPr>
            <a:r>
              <a:rPr lang="en-US"/>
              <a:t>Second level</a:t>
            </a:r>
          </a:p>
          <a:p>
            <a:pPr marL="0" lvl="2" indent="0" algn="l" defTabSz="914400" rtl="0" eaLnBrk="1" latinLnBrk="0" hangingPunct="1">
              <a:lnSpc>
                <a:spcPct val="90000"/>
              </a:lnSpc>
              <a:spcBef>
                <a:spcPts val="1000"/>
              </a:spcBef>
              <a:buFont typeface="Wingdings 2" panose="05020102010507070707" pitchFamily="18" charset="2"/>
              <a:buNone/>
            </a:pPr>
            <a:r>
              <a:rPr lang="en-US"/>
              <a:t>Third level</a:t>
            </a:r>
          </a:p>
        </p:txBody>
      </p:sp>
      <p:cxnSp>
        <p:nvCxnSpPr>
          <p:cNvPr id="14" name="Straight Connector 13"/>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82721" y="5571413"/>
            <a:ext cx="1501411" cy="300282"/>
          </a:xfrm>
          <a:prstGeom prst="rect">
            <a:avLst/>
          </a:prstGeom>
        </p:spPr>
      </p:pic>
      <p:sp>
        <p:nvSpPr>
          <p:cNvPr id="15" name="Date Placeholder 14"/>
          <p:cNvSpPr>
            <a:spLocks noGrp="1"/>
          </p:cNvSpPr>
          <p:nvPr>
            <p:ph type="dt" sz="half" idx="15"/>
          </p:nvPr>
        </p:nvSpPr>
        <p:spPr/>
        <p:txBody>
          <a:bodyPr/>
          <a:lstStyle/>
          <a:p>
            <a:endParaRPr lang="en-GB"/>
          </a:p>
        </p:txBody>
      </p:sp>
      <p:sp>
        <p:nvSpPr>
          <p:cNvPr id="16" name="Footer Placeholder 15"/>
          <p:cNvSpPr>
            <a:spLocks noGrp="1"/>
          </p:cNvSpPr>
          <p:nvPr>
            <p:ph type="ftr" sz="quarter" idx="16"/>
          </p:nvPr>
        </p:nvSpPr>
        <p:spPr>
          <a:xfrm>
            <a:off x="4062412" y="6168442"/>
            <a:ext cx="4114800" cy="276999"/>
          </a:xfrm>
        </p:spPr>
        <p:txBody>
          <a:bodyPr/>
          <a:lstStyle>
            <a:lvl1pPr algn="ctr">
              <a:defRPr/>
            </a:lvl1pPr>
          </a:lstStyle>
          <a:p>
            <a:endParaRPr lang="en-GB"/>
          </a:p>
        </p:txBody>
      </p:sp>
    </p:spTree>
    <p:extLst>
      <p:ext uri="{BB962C8B-B14F-4D97-AF65-F5344CB8AC3E}">
        <p14:creationId xmlns:p14="http://schemas.microsoft.com/office/powerpoint/2010/main" val="135035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vider Lef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134350" y="0"/>
            <a:ext cx="4057650" cy="6857999"/>
          </a:xfrm>
          <a:prstGeom prst="rect">
            <a:avLst/>
          </a:prstGeom>
          <a:solidFill>
            <a:schemeClr val="bg1"/>
          </a:solidFill>
        </p:spPr>
        <p:txBody>
          <a:bodyPr wrap="square" lIns="720000" tIns="3600000" rIns="720000" bIns="828000" rtlCol="0" anchor="b" anchorCtr="0">
            <a:noAutofit/>
          </a:bodyPr>
          <a:lstStyle/>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p:txBody>
      </p:sp>
      <p:sp>
        <p:nvSpPr>
          <p:cNvPr id="9" name="Text Placeholder 8"/>
          <p:cNvSpPr>
            <a:spLocks noGrp="1"/>
          </p:cNvSpPr>
          <p:nvPr>
            <p:ph type="body" sz="quarter" idx="14" hasCustomPrompt="1"/>
          </p:nvPr>
        </p:nvSpPr>
        <p:spPr>
          <a:xfrm>
            <a:off x="8680450" y="2890580"/>
            <a:ext cx="2673350" cy="2554545"/>
          </a:xfrm>
        </p:spPr>
        <p:txBody>
          <a:bodyPr wrap="square" anchor="b">
            <a:spAutoFit/>
          </a:bodyPr>
          <a:lstStyle>
            <a:lvl1pPr marL="0">
              <a:spcBef>
                <a:spcPts val="1200"/>
              </a:spcBef>
              <a:defRPr lang="en-US" sz="3600" b="1" kern="1200" dirty="0" smtClean="0">
                <a:solidFill>
                  <a:schemeClr val="tx1"/>
                </a:solidFill>
                <a:latin typeface="+mj-lt"/>
                <a:ea typeface="+mn-ea"/>
                <a:cs typeface="+mn-cs"/>
              </a:defRPr>
            </a:lvl1pPr>
            <a:lvl2pPr marL="0" indent="0" algn="l">
              <a:spcBef>
                <a:spcPts val="1200"/>
              </a:spcBef>
              <a:buNone/>
              <a:defRPr sz="2000">
                <a:solidFill>
                  <a:schemeClr val="tx1"/>
                </a:solidFill>
                <a:latin typeface="+mn-lt"/>
              </a:defRPr>
            </a:lvl2pPr>
          </a:lstStyle>
          <a:p>
            <a:pPr marL="0" lvl="0" indent="0" algn="l" defTabSz="914400" rtl="0" eaLnBrk="1" latinLnBrk="0" hangingPunct="1">
              <a:lnSpc>
                <a:spcPct val="90000"/>
              </a:lnSpc>
              <a:spcBef>
                <a:spcPts val="1000"/>
              </a:spcBef>
              <a:buFont typeface="Wingdings 2" panose="05020102010507070707" pitchFamily="18" charset="2"/>
              <a:buNone/>
            </a:pPr>
            <a:r>
              <a:rPr lang="en-US"/>
              <a:t>edit master text styles</a:t>
            </a:r>
          </a:p>
          <a:p>
            <a:pPr marL="0" lvl="0" indent="0" algn="l" defTabSz="914400" rtl="0" eaLnBrk="1" latinLnBrk="0" hangingPunct="1">
              <a:lnSpc>
                <a:spcPct val="90000"/>
              </a:lnSpc>
              <a:spcBef>
                <a:spcPts val="1000"/>
              </a:spcBef>
              <a:buFont typeface="Wingdings 2" panose="05020102010507070707" pitchFamily="18" charset="2"/>
              <a:buNone/>
            </a:pPr>
            <a:endParaRPr lang="en-US"/>
          </a:p>
          <a:p>
            <a:pPr marL="0" lvl="1" indent="0" algn="l" defTabSz="914400" rtl="0" eaLnBrk="1" latinLnBrk="0" hangingPunct="1">
              <a:lnSpc>
                <a:spcPct val="90000"/>
              </a:lnSpc>
              <a:spcBef>
                <a:spcPts val="1000"/>
              </a:spcBef>
              <a:buFont typeface="Wingdings 2" panose="05020102010507070707" pitchFamily="18" charset="2"/>
              <a:buNone/>
            </a:pPr>
            <a:r>
              <a:rPr lang="en-US"/>
              <a:t>Second level</a:t>
            </a:r>
          </a:p>
          <a:p>
            <a:pPr marL="0" lvl="2" indent="0" algn="l" defTabSz="914400" rtl="0" eaLnBrk="1" latinLnBrk="0" hangingPunct="1">
              <a:lnSpc>
                <a:spcPct val="90000"/>
              </a:lnSpc>
              <a:spcBef>
                <a:spcPts val="1000"/>
              </a:spcBef>
              <a:buFont typeface="Wingdings 2" panose="05020102010507070707" pitchFamily="18" charset="2"/>
              <a:buNone/>
            </a:pPr>
            <a:r>
              <a:rPr lang="en-US"/>
              <a:t>Third level</a:t>
            </a:r>
          </a:p>
        </p:txBody>
      </p:sp>
      <p:cxnSp>
        <p:nvCxnSpPr>
          <p:cNvPr id="14" name="Straight Connector 13"/>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721" y="5571413"/>
            <a:ext cx="1501411" cy="300282"/>
          </a:xfrm>
          <a:prstGeom prst="rect">
            <a:avLst/>
          </a:prstGeom>
        </p:spPr>
      </p:pic>
      <p:sp>
        <p:nvSpPr>
          <p:cNvPr id="15" name="Date Placeholder 14"/>
          <p:cNvSpPr>
            <a:spLocks noGrp="1"/>
          </p:cNvSpPr>
          <p:nvPr>
            <p:ph type="dt" sz="half" idx="15"/>
          </p:nvPr>
        </p:nvSpPr>
        <p:spPr/>
        <p:txBody>
          <a:bodyPr/>
          <a:lstStyle/>
          <a:p>
            <a:endParaRPr lang="en-GB"/>
          </a:p>
        </p:txBody>
      </p:sp>
      <p:sp>
        <p:nvSpPr>
          <p:cNvPr id="16" name="Footer Placeholder 15"/>
          <p:cNvSpPr>
            <a:spLocks noGrp="1"/>
          </p:cNvSpPr>
          <p:nvPr>
            <p:ph type="ftr" sz="quarter" idx="16"/>
          </p:nvPr>
        </p:nvSpPr>
        <p:spPr>
          <a:xfrm>
            <a:off x="4062412" y="6168442"/>
            <a:ext cx="4114800" cy="276999"/>
          </a:xfrm>
        </p:spPr>
        <p:txBody>
          <a:bodyPr/>
          <a:lstStyle>
            <a:lvl1pPr algn="ctr">
              <a:defRPr/>
            </a:lvl1pPr>
          </a:lstStyle>
          <a:p>
            <a:endParaRPr lang="en-GB"/>
          </a:p>
        </p:txBody>
      </p:sp>
    </p:spTree>
    <p:extLst>
      <p:ext uri="{BB962C8B-B14F-4D97-AF65-F5344CB8AC3E}">
        <p14:creationId xmlns:p14="http://schemas.microsoft.com/office/powerpoint/2010/main" val="2738695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Image Black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3275" y="663576"/>
            <a:ext cx="5292725" cy="1325562"/>
          </a:xfrm>
        </p:spPr>
        <p:txBody>
          <a:bodyPr/>
          <a:lstStyle/>
          <a:p>
            <a:r>
              <a:rPr lang="en-US"/>
              <a:t>click to edit master title style</a:t>
            </a:r>
            <a:endParaRPr lang="en-GB"/>
          </a:p>
        </p:txBody>
      </p:sp>
      <p:sp>
        <p:nvSpPr>
          <p:cNvPr id="3" name="Content Placeholder 2"/>
          <p:cNvSpPr>
            <a:spLocks noGrp="1"/>
          </p:cNvSpPr>
          <p:nvPr>
            <p:ph idx="1"/>
          </p:nvPr>
        </p:nvSpPr>
        <p:spPr>
          <a:xfrm>
            <a:off x="790575" y="2216755"/>
            <a:ext cx="5305425" cy="32348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p:cNvSpPr>
            <a:spLocks noGrp="1"/>
          </p:cNvSpPr>
          <p:nvPr>
            <p:ph type="pic" sz="quarter" idx="13"/>
          </p:nvPr>
        </p:nvSpPr>
        <p:spPr>
          <a:xfrm>
            <a:off x="6543576" y="663576"/>
            <a:ext cx="4788000" cy="4788000"/>
          </a:xfrm>
        </p:spPr>
        <p:txBody>
          <a:bodyPr/>
          <a:lstStyle>
            <a:lvl1pPr>
              <a:defRPr>
                <a:solidFill>
                  <a:schemeClr val="tx1"/>
                </a:solidFill>
              </a:defRPr>
            </a:lvl1pPr>
          </a:lstStyle>
          <a:p>
            <a:endParaRPr lang="en-GB"/>
          </a:p>
        </p:txBody>
      </p:sp>
      <p:sp>
        <p:nvSpPr>
          <p:cNvPr id="9" name="Text Placeholder 8"/>
          <p:cNvSpPr>
            <a:spLocks noGrp="1"/>
          </p:cNvSpPr>
          <p:nvPr>
            <p:ph type="body" sz="quarter" idx="14" hasCustomPrompt="1"/>
          </p:nvPr>
        </p:nvSpPr>
        <p:spPr>
          <a:xfrm>
            <a:off x="7335788" y="3272034"/>
            <a:ext cx="3203575" cy="369332"/>
          </a:xfrm>
          <a:solidFill>
            <a:schemeClr val="bg1"/>
          </a:solidFill>
        </p:spPr>
        <p:txBody>
          <a:bodyPr>
            <a:spAutoFit/>
          </a:bodyPr>
          <a:lstStyle>
            <a:lvl5pPr marL="0" indent="0" algn="ctr">
              <a:buNone/>
              <a:defRPr sz="2000" baseline="0">
                <a:solidFill>
                  <a:schemeClr val="tx1"/>
                </a:solidFill>
                <a:latin typeface="+mj-lt"/>
              </a:defRPr>
            </a:lvl5pPr>
          </a:lstStyle>
          <a:p>
            <a:pPr lvl="4"/>
            <a:r>
              <a:rPr lang="en-US"/>
              <a:t>this is</a:t>
            </a:r>
            <a:endParaRPr lang="en-GB"/>
          </a:p>
        </p:txBody>
      </p:sp>
      <p:sp>
        <p:nvSpPr>
          <p:cNvPr id="10" name="Date Placeholder 9"/>
          <p:cNvSpPr>
            <a:spLocks noGrp="1"/>
          </p:cNvSpPr>
          <p:nvPr>
            <p:ph type="dt" sz="half" idx="15"/>
          </p:nvPr>
        </p:nvSpPr>
        <p:spPr/>
        <p:txBody>
          <a:bodyPr/>
          <a:lstStyle/>
          <a:p>
            <a:r>
              <a:rPr lang="en-US"/>
              <a:t>2019</a:t>
            </a:r>
            <a:endParaRPr lang="en-GB"/>
          </a:p>
        </p:txBody>
      </p:sp>
      <p:sp>
        <p:nvSpPr>
          <p:cNvPr id="11" name="Footer Placeholder 10"/>
          <p:cNvSpPr>
            <a:spLocks noGrp="1"/>
          </p:cNvSpPr>
          <p:nvPr>
            <p:ph type="ftr" sz="quarter" idx="16"/>
          </p:nvPr>
        </p:nvSpPr>
        <p:spPr/>
        <p:txBody>
          <a:bodyPr/>
          <a:lstStyle/>
          <a:p>
            <a:r>
              <a:rPr lang="en-GB"/>
              <a:t>Personal Statements</a:t>
            </a:r>
          </a:p>
        </p:txBody>
      </p:sp>
      <p:sp>
        <p:nvSpPr>
          <p:cNvPr id="12" name="Slide Number Placeholder 11"/>
          <p:cNvSpPr>
            <a:spLocks noGrp="1"/>
          </p:cNvSpPr>
          <p:nvPr>
            <p:ph type="sldNum" sz="quarter" idx="17"/>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571989622"/>
      </p:ext>
    </p:extLst>
  </p:cSld>
  <p:clrMapOvr>
    <a:masterClrMapping/>
  </p:clrMapOvr>
  <p:extLst>
    <p:ext uri="{DCECCB84-F9BA-43D5-87BE-67443E8EF086}">
      <p15:sldGuideLst xmlns:p15="http://schemas.microsoft.com/office/powerpoint/2012/main">
        <p15:guide id="1" pos="3840">
          <p15:clr>
            <a:srgbClr val="FBAE40"/>
          </p15:clr>
        </p15:guide>
        <p15:guide id="2" pos="7151">
          <p15:clr>
            <a:srgbClr val="FBAE40"/>
          </p15:clr>
        </p15:guide>
        <p15:guide id="3" pos="41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575" y="660596"/>
            <a:ext cx="8620125" cy="807938"/>
          </a:xfrm>
        </p:spPr>
        <p:txBody>
          <a:bodyPr/>
          <a:lstStyle/>
          <a:p>
            <a:r>
              <a:rPr lang="en-US"/>
              <a:t>click to edit master title style</a:t>
            </a:r>
            <a:endParaRPr lang="en-GB"/>
          </a:p>
        </p:txBody>
      </p:sp>
      <p:sp>
        <p:nvSpPr>
          <p:cNvPr id="4" name="Content Placeholder 3"/>
          <p:cNvSpPr>
            <a:spLocks noGrp="1"/>
          </p:cNvSpPr>
          <p:nvPr>
            <p:ph sz="half" idx="2"/>
          </p:nvPr>
        </p:nvSpPr>
        <p:spPr>
          <a:xfrm>
            <a:off x="839788" y="1628775"/>
            <a:ext cx="5157787" cy="456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72200" y="1628775"/>
            <a:ext cx="5183188" cy="4560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p:txBody>
          <a:bodyPr/>
          <a:lstStyle/>
          <a:p>
            <a:r>
              <a:rPr lang="en-US"/>
              <a:t>2022/3</a:t>
            </a:r>
            <a:endParaRPr lang="en-GB"/>
          </a:p>
        </p:txBody>
      </p:sp>
      <p:sp>
        <p:nvSpPr>
          <p:cNvPr id="5" name="Footer Placeholder 4"/>
          <p:cNvSpPr>
            <a:spLocks noGrp="1"/>
          </p:cNvSpPr>
          <p:nvPr>
            <p:ph type="ftr" sz="quarter" idx="11"/>
          </p:nvPr>
        </p:nvSpPr>
        <p:spPr/>
        <p:txBody>
          <a:bodyPr/>
          <a:lstStyle/>
          <a:p>
            <a:r>
              <a:rPr lang="en-GB"/>
              <a:t>Student Life</a:t>
            </a:r>
          </a:p>
        </p:txBody>
      </p:sp>
      <p:sp>
        <p:nvSpPr>
          <p:cNvPr id="10" name="Slide Number Placeholder 9"/>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355888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vider Lef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134350" y="0"/>
            <a:ext cx="4057650" cy="6857999"/>
          </a:xfrm>
          <a:prstGeom prst="rect">
            <a:avLst/>
          </a:prstGeom>
          <a:solidFill>
            <a:schemeClr val="bg1"/>
          </a:solidFill>
        </p:spPr>
        <p:txBody>
          <a:bodyPr wrap="square" lIns="720000" tIns="3600000" rIns="720000" bIns="828000" rtlCol="0" anchor="b" anchorCtr="0">
            <a:noAutofit/>
          </a:bodyPr>
          <a:lstStyle/>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p:txBody>
      </p:sp>
      <p:sp>
        <p:nvSpPr>
          <p:cNvPr id="9" name="Text Placeholder 8"/>
          <p:cNvSpPr>
            <a:spLocks noGrp="1"/>
          </p:cNvSpPr>
          <p:nvPr>
            <p:ph type="body" sz="quarter" idx="14" hasCustomPrompt="1"/>
          </p:nvPr>
        </p:nvSpPr>
        <p:spPr>
          <a:xfrm>
            <a:off x="8680450" y="2945979"/>
            <a:ext cx="2673350" cy="2499146"/>
          </a:xfrm>
        </p:spPr>
        <p:txBody>
          <a:bodyPr wrap="square" anchor="b">
            <a:spAutoFit/>
          </a:bodyPr>
          <a:lstStyle>
            <a:lvl1pPr marL="0">
              <a:spcBef>
                <a:spcPts val="1200"/>
              </a:spcBef>
              <a:defRPr lang="en-US" sz="3600" b="1" kern="1200" dirty="0" smtClean="0">
                <a:solidFill>
                  <a:schemeClr val="tx1"/>
                </a:solidFill>
                <a:latin typeface="+mj-lt"/>
                <a:ea typeface="+mn-ea"/>
                <a:cs typeface="+mn-cs"/>
              </a:defRPr>
            </a:lvl1pPr>
            <a:lvl2pPr marL="0" indent="0" algn="l">
              <a:spcBef>
                <a:spcPts val="1200"/>
              </a:spcBef>
              <a:buNone/>
              <a:defRPr sz="2000">
                <a:solidFill>
                  <a:schemeClr val="tx1"/>
                </a:solidFill>
                <a:latin typeface="+mn-lt"/>
              </a:defRPr>
            </a:lvl2pPr>
          </a:lstStyle>
          <a:p>
            <a:pPr marL="0" lvl="0" indent="0" algn="l" defTabSz="914400" rtl="0" eaLnBrk="1" latinLnBrk="0" hangingPunct="1">
              <a:lnSpc>
                <a:spcPct val="90000"/>
              </a:lnSpc>
              <a:spcBef>
                <a:spcPts val="1000"/>
              </a:spcBef>
              <a:buFont typeface="Wingdings 2" panose="05020102010507070707" pitchFamily="18" charset="2"/>
              <a:buNone/>
            </a:pPr>
            <a:r>
              <a:rPr lang="en-US"/>
              <a:t>edit master text styles</a:t>
            </a:r>
          </a:p>
          <a:p>
            <a:pPr marL="0" lvl="0" indent="0" algn="l" defTabSz="914400" rtl="0" eaLnBrk="1" latinLnBrk="0" hangingPunct="1">
              <a:lnSpc>
                <a:spcPct val="90000"/>
              </a:lnSpc>
              <a:spcBef>
                <a:spcPts val="1000"/>
              </a:spcBef>
              <a:buFont typeface="Wingdings 2" panose="05020102010507070707" pitchFamily="18" charset="2"/>
              <a:buNone/>
            </a:pPr>
            <a:endParaRPr lang="en-US"/>
          </a:p>
          <a:p>
            <a:pPr marL="0" lvl="1" indent="0" algn="l" defTabSz="914400" rtl="0" eaLnBrk="1" latinLnBrk="0" hangingPunct="1">
              <a:lnSpc>
                <a:spcPct val="90000"/>
              </a:lnSpc>
              <a:spcBef>
                <a:spcPts val="1000"/>
              </a:spcBef>
              <a:buFont typeface="Wingdings 2" panose="05020102010507070707" pitchFamily="18" charset="2"/>
              <a:buNone/>
            </a:pPr>
            <a:r>
              <a:rPr lang="en-US"/>
              <a:t>Second level</a:t>
            </a:r>
          </a:p>
          <a:p>
            <a:pPr marL="0" lvl="2" indent="0" algn="l" defTabSz="914400" rtl="0" eaLnBrk="1" latinLnBrk="0" hangingPunct="1">
              <a:lnSpc>
                <a:spcPct val="90000"/>
              </a:lnSpc>
              <a:spcBef>
                <a:spcPts val="1000"/>
              </a:spcBef>
              <a:buFont typeface="Wingdings 2" panose="05020102010507070707" pitchFamily="18" charset="2"/>
              <a:buNone/>
            </a:pPr>
            <a:r>
              <a:rPr lang="en-US"/>
              <a:t>Third level</a:t>
            </a:r>
          </a:p>
        </p:txBody>
      </p:sp>
      <p:cxnSp>
        <p:nvCxnSpPr>
          <p:cNvPr id="14" name="Straight Connector 13"/>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721" y="5571413"/>
            <a:ext cx="1501411" cy="300282"/>
          </a:xfrm>
          <a:prstGeom prst="rect">
            <a:avLst/>
          </a:prstGeom>
        </p:spPr>
      </p:pic>
      <p:sp>
        <p:nvSpPr>
          <p:cNvPr id="15" name="Date Placeholder 14"/>
          <p:cNvSpPr>
            <a:spLocks noGrp="1"/>
          </p:cNvSpPr>
          <p:nvPr>
            <p:ph type="dt" sz="half" idx="15"/>
          </p:nvPr>
        </p:nvSpPr>
        <p:spPr/>
        <p:txBody>
          <a:bodyPr/>
          <a:lstStyle/>
          <a:p>
            <a:endParaRPr lang="en-GB"/>
          </a:p>
        </p:txBody>
      </p:sp>
      <p:sp>
        <p:nvSpPr>
          <p:cNvPr id="16" name="Footer Placeholder 15"/>
          <p:cNvSpPr>
            <a:spLocks noGrp="1"/>
          </p:cNvSpPr>
          <p:nvPr>
            <p:ph type="ftr" sz="quarter" idx="16"/>
          </p:nvPr>
        </p:nvSpPr>
        <p:spPr>
          <a:xfrm>
            <a:off x="4019550" y="6160748"/>
            <a:ext cx="4114800" cy="276999"/>
          </a:xfrm>
        </p:spPr>
        <p:txBody>
          <a:bodyPr/>
          <a:lstStyle>
            <a:lvl1pPr algn="ctr">
              <a:defRPr/>
            </a:lvl1pPr>
          </a:lstStyle>
          <a:p>
            <a:endParaRPr lang="en-GB"/>
          </a:p>
        </p:txBody>
      </p:sp>
      <p:sp>
        <p:nvSpPr>
          <p:cNvPr id="17" name="Slide Number Placeholder 16"/>
          <p:cNvSpPr>
            <a:spLocks noGrp="1"/>
          </p:cNvSpPr>
          <p:nvPr>
            <p:ph type="sldNum" sz="quarter" idx="17"/>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228387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Lef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8134350" y="0"/>
            <a:ext cx="4057650" cy="6857999"/>
          </a:xfrm>
          <a:prstGeom prst="rect">
            <a:avLst/>
          </a:prstGeom>
          <a:solidFill>
            <a:schemeClr val="bg1"/>
          </a:solidFill>
        </p:spPr>
        <p:txBody>
          <a:bodyPr wrap="square" lIns="720000" tIns="3600000" rIns="720000" bIns="828000" rtlCol="0" anchor="b" anchorCtr="0">
            <a:noAutofit/>
          </a:bodyPr>
          <a:lstStyle/>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a:p>
            <a:endParaRPr lang="en-GB" sz="1100">
              <a:solidFill>
                <a:schemeClr val="tx1"/>
              </a:solidFill>
            </a:endParaRPr>
          </a:p>
        </p:txBody>
      </p:sp>
      <p:sp>
        <p:nvSpPr>
          <p:cNvPr id="9" name="Text Placeholder 8"/>
          <p:cNvSpPr>
            <a:spLocks noGrp="1"/>
          </p:cNvSpPr>
          <p:nvPr>
            <p:ph type="body" sz="quarter" idx="14" hasCustomPrompt="1"/>
          </p:nvPr>
        </p:nvSpPr>
        <p:spPr>
          <a:xfrm>
            <a:off x="8680450" y="2945979"/>
            <a:ext cx="2673350" cy="2499146"/>
          </a:xfrm>
        </p:spPr>
        <p:txBody>
          <a:bodyPr wrap="square" anchor="b">
            <a:spAutoFit/>
          </a:bodyPr>
          <a:lstStyle>
            <a:lvl1pPr marL="0">
              <a:spcBef>
                <a:spcPts val="1200"/>
              </a:spcBef>
              <a:defRPr lang="en-US" sz="3600" b="1" kern="1200" dirty="0" smtClean="0">
                <a:solidFill>
                  <a:schemeClr val="tx1"/>
                </a:solidFill>
                <a:latin typeface="+mj-lt"/>
                <a:ea typeface="+mn-ea"/>
                <a:cs typeface="+mn-cs"/>
              </a:defRPr>
            </a:lvl1pPr>
            <a:lvl2pPr marL="0" indent="0" algn="l">
              <a:spcBef>
                <a:spcPts val="1200"/>
              </a:spcBef>
              <a:buNone/>
              <a:defRPr sz="2000">
                <a:solidFill>
                  <a:schemeClr val="tx1"/>
                </a:solidFill>
                <a:latin typeface="+mn-lt"/>
              </a:defRPr>
            </a:lvl2pPr>
          </a:lstStyle>
          <a:p>
            <a:pPr marL="0" lvl="0" indent="0" algn="l" defTabSz="914400" rtl="0" eaLnBrk="1" latinLnBrk="0" hangingPunct="1">
              <a:lnSpc>
                <a:spcPct val="90000"/>
              </a:lnSpc>
              <a:spcBef>
                <a:spcPts val="1000"/>
              </a:spcBef>
              <a:buFont typeface="Wingdings 2" panose="05020102010507070707" pitchFamily="18" charset="2"/>
              <a:buNone/>
            </a:pPr>
            <a:r>
              <a:rPr lang="en-US"/>
              <a:t>edit master text styles</a:t>
            </a:r>
          </a:p>
          <a:p>
            <a:pPr marL="0" lvl="0" indent="0" algn="l" defTabSz="914400" rtl="0" eaLnBrk="1" latinLnBrk="0" hangingPunct="1">
              <a:lnSpc>
                <a:spcPct val="90000"/>
              </a:lnSpc>
              <a:spcBef>
                <a:spcPts val="1000"/>
              </a:spcBef>
              <a:buFont typeface="Wingdings 2" panose="05020102010507070707" pitchFamily="18" charset="2"/>
              <a:buNone/>
            </a:pPr>
            <a:endParaRPr lang="en-US"/>
          </a:p>
          <a:p>
            <a:pPr marL="0" lvl="1" indent="0" algn="l" defTabSz="914400" rtl="0" eaLnBrk="1" latinLnBrk="0" hangingPunct="1">
              <a:lnSpc>
                <a:spcPct val="90000"/>
              </a:lnSpc>
              <a:spcBef>
                <a:spcPts val="1000"/>
              </a:spcBef>
              <a:buFont typeface="Wingdings 2" panose="05020102010507070707" pitchFamily="18" charset="2"/>
              <a:buNone/>
            </a:pPr>
            <a:r>
              <a:rPr lang="en-US"/>
              <a:t>Second level</a:t>
            </a:r>
          </a:p>
          <a:p>
            <a:pPr marL="0" lvl="2" indent="0" algn="l" defTabSz="914400" rtl="0" eaLnBrk="1" latinLnBrk="0" hangingPunct="1">
              <a:lnSpc>
                <a:spcPct val="90000"/>
              </a:lnSpc>
              <a:spcBef>
                <a:spcPts val="1000"/>
              </a:spcBef>
              <a:buFont typeface="Wingdings 2" panose="05020102010507070707" pitchFamily="18" charset="2"/>
              <a:buNone/>
            </a:pPr>
            <a:r>
              <a:rPr lang="en-US"/>
              <a:t>Third level</a:t>
            </a:r>
          </a:p>
        </p:txBody>
      </p:sp>
      <p:cxnSp>
        <p:nvCxnSpPr>
          <p:cNvPr id="14" name="Straight Connector 13"/>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82721" y="5571413"/>
            <a:ext cx="1501411" cy="300282"/>
          </a:xfrm>
          <a:prstGeom prst="rect">
            <a:avLst/>
          </a:prstGeom>
        </p:spPr>
      </p:pic>
      <p:sp>
        <p:nvSpPr>
          <p:cNvPr id="15" name="Date Placeholder 14"/>
          <p:cNvSpPr>
            <a:spLocks noGrp="1"/>
          </p:cNvSpPr>
          <p:nvPr>
            <p:ph type="dt" sz="half" idx="15"/>
          </p:nvPr>
        </p:nvSpPr>
        <p:spPr/>
        <p:txBody>
          <a:bodyPr/>
          <a:lstStyle/>
          <a:p>
            <a:endParaRPr lang="en-GB"/>
          </a:p>
        </p:txBody>
      </p:sp>
      <p:sp>
        <p:nvSpPr>
          <p:cNvPr id="16" name="Footer Placeholder 15"/>
          <p:cNvSpPr>
            <a:spLocks noGrp="1"/>
          </p:cNvSpPr>
          <p:nvPr>
            <p:ph type="ftr" sz="quarter" idx="16"/>
          </p:nvPr>
        </p:nvSpPr>
        <p:spPr>
          <a:xfrm>
            <a:off x="4019550" y="6185712"/>
            <a:ext cx="4114800" cy="276999"/>
          </a:xfrm>
        </p:spPr>
        <p:txBody>
          <a:bodyPr/>
          <a:lstStyle>
            <a:lvl1pPr algn="ctr">
              <a:defRPr/>
            </a:lvl1pPr>
          </a:lstStyle>
          <a:p>
            <a:endParaRPr lang="en-GB"/>
          </a:p>
        </p:txBody>
      </p:sp>
      <p:sp>
        <p:nvSpPr>
          <p:cNvPr id="17" name="Slide Number Placeholder 16"/>
          <p:cNvSpPr>
            <a:spLocks noGrp="1"/>
          </p:cNvSpPr>
          <p:nvPr>
            <p:ph type="sldNum" sz="quarter" idx="17"/>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347422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575" y="1547413"/>
            <a:ext cx="3378302" cy="1421928"/>
          </a:xfrm>
        </p:spPr>
        <p:txBody>
          <a:bodyPr anchor="b">
            <a:spAutoFit/>
          </a:bodyPr>
          <a:lstStyle>
            <a:lvl1pPr>
              <a:defRPr sz="4800"/>
            </a:lvl1pPr>
          </a:lstStyle>
          <a:p>
            <a:r>
              <a:rPr lang="en-US"/>
              <a:t>click to edit</a:t>
            </a:r>
            <a:endParaRPr lang="en-GB"/>
          </a:p>
        </p:txBody>
      </p:sp>
      <p:sp>
        <p:nvSpPr>
          <p:cNvPr id="3" name="Text Placeholder 2"/>
          <p:cNvSpPr>
            <a:spLocks noGrp="1"/>
          </p:cNvSpPr>
          <p:nvPr>
            <p:ph type="body" idx="1"/>
          </p:nvPr>
        </p:nvSpPr>
        <p:spPr>
          <a:xfrm>
            <a:off x="790575" y="3151779"/>
            <a:ext cx="10515600" cy="369332"/>
          </a:xfrm>
        </p:spPr>
        <p:txBody>
          <a:bodyPr>
            <a:sp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GB"/>
          </a:p>
        </p:txBody>
      </p:sp>
      <p:sp>
        <p:nvSpPr>
          <p:cNvPr id="9" name="Footer Placeholder 8"/>
          <p:cNvSpPr>
            <a:spLocks noGrp="1"/>
          </p:cNvSpPr>
          <p:nvPr>
            <p:ph type="ftr" sz="quarter" idx="11"/>
          </p:nvPr>
        </p:nvSpPr>
        <p:spPr>
          <a:xfrm>
            <a:off x="4038600" y="6176137"/>
            <a:ext cx="4114800" cy="276999"/>
          </a:xfrm>
        </p:spPr>
        <p:txBody>
          <a:bodyPr/>
          <a:lstStyle>
            <a:lvl1pPr algn="ctr">
              <a:defRPr/>
            </a:lvl1pPr>
          </a:lstStyle>
          <a:p>
            <a:endParaRPr lang="en-GB"/>
          </a:p>
        </p:txBody>
      </p:sp>
      <p:sp>
        <p:nvSpPr>
          <p:cNvPr id="10" name="Slide Number Placeholder 9"/>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160984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0575" y="1547413"/>
            <a:ext cx="3378302" cy="1421928"/>
          </a:xfrm>
        </p:spPr>
        <p:txBody>
          <a:bodyPr anchor="b">
            <a:spAutoFit/>
          </a:bodyPr>
          <a:lstStyle>
            <a:lvl1pPr>
              <a:defRPr sz="4800"/>
            </a:lvl1pPr>
          </a:lstStyle>
          <a:p>
            <a:r>
              <a:rPr lang="en-US"/>
              <a:t>click to edit</a:t>
            </a:r>
            <a:endParaRPr lang="en-GB"/>
          </a:p>
        </p:txBody>
      </p:sp>
      <p:sp>
        <p:nvSpPr>
          <p:cNvPr id="3" name="Text Placeholder 2"/>
          <p:cNvSpPr>
            <a:spLocks noGrp="1"/>
          </p:cNvSpPr>
          <p:nvPr>
            <p:ph type="body" idx="1"/>
          </p:nvPr>
        </p:nvSpPr>
        <p:spPr>
          <a:xfrm>
            <a:off x="790575" y="3151779"/>
            <a:ext cx="10515600" cy="369332"/>
          </a:xfrm>
        </p:spPr>
        <p:txBody>
          <a:bodyPr>
            <a:sp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GB"/>
          </a:p>
        </p:txBody>
      </p:sp>
      <p:sp>
        <p:nvSpPr>
          <p:cNvPr id="9" name="Footer Placeholder 8"/>
          <p:cNvSpPr>
            <a:spLocks noGrp="1"/>
          </p:cNvSpPr>
          <p:nvPr>
            <p:ph type="ftr" sz="quarter" idx="11"/>
          </p:nvPr>
        </p:nvSpPr>
        <p:spPr>
          <a:xfrm>
            <a:off x="4038600" y="6168442"/>
            <a:ext cx="4114800" cy="276999"/>
          </a:xfrm>
        </p:spPr>
        <p:txBody>
          <a:bodyPr/>
          <a:lstStyle/>
          <a:p>
            <a:pPr algn="ctr"/>
            <a:endParaRPr lang="en-GB"/>
          </a:p>
        </p:txBody>
      </p:sp>
      <p:sp>
        <p:nvSpPr>
          <p:cNvPr id="10" name="Slide Number Placeholder 9"/>
          <p:cNvSpPr>
            <a:spLocks noGrp="1"/>
          </p:cNvSpPr>
          <p:nvPr>
            <p:ph type="sldNum" sz="quarter" idx="12"/>
          </p:nvPr>
        </p:nvSpPr>
        <p:spPr/>
        <p:txBody>
          <a:bodyPr/>
          <a:lstStyle/>
          <a:p>
            <a:fld id="{3013048A-CD07-4771-BD12-4599AE0A41AB}" type="slidenum">
              <a:rPr lang="en-GB" smtClean="0"/>
              <a:pPr/>
              <a:t>‹#›</a:t>
            </a:fld>
            <a:endParaRPr lang="en-GB"/>
          </a:p>
        </p:txBody>
      </p:sp>
    </p:spTree>
    <p:extLst>
      <p:ext uri="{BB962C8B-B14F-4D97-AF65-F5344CB8AC3E}">
        <p14:creationId xmlns:p14="http://schemas.microsoft.com/office/powerpoint/2010/main" val="58779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image" Target="../media/image1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3.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6.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3.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6.png"/><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6.xml"/><Relationship Id="rId1" Type="http://schemas.openxmlformats.org/officeDocument/2006/relationships/slideLayout" Target="../slideLayouts/slideLayout50.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7.xml"/><Relationship Id="rId1" Type="http://schemas.openxmlformats.org/officeDocument/2006/relationships/slideLayout" Target="../slideLayouts/slideLayout51.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75" y="615393"/>
            <a:ext cx="6216650" cy="1421928"/>
          </a:xfrm>
          <a:prstGeom prst="rect">
            <a:avLst/>
          </a:prstGeom>
          <a:solidFill>
            <a:schemeClr val="bg1"/>
          </a:solidFill>
        </p:spPr>
        <p:txBody>
          <a:bodyPr vert="horz" lIns="91440" tIns="45720" rIns="91440" bIns="45720" rtlCol="0" anchor="ctr">
            <a:spAutoFit/>
          </a:bodyPr>
          <a:lstStyle/>
          <a:p>
            <a:r>
              <a:rPr lang="en-US"/>
              <a:t>click to edit master </a:t>
            </a:r>
            <a:br>
              <a:rPr lang="en-US"/>
            </a:br>
            <a:r>
              <a:rPr lang="en-US"/>
              <a:t>title style</a:t>
            </a:r>
            <a:endParaRPr lang="en-GB"/>
          </a:p>
        </p:txBody>
      </p:sp>
      <p:sp>
        <p:nvSpPr>
          <p:cNvPr id="3" name="Text Placeholder 2"/>
          <p:cNvSpPr>
            <a:spLocks noGrp="1"/>
          </p:cNvSpPr>
          <p:nvPr>
            <p:ph type="body" idx="1"/>
          </p:nvPr>
        </p:nvSpPr>
        <p:spPr>
          <a:xfrm>
            <a:off x="790575" y="2123762"/>
            <a:ext cx="10515600" cy="34476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90575" y="6176137"/>
            <a:ext cx="1295400" cy="261610"/>
          </a:xfrm>
          <a:prstGeom prst="rect">
            <a:avLst/>
          </a:prstGeom>
        </p:spPr>
        <p:txBody>
          <a:bodyPr vert="horz" lIns="91440" tIns="45720" rIns="91440" bIns="45720" rtlCol="0" anchor="ctr">
            <a:spAutoFit/>
          </a:bodyPr>
          <a:lstStyle>
            <a:lvl1pPr algn="l">
              <a:defRPr sz="1100" b="0">
                <a:solidFill>
                  <a:schemeClr val="tx1"/>
                </a:solidFill>
                <a:latin typeface="+mj-lt"/>
              </a:defRPr>
            </a:lvl1pPr>
          </a:lstStyle>
          <a:p>
            <a:endParaRPr lang="en-GB"/>
          </a:p>
        </p:txBody>
      </p:sp>
      <p:sp>
        <p:nvSpPr>
          <p:cNvPr id="6" name="Slide Number Placeholder 5"/>
          <p:cNvSpPr>
            <a:spLocks noGrp="1"/>
          </p:cNvSpPr>
          <p:nvPr>
            <p:ph type="sldNum" sz="quarter" idx="4"/>
          </p:nvPr>
        </p:nvSpPr>
        <p:spPr>
          <a:xfrm>
            <a:off x="10277475" y="6137665"/>
            <a:ext cx="1028700" cy="338554"/>
          </a:xfrm>
          <a:prstGeom prst="rect">
            <a:avLst/>
          </a:prstGeom>
        </p:spPr>
        <p:txBody>
          <a:bodyPr vert="horz" lIns="91440" tIns="45720" rIns="91440" bIns="45720" rtlCol="0" anchor="ctr">
            <a:spAutoFit/>
          </a:bodyPr>
          <a:lstStyle>
            <a:lvl1pPr algn="r">
              <a:defRPr sz="1600" b="1">
                <a:solidFill>
                  <a:schemeClr val="tx1"/>
                </a:solidFill>
                <a:latin typeface="+mj-lt"/>
              </a:defRPr>
            </a:lvl1pPr>
          </a:lstStyle>
          <a:p>
            <a:fld id="{3013048A-CD07-4771-BD12-4599AE0A41AB}" type="slidenum">
              <a:rPr lang="en-GB" smtClean="0"/>
              <a:pPr/>
              <a:t>‹#›</a:t>
            </a:fld>
            <a:endParaRPr lang="en-GB"/>
          </a:p>
        </p:txBody>
      </p:sp>
      <p:cxnSp>
        <p:nvCxnSpPr>
          <p:cNvPr id="9" name="Straight Connector 8"/>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782721" y="5571413"/>
            <a:ext cx="1501411" cy="300282"/>
          </a:xfrm>
          <a:prstGeom prst="rect">
            <a:avLst/>
          </a:prstGeom>
        </p:spPr>
      </p:pic>
      <p:pic>
        <p:nvPicPr>
          <p:cNvPr id="19" name="Picture 18"/>
          <p:cNvPicPr>
            <a:picLocks noChangeAspect="1"/>
          </p:cNvPicPr>
          <p:nvPr userDrawn="1"/>
        </p:nvPicPr>
        <p:blipFill>
          <a:blip r:embed="rId18"/>
          <a:stretch>
            <a:fillRect/>
          </a:stretch>
        </p:blipFill>
        <p:spPr>
          <a:xfrm>
            <a:off x="6520400" y="657225"/>
            <a:ext cx="4785775" cy="4785775"/>
          </a:xfrm>
          <a:prstGeom prst="rect">
            <a:avLst/>
          </a:prstGeom>
        </p:spPr>
      </p:pic>
      <p:sp>
        <p:nvSpPr>
          <p:cNvPr id="5" name="Footer Placeholder 4"/>
          <p:cNvSpPr>
            <a:spLocks noGrp="1"/>
          </p:cNvSpPr>
          <p:nvPr>
            <p:ph type="ftr" sz="quarter" idx="3"/>
          </p:nvPr>
        </p:nvSpPr>
        <p:spPr>
          <a:xfrm>
            <a:off x="803275" y="5620880"/>
            <a:ext cx="4114800" cy="276999"/>
          </a:xfrm>
          <a:prstGeom prst="rect">
            <a:avLst/>
          </a:prstGeom>
        </p:spPr>
        <p:txBody>
          <a:bodyPr vert="horz" lIns="91440" tIns="45720" rIns="91440" bIns="45720" rtlCol="0" anchor="ctr">
            <a:spAutoFit/>
          </a:bodyPr>
          <a:lstStyle>
            <a:lvl1pPr algn="l">
              <a:defRPr sz="1200">
                <a:solidFill>
                  <a:schemeClr val="tx1">
                    <a:tint val="75000"/>
                  </a:schemeClr>
                </a:solidFill>
                <a:latin typeface="+mj-lt"/>
              </a:defRPr>
            </a:lvl1pPr>
          </a:lstStyle>
          <a:p>
            <a:endParaRPr lang="en-GB"/>
          </a:p>
        </p:txBody>
      </p:sp>
    </p:spTree>
    <p:extLst>
      <p:ext uri="{BB962C8B-B14F-4D97-AF65-F5344CB8AC3E}">
        <p14:creationId xmlns:p14="http://schemas.microsoft.com/office/powerpoint/2010/main" val="2458747758"/>
      </p:ext>
    </p:extLst>
  </p:cSld>
  <p:clrMap bg1="dk1" tx1="lt1" bg2="dk2" tx2="lt2" accent1="accent1" accent2="accent2" accent3="accent3" accent4="accent4" accent5="accent5" accent6="accent6" hlink="hlink" folHlink="folHlink"/>
  <p:sldLayoutIdLst>
    <p:sldLayoutId id="2147483649" r:id="rId1"/>
    <p:sldLayoutId id="2147483696" r:id="rId2"/>
    <p:sldLayoutId id="2147483655" r:id="rId3"/>
    <p:sldLayoutId id="2147483697" r:id="rId4"/>
    <p:sldLayoutId id="2147483698" r:id="rId5"/>
    <p:sldLayoutId id="2147483702" r:id="rId6"/>
    <p:sldLayoutId id="2147483695" r:id="rId7"/>
    <p:sldLayoutId id="2147483651" r:id="rId8"/>
    <p:sldLayoutId id="2147483701" r:id="rId9"/>
    <p:sldLayoutId id="2147483699" r:id="rId10"/>
    <p:sldLayoutId id="2147483656" r:id="rId11"/>
    <p:sldLayoutId id="2147483672" r:id="rId12"/>
    <p:sldLayoutId id="2147483700" r:id="rId13"/>
    <p:sldLayoutId id="2147483654" r:id="rId14"/>
  </p:sldLayoutIdLst>
  <p:hf sldNum="0" hdr="0" ftr="0" dt="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0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orient="horz" pos="4178" userDrawn="1">
          <p15:clr>
            <a:srgbClr val="F26B43"/>
          </p15:clr>
        </p15:guide>
        <p15:guide id="4" orient="horz" pos="3430" userDrawn="1">
          <p15:clr>
            <a:srgbClr val="F26B43"/>
          </p15:clr>
        </p15:guide>
        <p15:guide id="5" pos="121" userDrawn="1">
          <p15:clr>
            <a:srgbClr val="F26B43"/>
          </p15:clr>
        </p15:guide>
        <p15:guide id="6" pos="7559" userDrawn="1">
          <p15:clr>
            <a:srgbClr val="F26B43"/>
          </p15:clr>
        </p15:guide>
        <p15:guide id="7" orient="horz" pos="414" userDrawn="1">
          <p15:clr>
            <a:srgbClr val="F26B43"/>
          </p15:clr>
        </p15:guide>
        <p15:guide id="8" orient="horz" pos="1253" userDrawn="1">
          <p15:clr>
            <a:srgbClr val="F26B43"/>
          </p15:clr>
        </p15:guide>
        <p15:guide id="9" pos="506" userDrawn="1">
          <p15:clr>
            <a:srgbClr val="F26B43"/>
          </p15:clr>
        </p15:guide>
        <p15:guide id="10" orient="horz" pos="1026" userDrawn="1">
          <p15:clr>
            <a:srgbClr val="F26B43"/>
          </p15:clr>
        </p15:guide>
        <p15:guide id="11" orient="horz" pos="8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782720" y="5579000"/>
            <a:ext cx="1501411" cy="300282"/>
          </a:xfrm>
          <a:prstGeom prst="rect">
            <a:avLst/>
          </a:prstGeom>
        </p:spPr>
      </p:pic>
      <p:sp>
        <p:nvSpPr>
          <p:cNvPr id="2" name="Title Placeholder 1"/>
          <p:cNvSpPr>
            <a:spLocks noGrp="1"/>
          </p:cNvSpPr>
          <p:nvPr>
            <p:ph type="title"/>
          </p:nvPr>
        </p:nvSpPr>
        <p:spPr>
          <a:xfrm>
            <a:off x="803275" y="615393"/>
            <a:ext cx="10550525" cy="1421928"/>
          </a:xfrm>
          <a:prstGeom prst="rect">
            <a:avLst/>
          </a:prstGeom>
          <a:solidFill>
            <a:schemeClr val="bg1"/>
          </a:solidFill>
        </p:spPr>
        <p:txBody>
          <a:bodyPr vert="horz" wrap="square" lIns="91440" tIns="45720" rIns="91440" bIns="45720" rtlCol="0" anchor="ctr">
            <a:spAutoFit/>
          </a:bodyPr>
          <a:lstStyle/>
          <a:p>
            <a:r>
              <a:rPr lang="en-US"/>
              <a:t>click to edit master </a:t>
            </a:r>
            <a:br>
              <a:rPr lang="en-US"/>
            </a:br>
            <a:r>
              <a:rPr lang="en-US"/>
              <a:t>title style</a:t>
            </a:r>
            <a:endParaRPr lang="en-GB"/>
          </a:p>
        </p:txBody>
      </p:sp>
      <p:sp>
        <p:nvSpPr>
          <p:cNvPr id="3" name="Text Placeholder 2"/>
          <p:cNvSpPr>
            <a:spLocks noGrp="1"/>
          </p:cNvSpPr>
          <p:nvPr>
            <p:ph type="body" idx="1"/>
          </p:nvPr>
        </p:nvSpPr>
        <p:spPr>
          <a:xfrm>
            <a:off x="803275" y="2175343"/>
            <a:ext cx="10505076" cy="3269782"/>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90575" y="6124380"/>
            <a:ext cx="1295400" cy="365125"/>
          </a:xfrm>
          <a:prstGeom prst="rect">
            <a:avLst/>
          </a:prstGeom>
        </p:spPr>
        <p:txBody>
          <a:bodyPr vert="horz" lIns="91440" tIns="45720" rIns="91440" bIns="45720" rtlCol="0" anchor="ctr"/>
          <a:lstStyle>
            <a:lvl1pPr algn="l">
              <a:defRPr sz="1100" b="0">
                <a:solidFill>
                  <a:schemeClr val="bg1"/>
                </a:solidFill>
                <a:latin typeface="+mj-lt"/>
              </a:defRPr>
            </a:lvl1pPr>
          </a:lstStyle>
          <a:p>
            <a:endParaRPr lang="en-GB"/>
          </a:p>
        </p:txBody>
      </p:sp>
      <p:sp>
        <p:nvSpPr>
          <p:cNvPr id="6" name="Slide Number Placeholder 5"/>
          <p:cNvSpPr>
            <a:spLocks noGrp="1"/>
          </p:cNvSpPr>
          <p:nvPr>
            <p:ph type="sldNum" sz="quarter" idx="4"/>
          </p:nvPr>
        </p:nvSpPr>
        <p:spPr>
          <a:xfrm>
            <a:off x="10277475" y="6124380"/>
            <a:ext cx="1028700" cy="365125"/>
          </a:xfrm>
          <a:prstGeom prst="rect">
            <a:avLst/>
          </a:prstGeom>
        </p:spPr>
        <p:txBody>
          <a:bodyPr vert="horz" lIns="91440" tIns="45720" rIns="91440" bIns="45720" rtlCol="0" anchor="ctr"/>
          <a:lstStyle>
            <a:lvl1pPr algn="r">
              <a:defRPr sz="1600" b="1">
                <a:solidFill>
                  <a:schemeClr val="bg1"/>
                </a:solidFill>
                <a:latin typeface="+mj-lt"/>
              </a:defRPr>
            </a:lvl1pPr>
          </a:lstStyle>
          <a:p>
            <a:fld id="{3013048A-CD07-4771-BD12-4599AE0A41AB}" type="slidenum">
              <a:rPr lang="en-GB" smtClean="0"/>
              <a:pPr/>
              <a:t>‹#›</a:t>
            </a:fld>
            <a:endParaRPr lang="en-GB"/>
          </a:p>
        </p:txBody>
      </p:sp>
      <p:cxnSp>
        <p:nvCxnSpPr>
          <p:cNvPr id="9" name="Straight Connector 8"/>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3"/>
          </p:nvPr>
        </p:nvSpPr>
        <p:spPr>
          <a:xfrm>
            <a:off x="2638425" y="6124380"/>
            <a:ext cx="6915150" cy="365125"/>
          </a:xfrm>
          <a:prstGeom prst="rect">
            <a:avLst/>
          </a:prstGeom>
        </p:spPr>
        <p:txBody>
          <a:bodyPr anchor="ctr"/>
          <a:lstStyle>
            <a:lvl1pPr algn="ctr">
              <a:defRPr sz="1100">
                <a:solidFill>
                  <a:schemeClr val="bg1"/>
                </a:solidFill>
                <a:latin typeface="+mj-lt"/>
              </a:defRPr>
            </a:lvl1pPr>
          </a:lstStyle>
          <a:p>
            <a:endParaRPr lang="en-GB"/>
          </a:p>
        </p:txBody>
      </p:sp>
      <p:pic>
        <p:nvPicPr>
          <p:cNvPr id="19" name="Picture 18"/>
          <p:cNvPicPr>
            <a:picLocks noChangeAspect="1"/>
          </p:cNvPicPr>
          <p:nvPr userDrawn="1"/>
        </p:nvPicPr>
        <p:blipFill>
          <a:blip r:embed="rId10"/>
          <a:stretch>
            <a:fillRect/>
          </a:stretch>
        </p:blipFill>
        <p:spPr>
          <a:xfrm>
            <a:off x="6520400" y="657225"/>
            <a:ext cx="4785775" cy="4785775"/>
          </a:xfrm>
          <a:prstGeom prst="rect">
            <a:avLst/>
          </a:prstGeom>
        </p:spPr>
      </p:pic>
      <p:cxnSp>
        <p:nvCxnSpPr>
          <p:cNvPr id="12" name="Straight Connector 11"/>
          <p:cNvCxnSpPr/>
          <p:nvPr userDrawn="1"/>
        </p:nvCxnSpPr>
        <p:spPr>
          <a:xfrm flipV="1">
            <a:off x="885825" y="6057900"/>
            <a:ext cx="10467975" cy="95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29271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sldNum="0" hdr="0" ftr="0" dt="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0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pos="3840">
          <p15:clr>
            <a:srgbClr val="F26B43"/>
          </p15:clr>
        </p15:guide>
        <p15:guide id="3" orient="horz" pos="4178">
          <p15:clr>
            <a:srgbClr val="F26B43"/>
          </p15:clr>
        </p15:guide>
        <p15:guide id="4" orient="horz" pos="3430">
          <p15:clr>
            <a:srgbClr val="F26B43"/>
          </p15:clr>
        </p15:guide>
        <p15:guide id="5" pos="121">
          <p15:clr>
            <a:srgbClr val="F26B43"/>
          </p15:clr>
        </p15:guide>
        <p15:guide id="6" pos="7559">
          <p15:clr>
            <a:srgbClr val="F26B43"/>
          </p15:clr>
        </p15:guide>
        <p15:guide id="7" orient="horz" pos="414">
          <p15:clr>
            <a:srgbClr val="F26B43"/>
          </p15:clr>
        </p15:guide>
        <p15:guide id="8" orient="horz" pos="1253">
          <p15:clr>
            <a:srgbClr val="F26B43"/>
          </p15:clr>
        </p15:guide>
        <p15:guide id="9" pos="506">
          <p15:clr>
            <a:srgbClr val="F26B43"/>
          </p15:clr>
        </p15:guide>
        <p15:guide id="10" orient="horz" pos="1026">
          <p15:clr>
            <a:srgbClr val="F26B43"/>
          </p15:clr>
        </p15:guide>
        <p15:guide id="11" orient="horz" pos="82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275" y="663575"/>
            <a:ext cx="5921375" cy="1414062"/>
          </a:xfrm>
          <a:prstGeom prst="rect">
            <a:avLst/>
          </a:prstGeom>
          <a:solidFill>
            <a:schemeClr val="tx1"/>
          </a:solidFill>
        </p:spPr>
        <p:txBody>
          <a:bodyPr vert="horz" lIns="91440" tIns="45720" rIns="91440" bIns="45720" rtlCol="0" anchor="ctr">
            <a:spAutoFit/>
          </a:bodyPr>
          <a:lstStyle/>
          <a:p>
            <a:r>
              <a:rPr lang="en-US"/>
              <a:t>click to edit master </a:t>
            </a:r>
            <a:br>
              <a:rPr lang="en-US"/>
            </a:br>
            <a:r>
              <a:rPr lang="en-US"/>
              <a:t>title style</a:t>
            </a:r>
            <a:endParaRPr lang="en-GB"/>
          </a:p>
        </p:txBody>
      </p:sp>
      <p:sp>
        <p:nvSpPr>
          <p:cNvPr id="3" name="Text Placeholder 2"/>
          <p:cNvSpPr>
            <a:spLocks noGrp="1"/>
          </p:cNvSpPr>
          <p:nvPr>
            <p:ph type="body" idx="1"/>
          </p:nvPr>
        </p:nvSpPr>
        <p:spPr>
          <a:xfrm>
            <a:off x="803275" y="2175343"/>
            <a:ext cx="10505076" cy="32697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90575" y="6176137"/>
            <a:ext cx="1295400" cy="261610"/>
          </a:xfrm>
          <a:prstGeom prst="rect">
            <a:avLst/>
          </a:prstGeom>
        </p:spPr>
        <p:txBody>
          <a:bodyPr vert="horz" lIns="91440" tIns="45720" rIns="91440" bIns="45720" rtlCol="0" anchor="ctr">
            <a:spAutoFit/>
          </a:bodyPr>
          <a:lstStyle>
            <a:lvl1pPr algn="l">
              <a:defRPr sz="1100" b="0">
                <a:solidFill>
                  <a:schemeClr val="tx1"/>
                </a:solidFill>
                <a:latin typeface="+mj-lt"/>
              </a:defRPr>
            </a:lvl1pPr>
          </a:lstStyle>
          <a:p>
            <a:endParaRPr lang="en-GB"/>
          </a:p>
        </p:txBody>
      </p:sp>
      <p:sp>
        <p:nvSpPr>
          <p:cNvPr id="6" name="Slide Number Placeholder 5"/>
          <p:cNvSpPr>
            <a:spLocks noGrp="1"/>
          </p:cNvSpPr>
          <p:nvPr>
            <p:ph type="sldNum" sz="quarter" idx="4"/>
          </p:nvPr>
        </p:nvSpPr>
        <p:spPr>
          <a:xfrm>
            <a:off x="10277475" y="6137665"/>
            <a:ext cx="1028700" cy="338554"/>
          </a:xfrm>
          <a:prstGeom prst="rect">
            <a:avLst/>
          </a:prstGeom>
        </p:spPr>
        <p:txBody>
          <a:bodyPr vert="horz" lIns="91440" tIns="45720" rIns="91440" bIns="45720" rtlCol="0" anchor="ctr">
            <a:spAutoFit/>
          </a:bodyPr>
          <a:lstStyle>
            <a:lvl1pPr algn="r">
              <a:defRPr sz="1600" b="1">
                <a:solidFill>
                  <a:schemeClr val="tx1"/>
                </a:solidFill>
                <a:latin typeface="+mj-lt"/>
              </a:defRPr>
            </a:lvl1pPr>
          </a:lstStyle>
          <a:p>
            <a:fld id="{3013048A-CD07-4771-BD12-4599AE0A41AB}" type="slidenum">
              <a:rPr lang="en-GB" smtClean="0"/>
              <a:pPr/>
              <a:t>‹#›</a:t>
            </a:fld>
            <a:endParaRPr lang="en-GB"/>
          </a:p>
        </p:txBody>
      </p:sp>
      <p:cxnSp>
        <p:nvCxnSpPr>
          <p:cNvPr id="9" name="Straight Connector 8"/>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82721" y="5571413"/>
            <a:ext cx="1501411" cy="300282"/>
          </a:xfrm>
          <a:prstGeom prst="rect">
            <a:avLst/>
          </a:prstGeom>
        </p:spPr>
      </p:pic>
      <p:sp>
        <p:nvSpPr>
          <p:cNvPr id="18" name="Footer Placeholder 4"/>
          <p:cNvSpPr>
            <a:spLocks noGrp="1"/>
          </p:cNvSpPr>
          <p:nvPr>
            <p:ph type="ftr" sz="quarter" idx="3"/>
          </p:nvPr>
        </p:nvSpPr>
        <p:spPr>
          <a:xfrm>
            <a:off x="2662237" y="6158306"/>
            <a:ext cx="6915150" cy="261610"/>
          </a:xfrm>
          <a:prstGeom prst="rect">
            <a:avLst/>
          </a:prstGeom>
        </p:spPr>
        <p:txBody>
          <a:bodyPr anchor="ctr">
            <a:spAutoFit/>
          </a:bodyPr>
          <a:lstStyle>
            <a:lvl1pPr algn="ctr">
              <a:defRPr sz="1100">
                <a:solidFill>
                  <a:schemeClr val="tx1"/>
                </a:solidFill>
                <a:latin typeface="+mj-lt"/>
              </a:defRPr>
            </a:lvl1pPr>
          </a:lstStyle>
          <a:p>
            <a:endParaRPr lang="en-GB"/>
          </a:p>
        </p:txBody>
      </p:sp>
    </p:spTree>
    <p:extLst>
      <p:ext uri="{BB962C8B-B14F-4D97-AF65-F5344CB8AC3E}">
        <p14:creationId xmlns:p14="http://schemas.microsoft.com/office/powerpoint/2010/main" val="209754578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0" r:id="rId5"/>
    <p:sldLayoutId id="2147483681" r:id="rId6"/>
    <p:sldLayoutId id="2147483684" r:id="rId7"/>
    <p:sldLayoutId id="2147483685" r:id="rId8"/>
    <p:sldLayoutId id="2147483724" r:id="rId9"/>
  </p:sldLayoutIdLst>
  <p:hf sldNum="0" hdr="0" ftr="0" dt="0"/>
  <p:txStyles>
    <p:titleStyle>
      <a:lvl1pPr algn="l" defTabSz="914400" rtl="0" eaLnBrk="1" latinLnBrk="0" hangingPunct="1">
        <a:lnSpc>
          <a:spcPct val="90000"/>
        </a:lnSpc>
        <a:spcBef>
          <a:spcPct val="0"/>
        </a:spcBef>
        <a:buNone/>
        <a:defRPr sz="4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pos="3840">
          <p15:clr>
            <a:srgbClr val="F26B43"/>
          </p15:clr>
        </p15:guide>
        <p15:guide id="3" orient="horz" pos="4178">
          <p15:clr>
            <a:srgbClr val="F26B43"/>
          </p15:clr>
        </p15:guide>
        <p15:guide id="4" orient="horz" pos="3430">
          <p15:clr>
            <a:srgbClr val="F26B43"/>
          </p15:clr>
        </p15:guide>
        <p15:guide id="5" pos="121">
          <p15:clr>
            <a:srgbClr val="F26B43"/>
          </p15:clr>
        </p15:guide>
        <p15:guide id="6" pos="7559">
          <p15:clr>
            <a:srgbClr val="F26B43"/>
          </p15:clr>
        </p15:guide>
        <p15:guide id="7" orient="horz" pos="414">
          <p15:clr>
            <a:srgbClr val="F26B43"/>
          </p15:clr>
        </p15:guide>
        <p15:guide id="8" orient="horz" pos="1253">
          <p15:clr>
            <a:srgbClr val="F26B43"/>
          </p15:clr>
        </p15:guide>
        <p15:guide id="9" pos="506">
          <p15:clr>
            <a:srgbClr val="F26B43"/>
          </p15:clr>
        </p15:guide>
        <p15:guide id="10" orient="horz" pos="1026">
          <p15:clr>
            <a:srgbClr val="F26B43"/>
          </p15:clr>
        </p15:guide>
        <p15:guide id="11" orient="horz" pos="82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9458" name="Picture 13">
            <a:extLst>
              <a:ext uri="{FF2B5EF4-FFF2-40B4-BE49-F238E27FC236}">
                <a16:creationId xmlns:a16="http://schemas.microsoft.com/office/drawing/2014/main" id="{9CEEFC4E-02C0-4C4A-9A2E-706EC6B6753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782175" y="5578475"/>
            <a:ext cx="15017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Placeholder 1">
            <a:extLst>
              <a:ext uri="{FF2B5EF4-FFF2-40B4-BE49-F238E27FC236}">
                <a16:creationId xmlns:a16="http://schemas.microsoft.com/office/drawing/2014/main" id="{17BD5909-574B-4F3D-AB78-A5F7C5F93C10}"/>
              </a:ext>
            </a:extLst>
          </p:cNvPr>
          <p:cNvSpPr>
            <a:spLocks noGrp="1"/>
          </p:cNvSpPr>
          <p:nvPr>
            <p:ph type="title"/>
          </p:nvPr>
        </p:nvSpPr>
        <p:spPr bwMode="auto">
          <a:xfrm>
            <a:off x="803275" y="663575"/>
            <a:ext cx="5921375" cy="1325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a:t>
            </a:r>
            <a:br>
              <a:rPr lang="en-US" altLang="en-US"/>
            </a:br>
            <a:r>
              <a:rPr lang="en-US" altLang="en-US"/>
              <a:t>title style</a:t>
            </a:r>
            <a:endParaRPr lang="en-GB" altLang="en-US"/>
          </a:p>
        </p:txBody>
      </p:sp>
      <p:sp>
        <p:nvSpPr>
          <p:cNvPr id="19460" name="Text Placeholder 2">
            <a:extLst>
              <a:ext uri="{FF2B5EF4-FFF2-40B4-BE49-F238E27FC236}">
                <a16:creationId xmlns:a16="http://schemas.microsoft.com/office/drawing/2014/main" id="{DAF923D0-4B81-44C6-90C6-9A744968182E}"/>
              </a:ext>
            </a:extLst>
          </p:cNvPr>
          <p:cNvSpPr>
            <a:spLocks noGrp="1"/>
          </p:cNvSpPr>
          <p:nvPr>
            <p:ph type="body" idx="1"/>
          </p:nvPr>
        </p:nvSpPr>
        <p:spPr bwMode="auto">
          <a:xfrm>
            <a:off x="803275" y="2174875"/>
            <a:ext cx="10504488"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50A397A-AA6E-4D4E-B23E-B66681068588}"/>
              </a:ext>
            </a:extLst>
          </p:cNvPr>
          <p:cNvSpPr>
            <a:spLocks noGrp="1"/>
          </p:cNvSpPr>
          <p:nvPr>
            <p:ph type="dt" sz="half" idx="2"/>
          </p:nvPr>
        </p:nvSpPr>
        <p:spPr>
          <a:xfrm>
            <a:off x="790575" y="6124575"/>
            <a:ext cx="1295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latin typeface="Circular Std Black" pitchFamily="34" charset="0"/>
                <a:ea typeface="+mn-ea"/>
                <a:cs typeface="+mn-cs"/>
              </a:defRPr>
            </a:lvl1pPr>
          </a:lstStyle>
          <a:p>
            <a:pPr>
              <a:defRPr/>
            </a:pPr>
            <a:endParaRPr lang="en-GB" altLang="en-US"/>
          </a:p>
        </p:txBody>
      </p:sp>
      <p:sp>
        <p:nvSpPr>
          <p:cNvPr id="6" name="Slide Number Placeholder 5">
            <a:extLst>
              <a:ext uri="{FF2B5EF4-FFF2-40B4-BE49-F238E27FC236}">
                <a16:creationId xmlns:a16="http://schemas.microsoft.com/office/drawing/2014/main" id="{61C5BF3E-D4EC-4A1B-81C0-660D4E383BAC}"/>
              </a:ext>
            </a:extLst>
          </p:cNvPr>
          <p:cNvSpPr>
            <a:spLocks noGrp="1"/>
          </p:cNvSpPr>
          <p:nvPr>
            <p:ph type="sldNum" sz="quarter" idx="4"/>
          </p:nvPr>
        </p:nvSpPr>
        <p:spPr>
          <a:xfrm>
            <a:off x="10277475" y="6124575"/>
            <a:ext cx="10287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b="1">
                <a:latin typeface="Circular Std Black"/>
              </a:defRPr>
            </a:lvl1pPr>
          </a:lstStyle>
          <a:p>
            <a:fld id="{541FDF7C-10D9-4119-B116-218768BE697F}" type="slidenum">
              <a:rPr lang="en-GB" altLang="en-US"/>
              <a:pPr/>
              <a:t>‹#›</a:t>
            </a:fld>
            <a:endParaRPr lang="en-GB" altLang="en-US"/>
          </a:p>
        </p:txBody>
      </p:sp>
      <p:cxnSp>
        <p:nvCxnSpPr>
          <p:cNvPr id="9" name="Straight Connector 8">
            <a:extLst>
              <a:ext uri="{FF2B5EF4-FFF2-40B4-BE49-F238E27FC236}">
                <a16:creationId xmlns:a16="http://schemas.microsoft.com/office/drawing/2014/main" id="{EF5DF1A2-AFAC-4960-9A24-D5FAED0416D4}"/>
              </a:ext>
            </a:extLst>
          </p:cNvPr>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80" name="Subtitle 2">
            <a:extLst>
              <a:ext uri="{FF2B5EF4-FFF2-40B4-BE49-F238E27FC236}">
                <a16:creationId xmlns:a16="http://schemas.microsoft.com/office/drawing/2014/main" id="{7F356962-E6BD-4C31-87F9-4C5ED6E03207}"/>
              </a:ext>
            </a:extLst>
          </p:cNvPr>
          <p:cNvSpPr txBox="1">
            <a:spLocks/>
          </p:cNvSpPr>
          <p:nvPr userDrawn="1"/>
        </p:nvSpPr>
        <p:spPr bwMode="auto">
          <a:xfrm>
            <a:off x="809625" y="5592763"/>
            <a:ext cx="1293813" cy="315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ircular Std Book" pitchFamily="34" charset="0"/>
              </a:defRPr>
            </a:lvl1pPr>
            <a:lvl2pPr marL="742950" indent="-285750">
              <a:defRPr>
                <a:solidFill>
                  <a:schemeClr val="tx1"/>
                </a:solidFill>
                <a:latin typeface="Circular Std Book" pitchFamily="34" charset="0"/>
              </a:defRPr>
            </a:lvl2pPr>
            <a:lvl3pPr marL="1143000" indent="-228600">
              <a:defRPr>
                <a:solidFill>
                  <a:schemeClr val="tx1"/>
                </a:solidFill>
                <a:latin typeface="Circular Std Book" pitchFamily="34" charset="0"/>
              </a:defRPr>
            </a:lvl3pPr>
            <a:lvl4pPr marL="1600200" indent="-228600">
              <a:defRPr>
                <a:solidFill>
                  <a:schemeClr val="tx1"/>
                </a:solidFill>
                <a:latin typeface="Circular Std Book" pitchFamily="34" charset="0"/>
              </a:defRPr>
            </a:lvl4pPr>
            <a:lvl5pPr marL="2057400" indent="-228600">
              <a:defRPr>
                <a:solidFill>
                  <a:schemeClr val="tx1"/>
                </a:solidFill>
                <a:latin typeface="Circular Std Book" pitchFamily="34" charset="0"/>
              </a:defRPr>
            </a:lvl5pPr>
            <a:lvl6pPr marL="2514600" indent="-228600" eaLnBrk="0" fontAlgn="base" hangingPunct="0">
              <a:spcBef>
                <a:spcPct val="0"/>
              </a:spcBef>
              <a:spcAft>
                <a:spcPct val="0"/>
              </a:spcAft>
              <a:defRPr>
                <a:solidFill>
                  <a:schemeClr val="tx1"/>
                </a:solidFill>
                <a:latin typeface="Circular Std Book" pitchFamily="34" charset="0"/>
              </a:defRPr>
            </a:lvl6pPr>
            <a:lvl7pPr marL="2971800" indent="-228600" eaLnBrk="0" fontAlgn="base" hangingPunct="0">
              <a:spcBef>
                <a:spcPct val="0"/>
              </a:spcBef>
              <a:spcAft>
                <a:spcPct val="0"/>
              </a:spcAft>
              <a:defRPr>
                <a:solidFill>
                  <a:schemeClr val="tx1"/>
                </a:solidFill>
                <a:latin typeface="Circular Std Book" pitchFamily="34" charset="0"/>
              </a:defRPr>
            </a:lvl7pPr>
            <a:lvl8pPr marL="3429000" indent="-228600" eaLnBrk="0" fontAlgn="base" hangingPunct="0">
              <a:spcBef>
                <a:spcPct val="0"/>
              </a:spcBef>
              <a:spcAft>
                <a:spcPct val="0"/>
              </a:spcAft>
              <a:defRPr>
                <a:solidFill>
                  <a:schemeClr val="tx1"/>
                </a:solidFill>
                <a:latin typeface="Circular Std Book" pitchFamily="34" charset="0"/>
              </a:defRPr>
            </a:lvl8pPr>
            <a:lvl9pPr marL="3886200" indent="-228600" eaLnBrk="0" fontAlgn="base" hangingPunct="0">
              <a:spcBef>
                <a:spcPct val="0"/>
              </a:spcBef>
              <a:spcAft>
                <a:spcPct val="0"/>
              </a:spcAft>
              <a:defRPr>
                <a:solidFill>
                  <a:schemeClr val="tx1"/>
                </a:solidFill>
                <a:latin typeface="Circular Std Book" pitchFamily="34" charset="0"/>
              </a:defRPr>
            </a:lvl9pPr>
          </a:lstStyle>
          <a:p>
            <a:pPr eaLnBrk="1" hangingPunct="1">
              <a:lnSpc>
                <a:spcPct val="90000"/>
              </a:lnSpc>
              <a:spcBef>
                <a:spcPts val="1000"/>
              </a:spcBef>
              <a:buFont typeface="Arial" pitchFamily="34" charset="0"/>
              <a:buNone/>
              <a:defRPr/>
            </a:pPr>
            <a:r>
              <a:rPr lang="en-GB" altLang="en-US" sz="1100">
                <a:solidFill>
                  <a:schemeClr val="bg1"/>
                </a:solidFill>
                <a:latin typeface="Circular Std Black" pitchFamily="34" charset="0"/>
                <a:ea typeface="+mn-ea"/>
                <a:cs typeface="Circular Std Black" pitchFamily="34" charset="0"/>
              </a:rPr>
              <a:t>this is bradford</a:t>
            </a:r>
            <a:endParaRPr lang="en-GB" altLang="en-US" sz="1100">
              <a:solidFill>
                <a:schemeClr val="bg1"/>
              </a:solidFill>
              <a:ea typeface="+mn-ea"/>
            </a:endParaRPr>
          </a:p>
        </p:txBody>
      </p:sp>
      <p:sp>
        <p:nvSpPr>
          <p:cNvPr id="18" name="Footer Placeholder 4">
            <a:extLst>
              <a:ext uri="{FF2B5EF4-FFF2-40B4-BE49-F238E27FC236}">
                <a16:creationId xmlns:a16="http://schemas.microsoft.com/office/drawing/2014/main" id="{88E694FA-B157-4319-A424-1F5B04C30A18}"/>
              </a:ext>
            </a:extLst>
          </p:cNvPr>
          <p:cNvSpPr>
            <a:spLocks noGrp="1"/>
          </p:cNvSpPr>
          <p:nvPr>
            <p:ph type="ftr" sz="quarter" idx="3"/>
          </p:nvPr>
        </p:nvSpPr>
        <p:spPr>
          <a:xfrm>
            <a:off x="2667000" y="6124575"/>
            <a:ext cx="69151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100">
                <a:latin typeface="Circular Std Book" panose="020B0604020101020102" pitchFamily="34" charset="0"/>
                <a:ea typeface="+mn-ea"/>
                <a:cs typeface="+mn-cs"/>
              </a:defRPr>
            </a:lvl1pPr>
          </a:lstStyle>
          <a:p>
            <a:pPr>
              <a:defRPr/>
            </a:pPr>
            <a:endParaRPr lang="en-GB" altLang="en-US"/>
          </a:p>
        </p:txBody>
      </p:sp>
      <p:pic>
        <p:nvPicPr>
          <p:cNvPr id="19466" name="Picture 18">
            <a:extLst>
              <a:ext uri="{FF2B5EF4-FFF2-40B4-BE49-F238E27FC236}">
                <a16:creationId xmlns:a16="http://schemas.microsoft.com/office/drawing/2014/main" id="{89856EE0-7F3B-4719-A03A-47865FC42B5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19863" y="657225"/>
            <a:ext cx="478631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D2288D93-68B9-4656-B4AA-DBEDA16CF8DB}"/>
              </a:ext>
            </a:extLst>
          </p:cNvPr>
          <p:cNvCxnSpPr/>
          <p:nvPr userDrawn="1"/>
        </p:nvCxnSpPr>
        <p:spPr>
          <a:xfrm flipV="1">
            <a:off x="885825" y="6057900"/>
            <a:ext cx="10467975" cy="95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219886"/>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sldNum="0" hdr="0" ftr="0" dt="0"/>
  <p:txStyles>
    <p:titleStyle>
      <a:lvl1pPr algn="l" rtl="0" eaLnBrk="0" fontAlgn="base" hangingPunct="0">
        <a:lnSpc>
          <a:spcPct val="90000"/>
        </a:lnSpc>
        <a:spcBef>
          <a:spcPct val="0"/>
        </a:spcBef>
        <a:spcAft>
          <a:spcPct val="0"/>
        </a:spcAft>
        <a:defRPr sz="48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800">
          <a:solidFill>
            <a:schemeClr val="tx1"/>
          </a:solidFill>
          <a:latin typeface="Circular Std Black" panose="020B0A04020101010102"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800">
          <a:solidFill>
            <a:schemeClr val="tx1"/>
          </a:solidFill>
          <a:latin typeface="Circular Std Black" panose="020B0A04020101010102"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800">
          <a:solidFill>
            <a:schemeClr val="tx1"/>
          </a:solidFill>
          <a:latin typeface="Circular Std Black" panose="020B0A04020101010102"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800">
          <a:solidFill>
            <a:schemeClr val="tx1"/>
          </a:solidFill>
          <a:latin typeface="Circular Std Black" panose="020B0A04020101010102" pitchFamily="34"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800">
          <a:solidFill>
            <a:schemeClr val="tx1"/>
          </a:solidFill>
          <a:latin typeface="Circular Std Black" panose="020B0A04020101010102" pitchFamily="34" charset="0"/>
        </a:defRPr>
      </a:lvl6pPr>
      <a:lvl7pPr marL="914400" algn="l" rtl="0" fontAlgn="base">
        <a:lnSpc>
          <a:spcPct val="90000"/>
        </a:lnSpc>
        <a:spcBef>
          <a:spcPct val="0"/>
        </a:spcBef>
        <a:spcAft>
          <a:spcPct val="0"/>
        </a:spcAft>
        <a:defRPr sz="4800">
          <a:solidFill>
            <a:schemeClr val="tx1"/>
          </a:solidFill>
          <a:latin typeface="Circular Std Black" panose="020B0A04020101010102" pitchFamily="34" charset="0"/>
        </a:defRPr>
      </a:lvl7pPr>
      <a:lvl8pPr marL="1371600" algn="l" rtl="0" fontAlgn="base">
        <a:lnSpc>
          <a:spcPct val="90000"/>
        </a:lnSpc>
        <a:spcBef>
          <a:spcPct val="0"/>
        </a:spcBef>
        <a:spcAft>
          <a:spcPct val="0"/>
        </a:spcAft>
        <a:defRPr sz="4800">
          <a:solidFill>
            <a:schemeClr val="tx1"/>
          </a:solidFill>
          <a:latin typeface="Circular Std Black" panose="020B0A04020101010102" pitchFamily="34" charset="0"/>
        </a:defRPr>
      </a:lvl8pPr>
      <a:lvl9pPr marL="1828800" algn="l" rtl="0" fontAlgn="base">
        <a:lnSpc>
          <a:spcPct val="90000"/>
        </a:lnSpc>
        <a:spcBef>
          <a:spcPct val="0"/>
        </a:spcBef>
        <a:spcAft>
          <a:spcPct val="0"/>
        </a:spcAft>
        <a:defRPr sz="4800">
          <a:solidFill>
            <a:schemeClr val="tx1"/>
          </a:solidFill>
          <a:latin typeface="Circular Std Black" panose="020B0A04020101010102" pitchFamily="34" charset="0"/>
        </a:defRPr>
      </a:lvl9pPr>
    </p:titleStyle>
    <p:bodyStyle>
      <a:lvl1pPr marL="228600" indent="-228600" algn="l" rtl="0" eaLnBrk="0" fontAlgn="base" hangingPunct="0">
        <a:lnSpc>
          <a:spcPct val="90000"/>
        </a:lnSpc>
        <a:spcBef>
          <a:spcPts val="1000"/>
        </a:spcBef>
        <a:spcAft>
          <a:spcPct val="0"/>
        </a:spcAft>
        <a:buFont typeface="Wingdings 2" panose="05020102010507070707" pitchFamily="18" charset="2"/>
        <a:buChar char="¢"/>
        <a:defRPr sz="2000" b="1" kern="1200">
          <a:solidFill>
            <a:schemeClr val="bg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sz="2000" kern="1200">
          <a:solidFill>
            <a:schemeClr val="bg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bg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sz="1600" kern="1200">
          <a:solidFill>
            <a:schemeClr val="bg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sz="1600" kern="1200">
          <a:solidFill>
            <a:schemeClr val="bg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82720" y="5579000"/>
            <a:ext cx="1501411" cy="300282"/>
          </a:xfrm>
          <a:prstGeom prst="rect">
            <a:avLst/>
          </a:prstGeom>
        </p:spPr>
      </p:pic>
      <p:sp>
        <p:nvSpPr>
          <p:cNvPr id="2" name="Title Placeholder 1"/>
          <p:cNvSpPr>
            <a:spLocks noGrp="1"/>
          </p:cNvSpPr>
          <p:nvPr>
            <p:ph type="title"/>
          </p:nvPr>
        </p:nvSpPr>
        <p:spPr>
          <a:xfrm>
            <a:off x="803275" y="615393"/>
            <a:ext cx="5921375" cy="1421928"/>
          </a:xfrm>
          <a:prstGeom prst="rect">
            <a:avLst/>
          </a:prstGeom>
          <a:solidFill>
            <a:schemeClr val="bg1"/>
          </a:solidFill>
        </p:spPr>
        <p:txBody>
          <a:bodyPr vert="horz" lIns="91440" tIns="45720" rIns="91440" bIns="45720" rtlCol="0" anchor="ctr">
            <a:spAutoFit/>
          </a:bodyPr>
          <a:lstStyle/>
          <a:p>
            <a:r>
              <a:rPr lang="en-US"/>
              <a:t>click to edit master </a:t>
            </a:r>
            <a:br>
              <a:rPr lang="en-US"/>
            </a:br>
            <a:r>
              <a:rPr lang="en-US"/>
              <a:t>title style</a:t>
            </a:r>
            <a:endParaRPr lang="en-GB"/>
          </a:p>
        </p:txBody>
      </p:sp>
      <p:sp>
        <p:nvSpPr>
          <p:cNvPr id="3" name="Text Placeholder 2"/>
          <p:cNvSpPr>
            <a:spLocks noGrp="1"/>
          </p:cNvSpPr>
          <p:nvPr>
            <p:ph type="body" idx="1"/>
          </p:nvPr>
        </p:nvSpPr>
        <p:spPr>
          <a:xfrm>
            <a:off x="803275" y="2175343"/>
            <a:ext cx="10505076" cy="3269782"/>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90575" y="6124380"/>
            <a:ext cx="1295400" cy="365125"/>
          </a:xfrm>
          <a:prstGeom prst="rect">
            <a:avLst/>
          </a:prstGeom>
        </p:spPr>
        <p:txBody>
          <a:bodyPr vert="horz" lIns="91440" tIns="45720" rIns="91440" bIns="45720" rtlCol="0" anchor="ctr"/>
          <a:lstStyle>
            <a:lvl1pPr algn="l">
              <a:defRPr sz="1100" b="0">
                <a:solidFill>
                  <a:schemeClr val="bg1"/>
                </a:solidFill>
                <a:latin typeface="+mj-lt"/>
              </a:defRPr>
            </a:lvl1pPr>
          </a:lstStyle>
          <a:p>
            <a:endParaRPr lang="en-GB"/>
          </a:p>
        </p:txBody>
      </p:sp>
      <p:sp>
        <p:nvSpPr>
          <p:cNvPr id="6" name="Slide Number Placeholder 5"/>
          <p:cNvSpPr>
            <a:spLocks noGrp="1"/>
          </p:cNvSpPr>
          <p:nvPr>
            <p:ph type="sldNum" sz="quarter" idx="4"/>
          </p:nvPr>
        </p:nvSpPr>
        <p:spPr>
          <a:xfrm>
            <a:off x="10277475" y="6124380"/>
            <a:ext cx="1028700" cy="365125"/>
          </a:xfrm>
          <a:prstGeom prst="rect">
            <a:avLst/>
          </a:prstGeom>
        </p:spPr>
        <p:txBody>
          <a:bodyPr vert="horz" lIns="91440" tIns="45720" rIns="91440" bIns="45720" rtlCol="0" anchor="ctr"/>
          <a:lstStyle>
            <a:lvl1pPr algn="r">
              <a:defRPr sz="1600" b="1">
                <a:solidFill>
                  <a:schemeClr val="bg1"/>
                </a:solidFill>
                <a:latin typeface="+mj-lt"/>
              </a:defRPr>
            </a:lvl1pPr>
          </a:lstStyle>
          <a:p>
            <a:fld id="{3013048A-CD07-4771-BD12-4599AE0A41AB}" type="slidenum">
              <a:rPr lang="en-GB" smtClean="0"/>
              <a:pPr/>
              <a:t>‹#›</a:t>
            </a:fld>
            <a:endParaRPr lang="en-GB"/>
          </a:p>
        </p:txBody>
      </p:sp>
      <p:cxnSp>
        <p:nvCxnSpPr>
          <p:cNvPr id="9" name="Straight Connector 8"/>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3"/>
          </p:nvPr>
        </p:nvSpPr>
        <p:spPr>
          <a:xfrm>
            <a:off x="803275" y="5664297"/>
            <a:ext cx="6915150" cy="365125"/>
          </a:xfrm>
          <a:prstGeom prst="rect">
            <a:avLst/>
          </a:prstGeom>
        </p:spPr>
        <p:txBody>
          <a:bodyPr anchor="ctr"/>
          <a:lstStyle>
            <a:lvl1pPr algn="ctr">
              <a:defRPr sz="1100">
                <a:solidFill>
                  <a:schemeClr val="bg1"/>
                </a:solidFill>
                <a:latin typeface="+mj-lt"/>
              </a:defRPr>
            </a:lvl1pPr>
          </a:lstStyle>
          <a:p>
            <a:pPr algn="l"/>
            <a:endParaRPr lang="en-GB"/>
          </a:p>
        </p:txBody>
      </p:sp>
      <p:pic>
        <p:nvPicPr>
          <p:cNvPr id="19" name="Picture 18"/>
          <p:cNvPicPr>
            <a:picLocks noChangeAspect="1"/>
          </p:cNvPicPr>
          <p:nvPr userDrawn="1"/>
        </p:nvPicPr>
        <p:blipFill>
          <a:blip r:embed="rId12"/>
          <a:stretch>
            <a:fillRect/>
          </a:stretch>
        </p:blipFill>
        <p:spPr>
          <a:xfrm>
            <a:off x="6520400" y="657225"/>
            <a:ext cx="4785775" cy="4785775"/>
          </a:xfrm>
          <a:prstGeom prst="rect">
            <a:avLst/>
          </a:prstGeom>
        </p:spPr>
      </p:pic>
      <p:cxnSp>
        <p:nvCxnSpPr>
          <p:cNvPr id="12" name="Straight Connector 11"/>
          <p:cNvCxnSpPr/>
          <p:nvPr userDrawn="1"/>
        </p:nvCxnSpPr>
        <p:spPr>
          <a:xfrm flipV="1">
            <a:off x="885825" y="6057900"/>
            <a:ext cx="10467975" cy="95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43533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sldNum="0" hdr="0" ftr="0" dt="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0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pos="3840">
          <p15:clr>
            <a:srgbClr val="F26B43"/>
          </p15:clr>
        </p15:guide>
        <p15:guide id="3" orient="horz" pos="4178">
          <p15:clr>
            <a:srgbClr val="F26B43"/>
          </p15:clr>
        </p15:guide>
        <p15:guide id="4" orient="horz" pos="3430">
          <p15:clr>
            <a:srgbClr val="F26B43"/>
          </p15:clr>
        </p15:guide>
        <p15:guide id="5" pos="121">
          <p15:clr>
            <a:srgbClr val="F26B43"/>
          </p15:clr>
        </p15:guide>
        <p15:guide id="6" pos="7559">
          <p15:clr>
            <a:srgbClr val="F26B43"/>
          </p15:clr>
        </p15:guide>
        <p15:guide id="7" orient="horz" pos="414">
          <p15:clr>
            <a:srgbClr val="F26B43"/>
          </p15:clr>
        </p15:guide>
        <p15:guide id="8" orient="horz" pos="1253">
          <p15:clr>
            <a:srgbClr val="F26B43"/>
          </p15:clr>
        </p15:guide>
        <p15:guide id="9" pos="506">
          <p15:clr>
            <a:srgbClr val="F26B43"/>
          </p15:clr>
        </p15:guide>
        <p15:guide id="10" orient="horz" pos="1026">
          <p15:clr>
            <a:srgbClr val="F26B43"/>
          </p15:clr>
        </p15:guide>
        <p15:guide id="11" orient="horz" pos="82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82720" y="5579000"/>
            <a:ext cx="1501411" cy="300282"/>
          </a:xfrm>
          <a:prstGeom prst="rect">
            <a:avLst/>
          </a:prstGeom>
        </p:spPr>
      </p:pic>
      <p:sp>
        <p:nvSpPr>
          <p:cNvPr id="2" name="Title Placeholder 1"/>
          <p:cNvSpPr>
            <a:spLocks noGrp="1"/>
          </p:cNvSpPr>
          <p:nvPr>
            <p:ph type="title"/>
          </p:nvPr>
        </p:nvSpPr>
        <p:spPr>
          <a:xfrm>
            <a:off x="803275" y="615393"/>
            <a:ext cx="10550525" cy="1421928"/>
          </a:xfrm>
          <a:prstGeom prst="rect">
            <a:avLst/>
          </a:prstGeom>
          <a:solidFill>
            <a:schemeClr val="bg1"/>
          </a:solidFill>
        </p:spPr>
        <p:txBody>
          <a:bodyPr vert="horz" wrap="square" lIns="91440" tIns="45720" rIns="91440" bIns="45720" rtlCol="0" anchor="ctr">
            <a:spAutoFit/>
          </a:bodyPr>
          <a:lstStyle/>
          <a:p>
            <a:r>
              <a:rPr lang="en-US"/>
              <a:t>click to edit master </a:t>
            </a:r>
            <a:br>
              <a:rPr lang="en-US"/>
            </a:br>
            <a:r>
              <a:rPr lang="en-US"/>
              <a:t>title style</a:t>
            </a:r>
            <a:endParaRPr lang="en-GB"/>
          </a:p>
        </p:txBody>
      </p:sp>
      <p:sp>
        <p:nvSpPr>
          <p:cNvPr id="3" name="Text Placeholder 2"/>
          <p:cNvSpPr>
            <a:spLocks noGrp="1"/>
          </p:cNvSpPr>
          <p:nvPr>
            <p:ph type="body" idx="1"/>
          </p:nvPr>
        </p:nvSpPr>
        <p:spPr>
          <a:xfrm>
            <a:off x="803275" y="2175343"/>
            <a:ext cx="10505076" cy="3269782"/>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90575" y="6124380"/>
            <a:ext cx="1295400" cy="365125"/>
          </a:xfrm>
          <a:prstGeom prst="rect">
            <a:avLst/>
          </a:prstGeom>
        </p:spPr>
        <p:txBody>
          <a:bodyPr vert="horz" lIns="91440" tIns="45720" rIns="91440" bIns="45720" rtlCol="0" anchor="ctr"/>
          <a:lstStyle>
            <a:lvl1pPr algn="l">
              <a:defRPr sz="1100" b="0">
                <a:solidFill>
                  <a:schemeClr val="bg1"/>
                </a:solidFill>
                <a:latin typeface="+mj-lt"/>
              </a:defRPr>
            </a:lvl1pPr>
          </a:lstStyle>
          <a:p>
            <a:r>
              <a:rPr lang="en-US"/>
              <a:t>2019</a:t>
            </a:r>
            <a:endParaRPr lang="en-GB"/>
          </a:p>
        </p:txBody>
      </p:sp>
      <p:sp>
        <p:nvSpPr>
          <p:cNvPr id="6" name="Slide Number Placeholder 5"/>
          <p:cNvSpPr>
            <a:spLocks noGrp="1"/>
          </p:cNvSpPr>
          <p:nvPr>
            <p:ph type="sldNum" sz="quarter" idx="4"/>
          </p:nvPr>
        </p:nvSpPr>
        <p:spPr>
          <a:xfrm>
            <a:off x="10277475" y="6124380"/>
            <a:ext cx="1028700" cy="365125"/>
          </a:xfrm>
          <a:prstGeom prst="rect">
            <a:avLst/>
          </a:prstGeom>
        </p:spPr>
        <p:txBody>
          <a:bodyPr vert="horz" lIns="91440" tIns="45720" rIns="91440" bIns="45720" rtlCol="0" anchor="ctr"/>
          <a:lstStyle>
            <a:lvl1pPr algn="r">
              <a:defRPr sz="1600" b="1">
                <a:solidFill>
                  <a:schemeClr val="bg1"/>
                </a:solidFill>
                <a:latin typeface="+mj-lt"/>
              </a:defRPr>
            </a:lvl1pPr>
          </a:lstStyle>
          <a:p>
            <a:fld id="{3013048A-CD07-4771-BD12-4599AE0A41AB}" type="slidenum">
              <a:rPr lang="en-GB" smtClean="0"/>
              <a:pPr/>
              <a:t>‹#›</a:t>
            </a:fld>
            <a:endParaRPr lang="en-GB"/>
          </a:p>
        </p:txBody>
      </p:sp>
      <p:cxnSp>
        <p:nvCxnSpPr>
          <p:cNvPr id="9" name="Straight Connector 8"/>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3"/>
          </p:nvPr>
        </p:nvSpPr>
        <p:spPr>
          <a:xfrm>
            <a:off x="2638425" y="6124380"/>
            <a:ext cx="6915150" cy="365125"/>
          </a:xfrm>
          <a:prstGeom prst="rect">
            <a:avLst/>
          </a:prstGeom>
        </p:spPr>
        <p:txBody>
          <a:bodyPr anchor="ctr"/>
          <a:lstStyle>
            <a:lvl1pPr algn="ctr">
              <a:defRPr sz="1100">
                <a:solidFill>
                  <a:schemeClr val="bg1"/>
                </a:solidFill>
                <a:latin typeface="+mj-lt"/>
              </a:defRPr>
            </a:lvl1pPr>
          </a:lstStyle>
          <a:p>
            <a:r>
              <a:rPr lang="en-GB"/>
              <a:t>Personal Statements</a:t>
            </a:r>
          </a:p>
        </p:txBody>
      </p:sp>
      <p:pic>
        <p:nvPicPr>
          <p:cNvPr id="19" name="Picture 18"/>
          <p:cNvPicPr>
            <a:picLocks noChangeAspect="1"/>
          </p:cNvPicPr>
          <p:nvPr userDrawn="1"/>
        </p:nvPicPr>
        <p:blipFill>
          <a:blip r:embed="rId4"/>
          <a:stretch>
            <a:fillRect/>
          </a:stretch>
        </p:blipFill>
        <p:spPr>
          <a:xfrm>
            <a:off x="6520400" y="657225"/>
            <a:ext cx="4785775" cy="4785775"/>
          </a:xfrm>
          <a:prstGeom prst="rect">
            <a:avLst/>
          </a:prstGeom>
        </p:spPr>
      </p:pic>
      <p:cxnSp>
        <p:nvCxnSpPr>
          <p:cNvPr id="12" name="Straight Connector 11"/>
          <p:cNvCxnSpPr/>
          <p:nvPr userDrawn="1"/>
        </p:nvCxnSpPr>
        <p:spPr>
          <a:xfrm flipV="1">
            <a:off x="885825" y="6057900"/>
            <a:ext cx="10467975" cy="95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464069"/>
      </p:ext>
    </p:extLst>
  </p:cSld>
  <p:clrMap bg1="dk1" tx1="lt1" bg2="dk2" tx2="lt2" accent1="accent1" accent2="accent2" accent3="accent3" accent4="accent4" accent5="accent5" accent6="accent6" hlink="hlink" folHlink="folHlink"/>
  <p:sldLayoutIdLst>
    <p:sldLayoutId id="2147483812" r:id="rId1"/>
  </p:sldLayoutIdLst>
  <p:hf sldNum="0" hdr="0" dt="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0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pos="3840">
          <p15:clr>
            <a:srgbClr val="F26B43"/>
          </p15:clr>
        </p15:guide>
        <p15:guide id="3" orient="horz" pos="4178">
          <p15:clr>
            <a:srgbClr val="F26B43"/>
          </p15:clr>
        </p15:guide>
        <p15:guide id="4" orient="horz" pos="3430">
          <p15:clr>
            <a:srgbClr val="F26B43"/>
          </p15:clr>
        </p15:guide>
        <p15:guide id="5" pos="121">
          <p15:clr>
            <a:srgbClr val="F26B43"/>
          </p15:clr>
        </p15:guide>
        <p15:guide id="6" pos="7559">
          <p15:clr>
            <a:srgbClr val="F26B43"/>
          </p15:clr>
        </p15:guide>
        <p15:guide id="7" orient="horz" pos="414">
          <p15:clr>
            <a:srgbClr val="F26B43"/>
          </p15:clr>
        </p15:guide>
        <p15:guide id="8" orient="horz" pos="1253">
          <p15:clr>
            <a:srgbClr val="F26B43"/>
          </p15:clr>
        </p15:guide>
        <p15:guide id="9" pos="506">
          <p15:clr>
            <a:srgbClr val="F26B43"/>
          </p15:clr>
        </p15:guide>
        <p15:guide id="10" orient="horz" pos="1026">
          <p15:clr>
            <a:srgbClr val="F26B43"/>
          </p15:clr>
        </p15:guide>
        <p15:guide id="11" orient="horz" pos="82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82720" y="5579000"/>
            <a:ext cx="1501411" cy="300282"/>
          </a:xfrm>
          <a:prstGeom prst="rect">
            <a:avLst/>
          </a:prstGeom>
        </p:spPr>
      </p:pic>
      <p:sp>
        <p:nvSpPr>
          <p:cNvPr id="2" name="Title Placeholder 1"/>
          <p:cNvSpPr>
            <a:spLocks noGrp="1"/>
          </p:cNvSpPr>
          <p:nvPr>
            <p:ph type="title"/>
          </p:nvPr>
        </p:nvSpPr>
        <p:spPr>
          <a:xfrm>
            <a:off x="803275" y="615393"/>
            <a:ext cx="10550525" cy="1421928"/>
          </a:xfrm>
          <a:prstGeom prst="rect">
            <a:avLst/>
          </a:prstGeom>
          <a:solidFill>
            <a:schemeClr val="bg1"/>
          </a:solidFill>
        </p:spPr>
        <p:txBody>
          <a:bodyPr vert="horz" wrap="square" lIns="91440" tIns="45720" rIns="91440" bIns="45720" rtlCol="0" anchor="ctr">
            <a:spAutoFit/>
          </a:bodyPr>
          <a:lstStyle/>
          <a:p>
            <a:r>
              <a:rPr lang="en-US"/>
              <a:t>click to edit master </a:t>
            </a:r>
            <a:br>
              <a:rPr lang="en-US"/>
            </a:br>
            <a:r>
              <a:rPr lang="en-US"/>
              <a:t>title style</a:t>
            </a:r>
            <a:endParaRPr lang="en-GB"/>
          </a:p>
        </p:txBody>
      </p:sp>
      <p:sp>
        <p:nvSpPr>
          <p:cNvPr id="3" name="Text Placeholder 2"/>
          <p:cNvSpPr>
            <a:spLocks noGrp="1"/>
          </p:cNvSpPr>
          <p:nvPr>
            <p:ph type="body" idx="1"/>
          </p:nvPr>
        </p:nvSpPr>
        <p:spPr>
          <a:xfrm>
            <a:off x="803275" y="2175343"/>
            <a:ext cx="10505076" cy="3269782"/>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790575" y="6124380"/>
            <a:ext cx="1295400" cy="365125"/>
          </a:xfrm>
          <a:prstGeom prst="rect">
            <a:avLst/>
          </a:prstGeom>
        </p:spPr>
        <p:txBody>
          <a:bodyPr vert="horz" lIns="91440" tIns="45720" rIns="91440" bIns="45720" rtlCol="0" anchor="ctr"/>
          <a:lstStyle>
            <a:lvl1pPr algn="l">
              <a:defRPr sz="1100" b="0">
                <a:solidFill>
                  <a:schemeClr val="bg1"/>
                </a:solidFill>
                <a:latin typeface="+mj-lt"/>
              </a:defRPr>
            </a:lvl1pPr>
          </a:lstStyle>
          <a:p>
            <a:r>
              <a:rPr lang="en-US"/>
              <a:t>2022/3</a:t>
            </a:r>
            <a:endParaRPr lang="en-GB"/>
          </a:p>
        </p:txBody>
      </p:sp>
      <p:sp>
        <p:nvSpPr>
          <p:cNvPr id="6" name="Slide Number Placeholder 5"/>
          <p:cNvSpPr>
            <a:spLocks noGrp="1"/>
          </p:cNvSpPr>
          <p:nvPr>
            <p:ph type="sldNum" sz="quarter" idx="4"/>
          </p:nvPr>
        </p:nvSpPr>
        <p:spPr>
          <a:xfrm>
            <a:off x="10277475" y="6124380"/>
            <a:ext cx="1028700" cy="365125"/>
          </a:xfrm>
          <a:prstGeom prst="rect">
            <a:avLst/>
          </a:prstGeom>
        </p:spPr>
        <p:txBody>
          <a:bodyPr vert="horz" lIns="91440" tIns="45720" rIns="91440" bIns="45720" rtlCol="0" anchor="ctr"/>
          <a:lstStyle>
            <a:lvl1pPr algn="r">
              <a:defRPr sz="1600" b="1">
                <a:solidFill>
                  <a:schemeClr val="bg1"/>
                </a:solidFill>
                <a:latin typeface="+mj-lt"/>
              </a:defRPr>
            </a:lvl1pPr>
          </a:lstStyle>
          <a:p>
            <a:fld id="{3013048A-CD07-4771-BD12-4599AE0A41AB}" type="slidenum">
              <a:rPr lang="en-GB" smtClean="0"/>
              <a:pPr/>
              <a:t>‹#›</a:t>
            </a:fld>
            <a:endParaRPr lang="en-GB"/>
          </a:p>
        </p:txBody>
      </p:sp>
      <p:cxnSp>
        <p:nvCxnSpPr>
          <p:cNvPr id="9" name="Straight Connector 8"/>
          <p:cNvCxnSpPr/>
          <p:nvPr userDrawn="1"/>
        </p:nvCxnSpPr>
        <p:spPr>
          <a:xfrm flipV="1">
            <a:off x="885825" y="6057900"/>
            <a:ext cx="10467975" cy="9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3"/>
          </p:nvPr>
        </p:nvSpPr>
        <p:spPr>
          <a:xfrm>
            <a:off x="2638425" y="6124380"/>
            <a:ext cx="6915150" cy="365125"/>
          </a:xfrm>
          <a:prstGeom prst="rect">
            <a:avLst/>
          </a:prstGeom>
        </p:spPr>
        <p:txBody>
          <a:bodyPr anchor="ctr"/>
          <a:lstStyle>
            <a:lvl1pPr algn="ctr">
              <a:defRPr sz="1100">
                <a:solidFill>
                  <a:schemeClr val="bg1"/>
                </a:solidFill>
                <a:latin typeface="+mj-lt"/>
              </a:defRPr>
            </a:lvl1pPr>
          </a:lstStyle>
          <a:p>
            <a:r>
              <a:rPr lang="en-GB"/>
              <a:t>Student Life</a:t>
            </a:r>
          </a:p>
        </p:txBody>
      </p:sp>
      <p:pic>
        <p:nvPicPr>
          <p:cNvPr id="19" name="Picture 18"/>
          <p:cNvPicPr>
            <a:picLocks noChangeAspect="1"/>
          </p:cNvPicPr>
          <p:nvPr userDrawn="1"/>
        </p:nvPicPr>
        <p:blipFill>
          <a:blip r:embed="rId4"/>
          <a:stretch>
            <a:fillRect/>
          </a:stretch>
        </p:blipFill>
        <p:spPr>
          <a:xfrm>
            <a:off x="6520400" y="657225"/>
            <a:ext cx="4785775" cy="4785775"/>
          </a:xfrm>
          <a:prstGeom prst="rect">
            <a:avLst/>
          </a:prstGeom>
        </p:spPr>
      </p:pic>
      <p:cxnSp>
        <p:nvCxnSpPr>
          <p:cNvPr id="12" name="Straight Connector 11"/>
          <p:cNvCxnSpPr/>
          <p:nvPr userDrawn="1"/>
        </p:nvCxnSpPr>
        <p:spPr>
          <a:xfrm flipV="1">
            <a:off x="885825" y="6057900"/>
            <a:ext cx="10467975" cy="95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03966"/>
      </p:ext>
    </p:extLst>
  </p:cSld>
  <p:clrMap bg1="dk1" tx1="lt1" bg2="dk2" tx2="lt2" accent1="accent1" accent2="accent2" accent3="accent3" accent4="accent4" accent5="accent5" accent6="accent6" hlink="hlink" folHlink="folHlink"/>
  <p:sldLayoutIdLst>
    <p:sldLayoutId id="2147483828" r:id="rId1"/>
  </p:sldLayoutIdLst>
  <p:hf sldNum="0" hdr="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0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pos="3840">
          <p15:clr>
            <a:srgbClr val="F26B43"/>
          </p15:clr>
        </p15:guide>
        <p15:guide id="3" orient="horz" pos="4178">
          <p15:clr>
            <a:srgbClr val="F26B43"/>
          </p15:clr>
        </p15:guide>
        <p15:guide id="4" orient="horz" pos="3430">
          <p15:clr>
            <a:srgbClr val="F26B43"/>
          </p15:clr>
        </p15:guide>
        <p15:guide id="5" pos="121">
          <p15:clr>
            <a:srgbClr val="F26B43"/>
          </p15:clr>
        </p15:guide>
        <p15:guide id="6" pos="7559">
          <p15:clr>
            <a:srgbClr val="F26B43"/>
          </p15:clr>
        </p15:guide>
        <p15:guide id="7" orient="horz" pos="414">
          <p15:clr>
            <a:srgbClr val="F26B43"/>
          </p15:clr>
        </p15:guide>
        <p15:guide id="8" orient="horz" pos="1253">
          <p15:clr>
            <a:srgbClr val="F26B43"/>
          </p15:clr>
        </p15:guide>
        <p15:guide id="9" pos="506">
          <p15:clr>
            <a:srgbClr val="F26B43"/>
          </p15:clr>
        </p15:guide>
        <p15:guide id="10" orient="horz" pos="1026">
          <p15:clr>
            <a:srgbClr val="F26B43"/>
          </p15:clr>
        </p15:guide>
        <p15:guide id="11" orient="horz" pos="82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hyperlink" Target="http://www.bradford.ac.uk/clearing/" TargetMode="External"/><Relationship Id="rId2" Type="http://schemas.openxmlformats.org/officeDocument/2006/relationships/hyperlink" Target="http://www.ucas.com/undergraduate/clearing-and-results-day/about-results-day" TargetMode="External"/><Relationship Id="rId1" Type="http://schemas.openxmlformats.org/officeDocument/2006/relationships/slideLayout" Target="../slideLayouts/slideLayout41.xml"/><Relationship Id="rId6" Type="http://schemas.openxmlformats.org/officeDocument/2006/relationships/image" Target="../media/image28.jpg"/><Relationship Id="rId5" Type="http://schemas.openxmlformats.org/officeDocument/2006/relationships/hyperlink" Target="http://www.prospects.ac.uk/applying-for-university/getting-into-university/university-clearing" TargetMode="External"/><Relationship Id="rId4" Type="http://schemas.openxmlformats.org/officeDocument/2006/relationships/hyperlink" Target="http://www.bradford.ac.uk/clearing/parent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schoolsandcolleges@bradford.ac.uk"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077" y="133350"/>
            <a:ext cx="3546098" cy="2638425"/>
          </a:xfrm>
        </p:spPr>
        <p:txBody>
          <a:bodyPr/>
          <a:lstStyle/>
          <a:p>
            <a:r>
              <a:rPr lang="en-GB" sz="4800" dirty="0"/>
              <a:t>clearing – supporting students &amp; families</a:t>
            </a:r>
          </a:p>
        </p:txBody>
      </p:sp>
      <p:sp>
        <p:nvSpPr>
          <p:cNvPr id="3" name="Subtitle 2"/>
          <p:cNvSpPr>
            <a:spLocks noGrp="1"/>
          </p:cNvSpPr>
          <p:nvPr>
            <p:ph type="subTitle" idx="1"/>
          </p:nvPr>
        </p:nvSpPr>
        <p:spPr>
          <a:xfrm>
            <a:off x="940176" y="3047809"/>
            <a:ext cx="2431674" cy="1588127"/>
          </a:xfrm>
        </p:spPr>
        <p:txBody>
          <a:bodyPr/>
          <a:lstStyle/>
          <a:p>
            <a:r>
              <a:rPr lang="en-GB" dirty="0"/>
              <a:t>Welcome – your team today</a:t>
            </a:r>
          </a:p>
        </p:txBody>
      </p:sp>
    </p:spTree>
    <p:extLst>
      <p:ext uri="{BB962C8B-B14F-4D97-AF65-F5344CB8AC3E}">
        <p14:creationId xmlns:p14="http://schemas.microsoft.com/office/powerpoint/2010/main" val="988018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EEEC-1629-F8D0-D1AE-FE42516E3FF9}"/>
              </a:ext>
            </a:extLst>
          </p:cNvPr>
          <p:cNvSpPr>
            <a:spLocks noGrp="1"/>
          </p:cNvSpPr>
          <p:nvPr>
            <p:ph type="title"/>
          </p:nvPr>
        </p:nvSpPr>
        <p:spPr/>
        <p:txBody>
          <a:bodyPr/>
          <a:lstStyle/>
          <a:p>
            <a:r>
              <a:rPr lang="en-GB" dirty="0"/>
              <a:t>clearing plus</a:t>
            </a:r>
          </a:p>
        </p:txBody>
      </p:sp>
      <p:sp>
        <p:nvSpPr>
          <p:cNvPr id="3" name="Content Placeholder 2">
            <a:extLst>
              <a:ext uri="{FF2B5EF4-FFF2-40B4-BE49-F238E27FC236}">
                <a16:creationId xmlns:a16="http://schemas.microsoft.com/office/drawing/2014/main" id="{0033AD88-D832-2D88-81AC-A3FFE49C5908}"/>
              </a:ext>
            </a:extLst>
          </p:cNvPr>
          <p:cNvSpPr>
            <a:spLocks noGrp="1"/>
          </p:cNvSpPr>
          <p:nvPr>
            <p:ph idx="1"/>
          </p:nvPr>
        </p:nvSpPr>
        <p:spPr/>
        <p:txBody>
          <a:bodyPr/>
          <a:lstStyle/>
          <a:p>
            <a:pPr algn="l"/>
            <a:r>
              <a:rPr lang="en-GB" sz="1800" b="0" i="0" dirty="0">
                <a:solidFill>
                  <a:srgbClr val="485D65"/>
                </a:solidFill>
                <a:effectLst/>
              </a:rPr>
              <a:t>As well as searching for suitable courses through the UCAS search facility, students use the Clearing Plus tool</a:t>
            </a:r>
          </a:p>
          <a:p>
            <a:pPr algn="l"/>
            <a:r>
              <a:rPr lang="en-GB" sz="1800" b="0" dirty="0">
                <a:solidFill>
                  <a:srgbClr val="485D65"/>
                </a:solidFill>
              </a:rPr>
              <a:t>This is d</a:t>
            </a:r>
            <a:r>
              <a:rPr lang="en-GB" sz="1800" b="0" i="0" dirty="0">
                <a:solidFill>
                  <a:srgbClr val="485D65"/>
                </a:solidFill>
                <a:effectLst/>
              </a:rPr>
              <a:t>esigned to match the ideal course using application information and university entry requirements</a:t>
            </a:r>
          </a:p>
          <a:p>
            <a:pPr algn="l"/>
            <a:r>
              <a:rPr lang="en-GB" sz="1800" b="0" i="0" dirty="0">
                <a:solidFill>
                  <a:srgbClr val="485D65"/>
                </a:solidFill>
                <a:effectLst/>
              </a:rPr>
              <a:t>Students wil</a:t>
            </a:r>
            <a:r>
              <a:rPr lang="en-GB" sz="1800" b="0" dirty="0">
                <a:solidFill>
                  <a:srgbClr val="485D65"/>
                </a:solidFill>
              </a:rPr>
              <a:t>l </a:t>
            </a:r>
            <a:r>
              <a:rPr lang="en-GB" sz="1800" b="0" i="0" dirty="0">
                <a:solidFill>
                  <a:srgbClr val="485D65"/>
                </a:solidFill>
                <a:effectLst/>
              </a:rPr>
              <a:t>see a 'See matches' button in UCAS Hub. This gives the top 50 course matches</a:t>
            </a:r>
          </a:p>
          <a:p>
            <a:pPr algn="l"/>
            <a:r>
              <a:rPr lang="en-GB" sz="1800" b="0" dirty="0">
                <a:solidFill>
                  <a:srgbClr val="485D65"/>
                </a:solidFill>
              </a:rPr>
              <a:t>Students can contact </a:t>
            </a:r>
            <a:r>
              <a:rPr lang="en-GB" sz="1800" b="0" i="0" dirty="0">
                <a:solidFill>
                  <a:srgbClr val="485D65"/>
                </a:solidFill>
                <a:effectLst/>
              </a:rPr>
              <a:t>universities and they might contact students to see if they are interested in finding out more about the courses that they still have available</a:t>
            </a:r>
          </a:p>
          <a:p>
            <a:pPr marL="0" indent="0">
              <a:buNone/>
            </a:pPr>
            <a:endParaRPr lang="en-GB" dirty="0"/>
          </a:p>
        </p:txBody>
      </p:sp>
      <p:pic>
        <p:nvPicPr>
          <p:cNvPr id="7" name="Picture Placeholder 6" descr="A person in a hijab using a computer&#10;&#10;Description automatically generated with medium confidence">
            <a:extLst>
              <a:ext uri="{FF2B5EF4-FFF2-40B4-BE49-F238E27FC236}">
                <a16:creationId xmlns:a16="http://schemas.microsoft.com/office/drawing/2014/main" id="{78739541-7C77-4D5E-9535-63C3F428432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667" b="16667"/>
          <a:stretch>
            <a:fillRect/>
          </a:stretch>
        </p:blipFill>
        <p:spPr/>
      </p:pic>
    </p:spTree>
    <p:extLst>
      <p:ext uri="{BB962C8B-B14F-4D97-AF65-F5344CB8AC3E}">
        <p14:creationId xmlns:p14="http://schemas.microsoft.com/office/powerpoint/2010/main" val="362575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6D976B6-2DEC-4885-B3ED-00E8B7D68D80}"/>
              </a:ext>
            </a:extLst>
          </p:cNvPr>
          <p:cNvSpPr>
            <a:spLocks noGrp="1"/>
          </p:cNvSpPr>
          <p:nvPr>
            <p:ph type="body" sz="quarter" idx="14"/>
          </p:nvPr>
        </p:nvSpPr>
        <p:spPr>
          <a:xfrm>
            <a:off x="8385175" y="2637036"/>
            <a:ext cx="3397250" cy="2769989"/>
          </a:xfrm>
        </p:spPr>
        <p:txBody>
          <a:bodyPr/>
          <a:lstStyle/>
          <a:p>
            <a:pPr marL="457200" indent="-457200"/>
            <a:r>
              <a:rPr lang="en-GB" sz="3200" dirty="0"/>
              <a:t>under perform</a:t>
            </a:r>
          </a:p>
          <a:p>
            <a:pPr marL="457200" indent="-457200"/>
            <a:r>
              <a:rPr lang="en-GB" sz="3200" dirty="0"/>
              <a:t>better than expected</a:t>
            </a:r>
          </a:p>
          <a:p>
            <a:r>
              <a:rPr lang="en-GB" sz="3200" dirty="0"/>
              <a:t> defer</a:t>
            </a:r>
          </a:p>
          <a:p>
            <a:r>
              <a:rPr lang="en-GB" sz="3200" dirty="0"/>
              <a:t> plan B</a:t>
            </a:r>
          </a:p>
        </p:txBody>
      </p:sp>
    </p:spTree>
    <p:extLst>
      <p:ext uri="{BB962C8B-B14F-4D97-AF65-F5344CB8AC3E}">
        <p14:creationId xmlns:p14="http://schemas.microsoft.com/office/powerpoint/2010/main" val="130139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7AC927-CB61-40A2-AD91-96D88E6CC1CD}"/>
              </a:ext>
            </a:extLst>
          </p:cNvPr>
          <p:cNvSpPr>
            <a:spLocks noGrp="1"/>
          </p:cNvSpPr>
          <p:nvPr>
            <p:ph type="body" sz="quarter" idx="14"/>
          </p:nvPr>
        </p:nvSpPr>
        <p:spPr>
          <a:xfrm>
            <a:off x="341976" y="1333404"/>
            <a:ext cx="3446191" cy="2757678"/>
          </a:xfrm>
        </p:spPr>
        <p:txBody>
          <a:bodyPr/>
          <a:lstStyle/>
          <a:p>
            <a:pPr indent="0">
              <a:buNone/>
            </a:pPr>
            <a:r>
              <a:rPr lang="en-GB" sz="3000" b="0"/>
              <a:t>Under perform:</a:t>
            </a:r>
            <a:endParaRPr lang="en-US"/>
          </a:p>
          <a:p>
            <a:pPr marL="457200" indent="-457200"/>
            <a:r>
              <a:rPr lang="en-GB" sz="3000" b="0"/>
              <a:t>Gap year</a:t>
            </a:r>
            <a:endParaRPr lang="en-US"/>
          </a:p>
          <a:p>
            <a:r>
              <a:rPr lang="en-GB" sz="3000" b="0"/>
              <a:t> Resit</a:t>
            </a:r>
          </a:p>
          <a:p>
            <a:r>
              <a:rPr lang="en-GB" sz="3000" b="0"/>
              <a:t> Access</a:t>
            </a:r>
          </a:p>
          <a:p>
            <a:r>
              <a:rPr lang="en-GB" sz="2800" b="0" dirty="0"/>
              <a:t> Foundation year</a:t>
            </a:r>
          </a:p>
        </p:txBody>
      </p:sp>
    </p:spTree>
    <p:extLst>
      <p:ext uri="{BB962C8B-B14F-4D97-AF65-F5344CB8AC3E}">
        <p14:creationId xmlns:p14="http://schemas.microsoft.com/office/powerpoint/2010/main" val="94894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457986" y="1483509"/>
            <a:ext cx="3271063" cy="3908762"/>
          </a:xfrm>
        </p:spPr>
        <p:txBody>
          <a:bodyPr/>
          <a:lstStyle/>
          <a:p>
            <a:pPr indent="0">
              <a:buNone/>
            </a:pPr>
            <a:r>
              <a:rPr lang="en-US" sz="4000" b="0" dirty="0"/>
              <a:t>be prepared:</a:t>
            </a:r>
          </a:p>
          <a:p>
            <a:pPr marL="342900" indent="-342900"/>
            <a:r>
              <a:rPr lang="en-US" sz="2000" b="0" dirty="0"/>
              <a:t>Do your research</a:t>
            </a:r>
          </a:p>
          <a:p>
            <a:r>
              <a:rPr lang="en-US" sz="2000" b="0" dirty="0"/>
              <a:t> Consider your</a:t>
            </a:r>
            <a:br>
              <a:rPr lang="en-US" sz="2000" dirty="0"/>
            </a:br>
            <a:r>
              <a:rPr lang="en-US" sz="2000" b="0" dirty="0"/>
              <a:t>     options</a:t>
            </a:r>
          </a:p>
          <a:p>
            <a:r>
              <a:rPr lang="en-US" sz="2000" b="0" dirty="0"/>
              <a:t> What are the key</a:t>
            </a:r>
            <a:br>
              <a:rPr lang="en-US" sz="2000" dirty="0"/>
            </a:br>
            <a:r>
              <a:rPr lang="en-US" sz="2000" b="0" dirty="0"/>
              <a:t>     things that are</a:t>
            </a:r>
            <a:br>
              <a:rPr lang="en-US" sz="2000" b="0" dirty="0"/>
            </a:br>
            <a:r>
              <a:rPr lang="en-US" sz="2000" b="0" dirty="0"/>
              <a:t>     important for you?</a:t>
            </a:r>
          </a:p>
          <a:p>
            <a:r>
              <a:rPr lang="en-US" sz="2000" b="0"/>
              <a:t> Contact universities</a:t>
            </a:r>
          </a:p>
          <a:p>
            <a:r>
              <a:rPr lang="en-US" sz="2000" b="0" dirty="0"/>
              <a:t> Speak to staff and</a:t>
            </a:r>
            <a:br>
              <a:rPr lang="en-US" sz="2000" dirty="0"/>
            </a:br>
            <a:r>
              <a:rPr lang="en-US" sz="2000" b="0" dirty="0"/>
              <a:t>    students</a:t>
            </a:r>
          </a:p>
        </p:txBody>
      </p:sp>
    </p:spTree>
    <p:extLst>
      <p:ext uri="{BB962C8B-B14F-4D97-AF65-F5344CB8AC3E}">
        <p14:creationId xmlns:p14="http://schemas.microsoft.com/office/powerpoint/2010/main" val="381633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8FDDBB-E279-4438-B1C3-3B66DB49D548}"/>
              </a:ext>
            </a:extLst>
          </p:cNvPr>
          <p:cNvSpPr>
            <a:spLocks noGrp="1"/>
          </p:cNvSpPr>
          <p:nvPr>
            <p:ph type="title"/>
          </p:nvPr>
        </p:nvSpPr>
        <p:spPr>
          <a:xfrm>
            <a:off x="659500" y="407045"/>
            <a:ext cx="7819615" cy="757130"/>
          </a:xfrm>
        </p:spPr>
        <p:txBody>
          <a:bodyPr/>
          <a:lstStyle/>
          <a:p>
            <a:r>
              <a:rPr lang="en-GB"/>
              <a:t>gap year and exams</a:t>
            </a:r>
          </a:p>
        </p:txBody>
      </p:sp>
      <p:sp>
        <p:nvSpPr>
          <p:cNvPr id="7" name="Content Placeholder 6">
            <a:extLst>
              <a:ext uri="{FF2B5EF4-FFF2-40B4-BE49-F238E27FC236}">
                <a16:creationId xmlns:a16="http://schemas.microsoft.com/office/drawing/2014/main" id="{FF616B2F-6043-43C4-81D3-9651BC709E12}"/>
              </a:ext>
            </a:extLst>
          </p:cNvPr>
          <p:cNvSpPr>
            <a:spLocks noGrp="1"/>
          </p:cNvSpPr>
          <p:nvPr>
            <p:ph idx="1"/>
          </p:nvPr>
        </p:nvSpPr>
        <p:spPr>
          <a:xfrm>
            <a:off x="705718" y="1577699"/>
            <a:ext cx="10550526" cy="3234822"/>
          </a:xfrm>
        </p:spPr>
        <p:txBody>
          <a:bodyPr vert="horz" lIns="91440" tIns="45720" rIns="91440" bIns="45720" rtlCol="0" anchor="t">
            <a:noAutofit/>
          </a:bodyPr>
          <a:lstStyle/>
          <a:p>
            <a:r>
              <a:rPr lang="en-GB" dirty="0"/>
              <a:t> You might decide to sit your exams in the Autumn and look to 2024 entry</a:t>
            </a:r>
            <a:br>
              <a:rPr lang="en-GB" dirty="0"/>
            </a:br>
            <a:endParaRPr lang="en-GB" dirty="0"/>
          </a:p>
          <a:p>
            <a:r>
              <a:rPr lang="en-GB" dirty="0"/>
              <a:t> If you were unsuccessful at an interview for a course for example a health course and got the grades you might decide to take a gap year and apply for 2024 entry</a:t>
            </a:r>
            <a:br>
              <a:rPr lang="en-GB" dirty="0"/>
            </a:br>
            <a:endParaRPr lang="en-GB" dirty="0"/>
          </a:p>
          <a:p>
            <a:r>
              <a:rPr lang="en-GB" dirty="0"/>
              <a:t> If you need any advice on foundation years, access courses, taking a gap year and sitting your exams please ask us</a:t>
            </a:r>
            <a:br>
              <a:rPr lang="en-GB" dirty="0"/>
            </a:br>
            <a:endParaRPr lang="en-GB" dirty="0"/>
          </a:p>
          <a:p>
            <a:pPr marL="0" indent="0">
              <a:buNone/>
            </a:pPr>
            <a:r>
              <a:rPr lang="en-GB" b="1" i="1" dirty="0"/>
              <a:t>Universities do not look negatively upon applications from people taking a gap year or doing further study prior to applying again if they have not been successful in the first year of applying </a:t>
            </a:r>
          </a:p>
        </p:txBody>
      </p:sp>
    </p:spTree>
    <p:extLst>
      <p:ext uri="{BB962C8B-B14F-4D97-AF65-F5344CB8AC3E}">
        <p14:creationId xmlns:p14="http://schemas.microsoft.com/office/powerpoint/2010/main" val="286828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3275" y="657225"/>
            <a:ext cx="4252201" cy="757130"/>
          </a:xfrm>
        </p:spPr>
        <p:txBody>
          <a:bodyPr/>
          <a:lstStyle/>
          <a:p>
            <a:r>
              <a:rPr lang="en-GB"/>
              <a:t>access course</a:t>
            </a:r>
          </a:p>
        </p:txBody>
      </p:sp>
      <p:sp>
        <p:nvSpPr>
          <p:cNvPr id="7" name="Content Placeholder 6"/>
          <p:cNvSpPr>
            <a:spLocks noGrp="1"/>
          </p:cNvSpPr>
          <p:nvPr>
            <p:ph sz="half" idx="1"/>
          </p:nvPr>
        </p:nvSpPr>
        <p:spPr>
          <a:xfrm>
            <a:off x="803275" y="1719531"/>
            <a:ext cx="6825724" cy="3596213"/>
          </a:xfrm>
        </p:spPr>
        <p:txBody>
          <a:bodyPr vert="horz" lIns="91440" tIns="45720" rIns="91440" bIns="45720" rtlCol="0" anchor="t">
            <a:noAutofit/>
          </a:bodyPr>
          <a:lstStyle/>
          <a:p>
            <a:r>
              <a:rPr lang="en-GB" dirty="0"/>
              <a:t> These are great if you did not do the right A levels</a:t>
            </a:r>
          </a:p>
          <a:p>
            <a:r>
              <a:rPr lang="en-GB" dirty="0"/>
              <a:t> You can look at these as an option if you did not do as well as you wanted</a:t>
            </a:r>
          </a:p>
          <a:p>
            <a:r>
              <a:rPr lang="en-GB" dirty="0"/>
              <a:t> 1 year </a:t>
            </a:r>
          </a:p>
          <a:p>
            <a:r>
              <a:rPr lang="en-GB" dirty="0"/>
              <a:t> Multiple programmes you can access</a:t>
            </a:r>
          </a:p>
          <a:p>
            <a:pPr marL="0" indent="0">
              <a:buNone/>
            </a:pPr>
            <a:r>
              <a:rPr lang="en-GB" dirty="0"/>
              <a:t>     e.g. Access to Social Sciences, Access to Science etc</a:t>
            </a:r>
            <a:endParaRPr lang="en-GB"/>
          </a:p>
          <a:p>
            <a:r>
              <a:rPr lang="en-GB" dirty="0"/>
              <a:t> Access courses were originally intended for people returning to learn but offer all students chance to achieve a full level 3</a:t>
            </a:r>
          </a:p>
          <a:p>
            <a:endParaRPr lang="en-GB" dirty="0"/>
          </a:p>
        </p:txBody>
      </p:sp>
      <p:sp>
        <p:nvSpPr>
          <p:cNvPr id="8" name="Text Placeholder 7"/>
          <p:cNvSpPr>
            <a:spLocks noGrp="1"/>
          </p:cNvSpPr>
          <p:nvPr>
            <p:ph type="body" sz="quarter" idx="13"/>
          </p:nvPr>
        </p:nvSpPr>
        <p:spPr>
          <a:xfrm>
            <a:off x="9080938" y="2834668"/>
            <a:ext cx="2992547" cy="1865126"/>
          </a:xfrm>
        </p:spPr>
        <p:txBody>
          <a:bodyPr/>
          <a:lstStyle/>
          <a:p>
            <a:r>
              <a:rPr lang="en-GB" sz="3200"/>
              <a:t>a good choice if you did not choose the right A levels</a:t>
            </a:r>
          </a:p>
        </p:txBody>
      </p:sp>
    </p:spTree>
    <p:extLst>
      <p:ext uri="{BB962C8B-B14F-4D97-AF65-F5344CB8AC3E}">
        <p14:creationId xmlns:p14="http://schemas.microsoft.com/office/powerpoint/2010/main" val="3449343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0576" y="660595"/>
            <a:ext cx="4171950" cy="853879"/>
          </a:xfrm>
        </p:spPr>
        <p:txBody>
          <a:bodyPr anchor="ctr">
            <a:normAutofit/>
          </a:bodyPr>
          <a:lstStyle/>
          <a:p>
            <a:r>
              <a:rPr lang="en-GB" dirty="0"/>
              <a:t>foundation year</a:t>
            </a:r>
          </a:p>
        </p:txBody>
      </p:sp>
      <p:sp>
        <p:nvSpPr>
          <p:cNvPr id="6" name="Content Placeholder 5"/>
          <p:cNvSpPr>
            <a:spLocks noGrp="1"/>
          </p:cNvSpPr>
          <p:nvPr>
            <p:ph sz="half" idx="2"/>
          </p:nvPr>
        </p:nvSpPr>
        <p:spPr>
          <a:xfrm>
            <a:off x="839788" y="1628775"/>
            <a:ext cx="5157787" cy="4560888"/>
          </a:xfrm>
        </p:spPr>
        <p:txBody>
          <a:bodyPr vert="horz" lIns="91440" tIns="45720" rIns="91440" bIns="45720" rtlCol="0">
            <a:normAutofit/>
          </a:bodyPr>
          <a:lstStyle/>
          <a:p>
            <a:r>
              <a:rPr lang="en-GB" dirty="0"/>
              <a:t> Access to lots of degree pathways</a:t>
            </a:r>
            <a:br>
              <a:rPr lang="en-GB" dirty="0"/>
            </a:br>
            <a:endParaRPr lang="en-GB" dirty="0"/>
          </a:p>
          <a:p>
            <a:r>
              <a:rPr lang="en-GB" dirty="0"/>
              <a:t> Funding from Student Finance</a:t>
            </a:r>
            <a:br>
              <a:rPr lang="en-GB" dirty="0"/>
            </a:br>
            <a:endParaRPr lang="en-GB" dirty="0"/>
          </a:p>
          <a:p>
            <a:r>
              <a:rPr lang="en-GB" dirty="0"/>
              <a:t> Study take place at a university</a:t>
            </a:r>
            <a:br>
              <a:rPr lang="en-GB" dirty="0"/>
            </a:br>
            <a:endParaRPr lang="en-GB" dirty="0"/>
          </a:p>
          <a:p>
            <a:r>
              <a:rPr lang="en-GB" dirty="0"/>
              <a:t> Access to fantastic facilities</a:t>
            </a:r>
            <a:br>
              <a:rPr lang="en-GB" dirty="0"/>
            </a:br>
            <a:endParaRPr lang="en-GB" dirty="0"/>
          </a:p>
          <a:p>
            <a:r>
              <a:rPr lang="en-GB" dirty="0"/>
              <a:t> Good way to find out about courses for the start of your degree</a:t>
            </a:r>
          </a:p>
          <a:p>
            <a:endParaRPr lang="en-GB" dirty="0"/>
          </a:p>
        </p:txBody>
      </p:sp>
      <p:pic>
        <p:nvPicPr>
          <p:cNvPr id="7" name="Picture Placeholder 6" descr="A person and person cutting a large machine&#10;&#10;Description automatically generated with low confidence">
            <a:extLst>
              <a:ext uri="{FF2B5EF4-FFF2-40B4-BE49-F238E27FC236}">
                <a16:creationId xmlns:a16="http://schemas.microsoft.com/office/drawing/2014/main" id="{AB4A748F-1F84-4233-466D-193FA7918837}"/>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7651" r="5697" b="2"/>
          <a:stretch/>
        </p:blipFill>
        <p:spPr>
          <a:xfrm>
            <a:off x="5997575" y="660595"/>
            <a:ext cx="5183188" cy="4560888"/>
          </a:xfrm>
          <a:noFill/>
        </p:spPr>
      </p:pic>
    </p:spTree>
    <p:extLst>
      <p:ext uri="{BB962C8B-B14F-4D97-AF65-F5344CB8AC3E}">
        <p14:creationId xmlns:p14="http://schemas.microsoft.com/office/powerpoint/2010/main" val="225660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E96E46B-AF5A-CC38-73D3-8AC168468A78}"/>
              </a:ext>
            </a:extLst>
          </p:cNvPr>
          <p:cNvSpPr>
            <a:spLocks noGrp="1"/>
          </p:cNvSpPr>
          <p:nvPr>
            <p:ph type="title"/>
          </p:nvPr>
        </p:nvSpPr>
        <p:spPr>
          <a:xfrm>
            <a:off x="803275" y="663576"/>
            <a:ext cx="5292725" cy="1325562"/>
          </a:xfrm>
        </p:spPr>
        <p:txBody>
          <a:bodyPr anchor="ctr">
            <a:normAutofit/>
          </a:bodyPr>
          <a:lstStyle/>
          <a:p>
            <a:r>
              <a:rPr lang="en-GB" sz="4400"/>
              <a:t>better than expected grades</a:t>
            </a:r>
          </a:p>
        </p:txBody>
      </p:sp>
      <p:sp>
        <p:nvSpPr>
          <p:cNvPr id="14" name="Content Placeholder 13">
            <a:extLst>
              <a:ext uri="{FF2B5EF4-FFF2-40B4-BE49-F238E27FC236}">
                <a16:creationId xmlns:a16="http://schemas.microsoft.com/office/drawing/2014/main" id="{D1542147-9BFD-7A2A-6E02-F3F9C2E37086}"/>
              </a:ext>
            </a:extLst>
          </p:cNvPr>
          <p:cNvSpPr>
            <a:spLocks noGrp="1"/>
          </p:cNvSpPr>
          <p:nvPr>
            <p:ph idx="1"/>
          </p:nvPr>
        </p:nvSpPr>
        <p:spPr>
          <a:xfrm>
            <a:off x="790575" y="2216755"/>
            <a:ext cx="5305425" cy="3234822"/>
          </a:xfrm>
        </p:spPr>
        <p:txBody>
          <a:bodyPr>
            <a:normAutofit/>
          </a:bodyPr>
          <a:lstStyle/>
          <a:p>
            <a:r>
              <a:rPr lang="en-GB" b="0" i="0" dirty="0">
                <a:effectLst/>
              </a:rPr>
              <a:t>If students meet and exceed the conditions of your firm offer, and they are happy with that then that is great news</a:t>
            </a:r>
          </a:p>
          <a:p>
            <a:r>
              <a:rPr lang="en-GB" b="0" i="0" dirty="0">
                <a:effectLst/>
              </a:rPr>
              <a:t>However, if students want to explore an alternative course requiring higher grades, they can do this through the UCAS Clearing service</a:t>
            </a:r>
          </a:p>
          <a:p>
            <a:r>
              <a:rPr lang="en-GB" b="0" i="0" dirty="0">
                <a:effectLst/>
              </a:rPr>
              <a:t>Note that </a:t>
            </a:r>
            <a:r>
              <a:rPr lang="en-GB" dirty="0"/>
              <a:t>from 2022 </a:t>
            </a:r>
            <a:r>
              <a:rPr lang="en-GB" b="0" i="0" dirty="0">
                <a:effectLst/>
              </a:rPr>
              <a:t>UCAS Adjustment </a:t>
            </a:r>
            <a:r>
              <a:rPr lang="en-GB" dirty="0"/>
              <a:t>was no longer available. So students are</a:t>
            </a:r>
            <a:r>
              <a:rPr lang="en-GB" b="0" i="0" dirty="0">
                <a:effectLst/>
              </a:rPr>
              <a:t> able to decline </a:t>
            </a:r>
            <a:r>
              <a:rPr lang="en-GB" dirty="0"/>
              <a:t>a </a:t>
            </a:r>
            <a:r>
              <a:rPr lang="en-GB" b="0" i="0" dirty="0">
                <a:effectLst/>
              </a:rPr>
              <a:t>place and change a course and university through the Clearing instead</a:t>
            </a:r>
          </a:p>
          <a:p>
            <a:endParaRPr lang="en-GB" dirty="0"/>
          </a:p>
        </p:txBody>
      </p:sp>
      <p:pic>
        <p:nvPicPr>
          <p:cNvPr id="3" name="Picture Placeholder 2" descr="A person in a white coat&#10;&#10;Description automatically generated with medium confidence">
            <a:extLst>
              <a:ext uri="{FF2B5EF4-FFF2-40B4-BE49-F238E27FC236}">
                <a16:creationId xmlns:a16="http://schemas.microsoft.com/office/drawing/2014/main" id="{F489493C-2CF4-B2F3-25CC-1A40F1D0C43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629" r="30623" b="2"/>
          <a:stretch/>
        </p:blipFill>
        <p:spPr>
          <a:xfrm>
            <a:off x="6543576" y="663576"/>
            <a:ext cx="4788000" cy="4788000"/>
          </a:xfrm>
          <a:noFill/>
        </p:spPr>
      </p:pic>
    </p:spTree>
    <p:extLst>
      <p:ext uri="{BB962C8B-B14F-4D97-AF65-F5344CB8AC3E}">
        <p14:creationId xmlns:p14="http://schemas.microsoft.com/office/powerpoint/2010/main" val="160155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2F34844-0551-D4D2-2053-1BBDC75D3EF4}"/>
              </a:ext>
            </a:extLst>
          </p:cNvPr>
          <p:cNvSpPr>
            <a:spLocks noGrp="1"/>
          </p:cNvSpPr>
          <p:nvPr>
            <p:ph type="title"/>
          </p:nvPr>
        </p:nvSpPr>
        <p:spPr>
          <a:xfrm>
            <a:off x="803275" y="663576"/>
            <a:ext cx="5292725" cy="1325562"/>
          </a:xfrm>
        </p:spPr>
        <p:txBody>
          <a:bodyPr anchor="ctr">
            <a:normAutofit/>
          </a:bodyPr>
          <a:lstStyle/>
          <a:p>
            <a:r>
              <a:rPr lang="en-GB" dirty="0"/>
              <a:t>deferring entry</a:t>
            </a:r>
          </a:p>
        </p:txBody>
      </p:sp>
      <p:sp>
        <p:nvSpPr>
          <p:cNvPr id="14" name="Content Placeholder 13">
            <a:extLst>
              <a:ext uri="{FF2B5EF4-FFF2-40B4-BE49-F238E27FC236}">
                <a16:creationId xmlns:a16="http://schemas.microsoft.com/office/drawing/2014/main" id="{85878F7B-2AEE-95FF-2A02-44F1B3439F74}"/>
              </a:ext>
            </a:extLst>
          </p:cNvPr>
          <p:cNvSpPr>
            <a:spLocks noGrp="1"/>
          </p:cNvSpPr>
          <p:nvPr>
            <p:ph idx="1"/>
          </p:nvPr>
        </p:nvSpPr>
        <p:spPr>
          <a:xfrm>
            <a:off x="790575" y="2216755"/>
            <a:ext cx="5305425" cy="3234822"/>
          </a:xfrm>
        </p:spPr>
        <p:txBody>
          <a:bodyPr>
            <a:normAutofit/>
          </a:bodyPr>
          <a:lstStyle/>
          <a:p>
            <a:r>
              <a:rPr lang="en-GB" b="0" i="0">
                <a:effectLst/>
              </a:rPr>
              <a:t>You can ask your university to defer your place for a year, once you have received your results</a:t>
            </a:r>
          </a:p>
          <a:p>
            <a:r>
              <a:rPr lang="en-GB" b="0" i="0">
                <a:effectLst/>
              </a:rPr>
              <a:t>While this can technically be done up until the start date, universities ask for this to be done as soon as possible so the place can be offere</a:t>
            </a:r>
            <a:r>
              <a:rPr lang="en-GB"/>
              <a:t>d to another student</a:t>
            </a:r>
            <a:endParaRPr lang="en-GB" b="0" i="0">
              <a:effectLst/>
            </a:endParaRPr>
          </a:p>
          <a:p>
            <a:r>
              <a:rPr lang="en-GB"/>
              <a:t>Most </a:t>
            </a:r>
            <a:r>
              <a:rPr lang="en-GB" b="0" i="0">
                <a:effectLst/>
              </a:rPr>
              <a:t>universities will agree to defer, however please check and discuss </a:t>
            </a:r>
            <a:r>
              <a:rPr lang="en-GB"/>
              <a:t>with chosen universities. </a:t>
            </a:r>
            <a:r>
              <a:rPr lang="en-GB" b="0" i="0">
                <a:effectLst/>
              </a:rPr>
              <a:t>If they don’t students will have to withdraw and apply again</a:t>
            </a:r>
            <a:endParaRPr lang="en-GB"/>
          </a:p>
        </p:txBody>
      </p:sp>
      <p:pic>
        <p:nvPicPr>
          <p:cNvPr id="18" name="Picture Placeholder 17" descr="A sign on the side of a building&#10;&#10;Description automatically generated with low confidence">
            <a:extLst>
              <a:ext uri="{FF2B5EF4-FFF2-40B4-BE49-F238E27FC236}">
                <a16:creationId xmlns:a16="http://schemas.microsoft.com/office/drawing/2014/main" id="{D5DFDB3B-A377-3450-8C30-10D8A6D2AC2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6625" b="16625"/>
          <a:stretch/>
        </p:blipFill>
        <p:spPr>
          <a:xfrm>
            <a:off x="6543576" y="663576"/>
            <a:ext cx="4788000" cy="4788000"/>
          </a:xfrm>
          <a:noFill/>
        </p:spPr>
      </p:pic>
    </p:spTree>
    <p:extLst>
      <p:ext uri="{BB962C8B-B14F-4D97-AF65-F5344CB8AC3E}">
        <p14:creationId xmlns:p14="http://schemas.microsoft.com/office/powerpoint/2010/main" val="237033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E342601-C348-A770-8CE1-E3D9EAD982A0}"/>
              </a:ext>
            </a:extLst>
          </p:cNvPr>
          <p:cNvSpPr>
            <a:spLocks noGrp="1"/>
          </p:cNvSpPr>
          <p:nvPr>
            <p:ph type="title"/>
          </p:nvPr>
        </p:nvSpPr>
        <p:spPr>
          <a:xfrm>
            <a:off x="803275" y="663576"/>
            <a:ext cx="5292725" cy="1325562"/>
          </a:xfrm>
        </p:spPr>
        <p:txBody>
          <a:bodyPr anchor="ctr">
            <a:normAutofit/>
          </a:bodyPr>
          <a:lstStyle/>
          <a:p>
            <a:r>
              <a:rPr lang="en-GB" dirty="0"/>
              <a:t>student outcomes</a:t>
            </a:r>
          </a:p>
        </p:txBody>
      </p:sp>
      <p:sp>
        <p:nvSpPr>
          <p:cNvPr id="27" name="Content Placeholder 2">
            <a:extLst>
              <a:ext uri="{FF2B5EF4-FFF2-40B4-BE49-F238E27FC236}">
                <a16:creationId xmlns:a16="http://schemas.microsoft.com/office/drawing/2014/main" id="{19A77675-42D4-8655-F422-E63BF22459BC}"/>
              </a:ext>
            </a:extLst>
          </p:cNvPr>
          <p:cNvSpPr>
            <a:spLocks noGrp="1"/>
          </p:cNvSpPr>
          <p:nvPr>
            <p:ph idx="1"/>
          </p:nvPr>
        </p:nvSpPr>
        <p:spPr>
          <a:xfrm>
            <a:off x="790575" y="2216755"/>
            <a:ext cx="5305425" cy="3234822"/>
          </a:xfrm>
        </p:spPr>
        <p:txBody>
          <a:bodyPr/>
          <a:lstStyle/>
          <a:p>
            <a:r>
              <a:rPr lang="en-US" dirty="0"/>
              <a:t>We have seen some great successes from students who didn’t get the results they wanted and did another course, re did their level 3’s or did a foundation year</a:t>
            </a:r>
          </a:p>
          <a:p>
            <a:r>
              <a:rPr lang="en-US" dirty="0"/>
              <a:t>We always encourage students and their families to keep an open mind and explore options</a:t>
            </a:r>
          </a:p>
          <a:p>
            <a:r>
              <a:rPr lang="en-US" dirty="0"/>
              <a:t>We have a Clearing Open Day on 19 August</a:t>
            </a:r>
          </a:p>
        </p:txBody>
      </p:sp>
      <p:pic>
        <p:nvPicPr>
          <p:cNvPr id="18" name="Picture Placeholder 17" descr="A picture containing outdoor, sky, architecture, cloud&#10;&#10;Description automatically generated">
            <a:extLst>
              <a:ext uri="{FF2B5EF4-FFF2-40B4-BE49-F238E27FC236}">
                <a16:creationId xmlns:a16="http://schemas.microsoft.com/office/drawing/2014/main" id="{E84FDF7E-BB69-5CF6-8723-54645B3E60D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0833" r="22168" b="2"/>
          <a:stretch/>
        </p:blipFill>
        <p:spPr>
          <a:xfrm>
            <a:off x="6543576" y="663576"/>
            <a:ext cx="4788000" cy="4788000"/>
          </a:xfrm>
          <a:noFill/>
        </p:spPr>
      </p:pic>
    </p:spTree>
    <p:extLst>
      <p:ext uri="{BB962C8B-B14F-4D97-AF65-F5344CB8AC3E}">
        <p14:creationId xmlns:p14="http://schemas.microsoft.com/office/powerpoint/2010/main" val="304308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8B36BA6-C96B-4C6B-BDE0-D334CEAD4220}"/>
              </a:ext>
            </a:extLst>
          </p:cNvPr>
          <p:cNvSpPr>
            <a:spLocks noGrp="1"/>
          </p:cNvSpPr>
          <p:nvPr>
            <p:ph type="body" sz="quarter" idx="13"/>
          </p:nvPr>
        </p:nvSpPr>
        <p:spPr>
          <a:xfrm>
            <a:off x="9375775" y="1208088"/>
            <a:ext cx="2286000" cy="2808287"/>
          </a:xfrm>
        </p:spPr>
        <p:txBody>
          <a:bodyPr/>
          <a:lstStyle/>
          <a:p>
            <a:pPr>
              <a:buFont typeface="Wingdings 2" charset="0"/>
              <a:buNone/>
              <a:defRPr/>
            </a:pPr>
            <a:r>
              <a:rPr lang="en-GB" sz="2800" dirty="0">
                <a:ea typeface="ＭＳ Ｐゴシック" charset="0"/>
                <a:cs typeface="+mn-cs"/>
              </a:rPr>
              <a:t>Universities are here to help</a:t>
            </a:r>
            <a:endParaRPr lang="en-GB" dirty="0">
              <a:ea typeface="ＭＳ Ｐゴシック" charset="0"/>
              <a:cs typeface="+mn-cs"/>
            </a:endParaRPr>
          </a:p>
        </p:txBody>
      </p:sp>
      <p:sp>
        <p:nvSpPr>
          <p:cNvPr id="5" name="Title 4">
            <a:extLst>
              <a:ext uri="{FF2B5EF4-FFF2-40B4-BE49-F238E27FC236}">
                <a16:creationId xmlns:a16="http://schemas.microsoft.com/office/drawing/2014/main" id="{2FCAB8B8-5034-486E-B497-4E6081B99410}"/>
              </a:ext>
            </a:extLst>
          </p:cNvPr>
          <p:cNvSpPr>
            <a:spLocks noGrp="1"/>
          </p:cNvSpPr>
          <p:nvPr>
            <p:ph type="title"/>
          </p:nvPr>
        </p:nvSpPr>
        <p:spPr>
          <a:xfrm>
            <a:off x="790575" y="0"/>
            <a:ext cx="7454900" cy="1325563"/>
          </a:xfrm>
        </p:spPr>
        <p:txBody>
          <a:bodyPr/>
          <a:lstStyle/>
          <a:p>
            <a:r>
              <a:rPr lang="en-US" dirty="0"/>
              <a:t>what we will cover today…</a:t>
            </a:r>
            <a:endParaRPr lang="en-GB" dirty="0"/>
          </a:p>
        </p:txBody>
      </p:sp>
      <p:sp>
        <p:nvSpPr>
          <p:cNvPr id="8" name="TextBox 7">
            <a:extLst>
              <a:ext uri="{FF2B5EF4-FFF2-40B4-BE49-F238E27FC236}">
                <a16:creationId xmlns:a16="http://schemas.microsoft.com/office/drawing/2014/main" id="{562E89A5-A838-46EB-AAA2-D8FD0B541415}"/>
              </a:ext>
            </a:extLst>
          </p:cNvPr>
          <p:cNvSpPr txBox="1"/>
          <p:nvPr/>
        </p:nvSpPr>
        <p:spPr>
          <a:xfrm>
            <a:off x="889021" y="1705451"/>
            <a:ext cx="8795657" cy="2831544"/>
          </a:xfrm>
          <a:prstGeom prst="rect">
            <a:avLst/>
          </a:prstGeom>
          <a:noFill/>
        </p:spPr>
        <p:txBody>
          <a:bodyPr wrap="square" lIns="91440" tIns="45720" rIns="91440" bIns="45720" rtlCol="0" anchor="t">
            <a:spAutoFit/>
          </a:bodyPr>
          <a:lstStyle/>
          <a:p>
            <a:endParaRPr lang="en-US" dirty="0">
              <a:solidFill>
                <a:schemeClr val="bg1"/>
              </a:solidFill>
            </a:endParaRPr>
          </a:p>
          <a:p>
            <a:pPr marL="285750" indent="-285750">
              <a:buFont typeface="Arial" panose="020B0604020202020204" pitchFamily="34" charset="0"/>
              <a:buChar char="•"/>
            </a:pPr>
            <a:r>
              <a:rPr lang="en-US" sz="2000" dirty="0">
                <a:solidFill>
                  <a:schemeClr val="bg1"/>
                </a:solidFill>
              </a:rPr>
              <a:t>Where are we now...</a:t>
            </a:r>
            <a:endParaRPr lang="en-US" dirty="0">
              <a:solidFill>
                <a:schemeClr val="bg1"/>
              </a:solidFill>
            </a:endParaRPr>
          </a:p>
          <a:p>
            <a:pPr marL="285750" indent="-285750">
              <a:buFont typeface="Arial" panose="020B0604020202020204" pitchFamily="34" charset="0"/>
              <a:buChar char="•"/>
            </a:pPr>
            <a:r>
              <a:rPr lang="en-US" sz="2000" dirty="0">
                <a:solidFill>
                  <a:schemeClr val="bg1"/>
                </a:solidFill>
                <a:ea typeface="+mn-lt"/>
                <a:cs typeface="+mn-lt"/>
              </a:rPr>
              <a:t>Preparation – for results day</a:t>
            </a: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Results day</a:t>
            </a:r>
          </a:p>
          <a:p>
            <a:pPr marL="285750" indent="-285750">
              <a:buFont typeface="Arial" panose="020B0604020202020204" pitchFamily="34" charset="0"/>
              <a:buChar char="•"/>
            </a:pPr>
            <a:r>
              <a:rPr lang="en-US" sz="2000" dirty="0">
                <a:solidFill>
                  <a:schemeClr val="bg1"/>
                </a:solidFill>
                <a:ea typeface="+mn-lt"/>
                <a:cs typeface="+mn-lt"/>
              </a:rPr>
              <a:t>Clearing</a:t>
            </a:r>
          </a:p>
          <a:p>
            <a:pPr marL="285750" indent="-285750">
              <a:buFont typeface="Arial" panose="020B0604020202020204" pitchFamily="34" charset="0"/>
              <a:buChar char="•"/>
            </a:pPr>
            <a:r>
              <a:rPr lang="en-US" sz="2000" dirty="0">
                <a:solidFill>
                  <a:schemeClr val="bg1"/>
                </a:solidFill>
                <a:ea typeface="+mn-lt"/>
                <a:cs typeface="+mn-lt"/>
              </a:rPr>
              <a:t>Under performers</a:t>
            </a: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Better than expected results</a:t>
            </a:r>
          </a:p>
          <a:p>
            <a:pPr marL="285750" indent="-285750">
              <a:buFont typeface="Arial" panose="020B0604020202020204" pitchFamily="34" charset="0"/>
              <a:buChar char="•"/>
            </a:pPr>
            <a:r>
              <a:rPr lang="en-US" sz="2000" dirty="0">
                <a:solidFill>
                  <a:schemeClr val="bg1"/>
                </a:solidFill>
              </a:rPr>
              <a:t>Deferring an offer</a:t>
            </a:r>
          </a:p>
          <a:p>
            <a:pPr marL="285750" indent="-285750">
              <a:buFont typeface="Arial" panose="020B0604020202020204" pitchFamily="34" charset="0"/>
              <a:buChar char="•"/>
            </a:pPr>
            <a:r>
              <a:rPr lang="en-US" sz="2000" dirty="0">
                <a:solidFill>
                  <a:schemeClr val="bg1"/>
                </a:solidFill>
              </a:rPr>
              <a:t>Questions</a:t>
            </a:r>
          </a:p>
        </p:txBody>
      </p:sp>
    </p:spTree>
    <p:extLst>
      <p:ext uri="{BB962C8B-B14F-4D97-AF65-F5344CB8AC3E}">
        <p14:creationId xmlns:p14="http://schemas.microsoft.com/office/powerpoint/2010/main" val="276965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D4320DC-F0BF-D5BE-896D-1A94F74DFDE3}"/>
              </a:ext>
            </a:extLst>
          </p:cNvPr>
          <p:cNvSpPr>
            <a:spLocks noGrp="1"/>
          </p:cNvSpPr>
          <p:nvPr>
            <p:ph type="title"/>
          </p:nvPr>
        </p:nvSpPr>
        <p:spPr>
          <a:xfrm>
            <a:off x="803275" y="663576"/>
            <a:ext cx="5292725" cy="1325562"/>
          </a:xfrm>
        </p:spPr>
        <p:txBody>
          <a:bodyPr anchor="ctr">
            <a:normAutofit/>
          </a:bodyPr>
          <a:lstStyle/>
          <a:p>
            <a:r>
              <a:rPr lang="en-GB" dirty="0"/>
              <a:t>useful resources</a:t>
            </a:r>
          </a:p>
        </p:txBody>
      </p:sp>
      <p:sp>
        <p:nvSpPr>
          <p:cNvPr id="14" name="Content Placeholder 13">
            <a:extLst>
              <a:ext uri="{FF2B5EF4-FFF2-40B4-BE49-F238E27FC236}">
                <a16:creationId xmlns:a16="http://schemas.microsoft.com/office/drawing/2014/main" id="{23DA5D4C-4FE5-0359-4A5B-0E0E532FE995}"/>
              </a:ext>
            </a:extLst>
          </p:cNvPr>
          <p:cNvSpPr>
            <a:spLocks noGrp="1"/>
          </p:cNvSpPr>
          <p:nvPr>
            <p:ph idx="1"/>
          </p:nvPr>
        </p:nvSpPr>
        <p:spPr>
          <a:xfrm>
            <a:off x="790575" y="2216755"/>
            <a:ext cx="5305425" cy="3234822"/>
          </a:xfrm>
        </p:spPr>
        <p:txBody>
          <a:bodyPr>
            <a:noAutofit/>
          </a:bodyPr>
          <a:lstStyle/>
          <a:p>
            <a:r>
              <a:rPr lang="en-GB" sz="2400" u="sng" dirty="0">
                <a:hlinkClick r:id="rId2">
                  <a:extLst>
                    <a:ext uri="{A12FA001-AC4F-418D-AE19-62706E023703}">
                      <ahyp:hlinkClr xmlns:ahyp="http://schemas.microsoft.com/office/drawing/2018/hyperlinkcolor" val="tx"/>
                    </a:ext>
                  </a:extLst>
                </a:hlinkClick>
              </a:rPr>
              <a:t>www.ucas.com/undergraduate/clearing-and-results-day/about-results-day</a:t>
            </a:r>
            <a:endParaRPr lang="en-GB" sz="2400" dirty="0"/>
          </a:p>
          <a:p>
            <a:r>
              <a:rPr lang="en-GB" sz="2400" dirty="0">
                <a:hlinkClick r:id="rId3">
                  <a:extLst>
                    <a:ext uri="{A12FA001-AC4F-418D-AE19-62706E023703}">
                      <ahyp:hlinkClr xmlns:ahyp="http://schemas.microsoft.com/office/drawing/2018/hyperlinkcolor" val="tx"/>
                    </a:ext>
                  </a:extLst>
                </a:hlinkClick>
              </a:rPr>
              <a:t>www.bradford.ac.uk/clearing/</a:t>
            </a:r>
            <a:endParaRPr lang="en-GB" sz="2400" dirty="0"/>
          </a:p>
          <a:p>
            <a:r>
              <a:rPr lang="en-GB" sz="2400" dirty="0">
                <a:hlinkClick r:id="rId4">
                  <a:extLst>
                    <a:ext uri="{A12FA001-AC4F-418D-AE19-62706E023703}">
                      <ahyp:hlinkClr xmlns:ahyp="http://schemas.microsoft.com/office/drawing/2018/hyperlinkcolor" val="tx"/>
                    </a:ext>
                  </a:extLst>
                </a:hlinkClick>
              </a:rPr>
              <a:t>www.bradford.ac.uk/clearing/parents/</a:t>
            </a:r>
            <a:endParaRPr lang="en-GB" sz="2400" dirty="0"/>
          </a:p>
          <a:p>
            <a:r>
              <a:rPr lang="en-GB" sz="2400" dirty="0">
                <a:hlinkClick r:id="rId5">
                  <a:extLst>
                    <a:ext uri="{A12FA001-AC4F-418D-AE19-62706E023703}">
                      <ahyp:hlinkClr xmlns:ahyp="http://schemas.microsoft.com/office/drawing/2018/hyperlinkcolor" val="tx"/>
                    </a:ext>
                  </a:extLst>
                </a:hlinkClick>
              </a:rPr>
              <a:t>www.prospects.ac.uk/applying-for-university/getting-into-university/university-clearing</a:t>
            </a:r>
            <a:endParaRPr lang="en-GB" sz="2400" dirty="0"/>
          </a:p>
          <a:p>
            <a:r>
              <a:rPr lang="en-GB" sz="2400" dirty="0"/>
              <a:t>Outreach teams</a:t>
            </a:r>
          </a:p>
        </p:txBody>
      </p:sp>
      <p:pic>
        <p:nvPicPr>
          <p:cNvPr id="18" name="Picture Placeholder 17" descr="A group of people sitting at a table&#10;&#10;Description automatically generated">
            <a:extLst>
              <a:ext uri="{FF2B5EF4-FFF2-40B4-BE49-F238E27FC236}">
                <a16:creationId xmlns:a16="http://schemas.microsoft.com/office/drawing/2014/main" id="{B0CE2235-6B73-5269-CBBD-E309E6641C8A}"/>
              </a:ext>
            </a:extLst>
          </p:cNvPr>
          <p:cNvPicPr>
            <a:picLocks noGrp="1" noChangeAspect="1"/>
          </p:cNvPicPr>
          <p:nvPr>
            <p:ph type="pic" sz="quarter" idx="13"/>
          </p:nvPr>
        </p:nvPicPr>
        <p:blipFill rotWithShape="1">
          <a:blip r:embed="rId6">
            <a:extLst>
              <a:ext uri="{28A0092B-C50C-407E-A947-70E740481C1C}">
                <a14:useLocalDpi xmlns:a14="http://schemas.microsoft.com/office/drawing/2010/main" val="0"/>
              </a:ext>
            </a:extLst>
          </a:blip>
          <a:srcRect l="8500" r="11502" b="3"/>
          <a:stretch/>
        </p:blipFill>
        <p:spPr>
          <a:xfrm>
            <a:off x="6543575" y="663576"/>
            <a:ext cx="4788000" cy="4788000"/>
          </a:xfrm>
          <a:noFill/>
        </p:spPr>
      </p:pic>
    </p:spTree>
    <p:extLst>
      <p:ext uri="{BB962C8B-B14F-4D97-AF65-F5344CB8AC3E}">
        <p14:creationId xmlns:p14="http://schemas.microsoft.com/office/powerpoint/2010/main" val="765547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FDA596D-3282-482C-A210-698DE2BC649D}"/>
              </a:ext>
            </a:extLst>
          </p:cNvPr>
          <p:cNvSpPr>
            <a:spLocks noGrp="1"/>
          </p:cNvSpPr>
          <p:nvPr>
            <p:ph type="body" sz="quarter" idx="14"/>
          </p:nvPr>
        </p:nvSpPr>
        <p:spPr>
          <a:xfrm>
            <a:off x="8177212" y="2188414"/>
            <a:ext cx="4014788" cy="4228850"/>
          </a:xfrm>
        </p:spPr>
        <p:txBody>
          <a:bodyPr/>
          <a:lstStyle/>
          <a:p>
            <a:pPr indent="0">
              <a:buNone/>
            </a:pPr>
            <a:endParaRPr lang="en-GB" sz="2000" dirty="0"/>
          </a:p>
          <a:p>
            <a:r>
              <a:rPr lang="en-GB" sz="2000" dirty="0"/>
              <a:t>Contact us:</a:t>
            </a:r>
            <a:br>
              <a:rPr lang="en-GB" sz="2000" dirty="0"/>
            </a:br>
            <a:r>
              <a:rPr lang="en-GB" sz="2000" dirty="0"/>
              <a:t> </a:t>
            </a:r>
            <a:r>
              <a:rPr lang="en-GB" sz="2000" dirty="0">
                <a:hlinkClick r:id="rId2">
                  <a:extLst>
                    <a:ext uri="{A12FA001-AC4F-418D-AE19-62706E023703}">
                      <ahyp:hlinkClr xmlns:ahyp="http://schemas.microsoft.com/office/drawing/2018/hyperlinkcolor" val="tx"/>
                    </a:ext>
                  </a:extLst>
                </a:hlinkClick>
              </a:rPr>
              <a:t>schoolsandcolleges@bradford.ac.uk</a:t>
            </a:r>
            <a:endParaRPr lang="en-GB" sz="2000" dirty="0"/>
          </a:p>
          <a:p>
            <a:endParaRPr lang="en-GB" sz="2000" dirty="0"/>
          </a:p>
          <a:p>
            <a:pPr marL="0" indent="0">
              <a:buNone/>
            </a:pPr>
            <a:endParaRPr lang="en-GB" sz="2400" dirty="0"/>
          </a:p>
          <a:p>
            <a:pPr marL="0" indent="0">
              <a:buNone/>
            </a:pPr>
            <a:endParaRPr lang="en-GB" dirty="0"/>
          </a:p>
          <a:p>
            <a:endParaRPr lang="en-GB" dirty="0"/>
          </a:p>
          <a:p>
            <a:pPr marL="0" indent="0">
              <a:buNone/>
            </a:pPr>
            <a:r>
              <a:rPr lang="en-GB" dirty="0"/>
              <a:t> </a:t>
            </a:r>
          </a:p>
        </p:txBody>
      </p:sp>
      <p:sp>
        <p:nvSpPr>
          <p:cNvPr id="5" name="Title 4">
            <a:extLst>
              <a:ext uri="{FF2B5EF4-FFF2-40B4-BE49-F238E27FC236}">
                <a16:creationId xmlns:a16="http://schemas.microsoft.com/office/drawing/2014/main" id="{9FE8B2D3-CF0B-40A7-8567-C0798322F06C}"/>
              </a:ext>
            </a:extLst>
          </p:cNvPr>
          <p:cNvSpPr>
            <a:spLocks noGrp="1"/>
          </p:cNvSpPr>
          <p:nvPr>
            <p:ph type="title" idx="4294967295"/>
          </p:nvPr>
        </p:nvSpPr>
        <p:spPr>
          <a:xfrm>
            <a:off x="209552" y="822325"/>
            <a:ext cx="5591174" cy="701675"/>
          </a:xfrm>
        </p:spPr>
        <p:txBody>
          <a:bodyPr/>
          <a:lstStyle/>
          <a:p>
            <a:r>
              <a:rPr lang="en-GB" sz="4400" dirty="0"/>
              <a:t>we are here to support</a:t>
            </a:r>
          </a:p>
        </p:txBody>
      </p:sp>
    </p:spTree>
    <p:extLst>
      <p:ext uri="{BB962C8B-B14F-4D97-AF65-F5344CB8AC3E}">
        <p14:creationId xmlns:p14="http://schemas.microsoft.com/office/powerpoint/2010/main" val="362154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28CFD4C-B571-4858-832A-93D6560439F3}"/>
              </a:ext>
            </a:extLst>
          </p:cNvPr>
          <p:cNvSpPr>
            <a:spLocks noGrp="1"/>
          </p:cNvSpPr>
          <p:nvPr>
            <p:ph type="ctrTitle" idx="4294967295"/>
          </p:nvPr>
        </p:nvSpPr>
        <p:spPr>
          <a:xfrm>
            <a:off x="815975" y="461963"/>
            <a:ext cx="4645025" cy="646112"/>
          </a:xfrm>
        </p:spPr>
        <p:txBody>
          <a:bodyPr/>
          <a:lstStyle/>
          <a:p>
            <a:r>
              <a:rPr lang="en-GB" altLang="en-US" sz="4000" b="1" dirty="0">
                <a:ea typeface="MS PGothic"/>
              </a:rPr>
              <a:t>where are we now...</a:t>
            </a:r>
            <a:endParaRPr lang="en-GB" altLang="en-US" sz="4000" b="1" dirty="0"/>
          </a:p>
        </p:txBody>
      </p:sp>
      <p:graphicFrame>
        <p:nvGraphicFramePr>
          <p:cNvPr id="4" name="Diagram 3">
            <a:extLst>
              <a:ext uri="{FF2B5EF4-FFF2-40B4-BE49-F238E27FC236}">
                <a16:creationId xmlns:a16="http://schemas.microsoft.com/office/drawing/2014/main" id="{EE472380-1ACA-45A9-83DF-1F37ED5D62F7}"/>
              </a:ext>
            </a:extLst>
          </p:cNvPr>
          <p:cNvGraphicFramePr/>
          <p:nvPr>
            <p:extLst>
              <p:ext uri="{D42A27DB-BD31-4B8C-83A1-F6EECF244321}">
                <p14:modId xmlns:p14="http://schemas.microsoft.com/office/powerpoint/2010/main" val="364559734"/>
              </p:ext>
            </p:extLst>
          </p:nvPr>
        </p:nvGraphicFramePr>
        <p:xfrm>
          <a:off x="816930" y="1259034"/>
          <a:ext cx="10653413" cy="4346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0C6C9CB-B7E7-4F75-BE26-D1596A3E498D}"/>
              </a:ext>
            </a:extLst>
          </p:cNvPr>
          <p:cNvSpPr txBox="1">
            <a:spLocks/>
          </p:cNvSpPr>
          <p:nvPr/>
        </p:nvSpPr>
        <p:spPr>
          <a:xfrm>
            <a:off x="7312424" y="3142833"/>
            <a:ext cx="4509409" cy="2069799"/>
          </a:xfrm>
          <a:prstGeom prst="rect">
            <a:avLst/>
          </a:prstGeom>
          <a:solidFill>
            <a:schemeClr val="bg1"/>
          </a:solidFill>
        </p:spPr>
        <p:txBody>
          <a:bodyPr lIns="91440" tIns="45720" rIns="91440" bIns="45720" anchor="t"/>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defRPr/>
            </a:pPr>
            <a:r>
              <a:rPr lang="en-US" dirty="0">
                <a:solidFill>
                  <a:srgbClr val="FFFFFF"/>
                </a:solidFill>
                <a:latin typeface="Circular Std Black"/>
              </a:rPr>
              <a:t>prepare – be results day ready</a:t>
            </a:r>
            <a:endParaRPr lang="en-US" sz="4800" b="0" i="0" u="none" strike="noStrike" kern="1200" cap="none" spc="0" normalizeH="0" baseline="0" noProof="0" dirty="0">
              <a:ln>
                <a:noFill/>
              </a:ln>
              <a:solidFill>
                <a:srgbClr val="FFFFFF"/>
              </a:solidFill>
              <a:effectLst/>
              <a:uLnTx/>
              <a:uFillTx/>
              <a:latin typeface="Circular Std Black"/>
            </a:endParaRPr>
          </a:p>
        </p:txBody>
      </p:sp>
      <p:sp>
        <p:nvSpPr>
          <p:cNvPr id="4" name="Footer Placeholder 3">
            <a:extLst>
              <a:ext uri="{FF2B5EF4-FFF2-40B4-BE49-F238E27FC236}">
                <a16:creationId xmlns:a16="http://schemas.microsoft.com/office/drawing/2014/main" id="{E3203911-4FA1-4369-ABAC-B266036B4E51}"/>
              </a:ext>
            </a:extLst>
          </p:cNvPr>
          <p:cNvSpPr>
            <a:spLocks noGrp="1"/>
          </p:cNvSpPr>
          <p:nvPr>
            <p:ph type="ftr" sz="quarter" idx="11"/>
          </p:nvPr>
        </p:nvSpPr>
        <p:spPr/>
        <p:txBody>
          <a:bodyPr/>
          <a:lstStyle/>
          <a:p>
            <a:r>
              <a:rPr lang="en-GB"/>
              <a:t>University of Bradford</a:t>
            </a:r>
          </a:p>
        </p:txBody>
      </p:sp>
    </p:spTree>
    <p:extLst>
      <p:ext uri="{BB962C8B-B14F-4D97-AF65-F5344CB8AC3E}">
        <p14:creationId xmlns:p14="http://schemas.microsoft.com/office/powerpoint/2010/main" val="76345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22433A-D1EB-48DF-B00A-A096C7FAABE6}"/>
              </a:ext>
            </a:extLst>
          </p:cNvPr>
          <p:cNvSpPr>
            <a:spLocks noGrp="1"/>
          </p:cNvSpPr>
          <p:nvPr>
            <p:ph type="body" sz="quarter" idx="13"/>
          </p:nvPr>
        </p:nvSpPr>
        <p:spPr>
          <a:xfrm>
            <a:off x="2707368" y="922445"/>
            <a:ext cx="1779587" cy="831970"/>
          </a:xfrm>
        </p:spPr>
        <p:txBody>
          <a:bodyPr/>
          <a:lstStyle/>
          <a:p>
            <a:r>
              <a:rPr lang="en-US" sz="2400" dirty="0"/>
              <a:t>UCAS login details ready</a:t>
            </a:r>
          </a:p>
        </p:txBody>
      </p:sp>
      <p:sp>
        <p:nvSpPr>
          <p:cNvPr id="6" name="Text Placeholder 5">
            <a:extLst>
              <a:ext uri="{FF2B5EF4-FFF2-40B4-BE49-F238E27FC236}">
                <a16:creationId xmlns:a16="http://schemas.microsoft.com/office/drawing/2014/main" id="{2DC4A53C-9C8B-4717-81AF-589E97CE3D1F}"/>
              </a:ext>
            </a:extLst>
          </p:cNvPr>
          <p:cNvSpPr>
            <a:spLocks noGrp="1"/>
          </p:cNvSpPr>
          <p:nvPr>
            <p:ph type="body" sz="quarter" idx="15"/>
          </p:nvPr>
        </p:nvSpPr>
        <p:spPr>
          <a:xfrm>
            <a:off x="4551496" y="929433"/>
            <a:ext cx="1779587" cy="831970"/>
          </a:xfrm>
        </p:spPr>
        <p:txBody>
          <a:bodyPr/>
          <a:lstStyle/>
          <a:p>
            <a:r>
              <a:rPr lang="en-US" sz="2400" dirty="0"/>
              <a:t>draft a plan for results day</a:t>
            </a:r>
            <a:endParaRPr lang="en-US" sz="2000" dirty="0"/>
          </a:p>
        </p:txBody>
      </p:sp>
      <p:sp>
        <p:nvSpPr>
          <p:cNvPr id="8" name="Text Placeholder 7">
            <a:extLst>
              <a:ext uri="{FF2B5EF4-FFF2-40B4-BE49-F238E27FC236}">
                <a16:creationId xmlns:a16="http://schemas.microsoft.com/office/drawing/2014/main" id="{FC9D60F0-2D30-4DAD-B580-7EDD676022BF}"/>
              </a:ext>
            </a:extLst>
          </p:cNvPr>
          <p:cNvSpPr>
            <a:spLocks noGrp="1"/>
          </p:cNvSpPr>
          <p:nvPr>
            <p:ph type="body" sz="quarter" idx="17"/>
          </p:nvPr>
        </p:nvSpPr>
        <p:spPr>
          <a:xfrm>
            <a:off x="895850" y="2597030"/>
            <a:ext cx="1792955" cy="818602"/>
          </a:xfrm>
        </p:spPr>
        <p:txBody>
          <a:bodyPr/>
          <a:lstStyle/>
          <a:p>
            <a:r>
              <a:rPr lang="en-US" sz="2400" dirty="0"/>
              <a:t>better than expected results</a:t>
            </a:r>
          </a:p>
        </p:txBody>
      </p:sp>
      <p:sp>
        <p:nvSpPr>
          <p:cNvPr id="10" name="Text Placeholder 9">
            <a:extLst>
              <a:ext uri="{FF2B5EF4-FFF2-40B4-BE49-F238E27FC236}">
                <a16:creationId xmlns:a16="http://schemas.microsoft.com/office/drawing/2014/main" id="{A2FFAFD1-C08C-4EFB-A028-70BB140D370A}"/>
              </a:ext>
            </a:extLst>
          </p:cNvPr>
          <p:cNvSpPr>
            <a:spLocks noGrp="1"/>
          </p:cNvSpPr>
          <p:nvPr>
            <p:ph type="body" sz="quarter" idx="19"/>
          </p:nvPr>
        </p:nvSpPr>
        <p:spPr>
          <a:xfrm>
            <a:off x="2759119" y="2922054"/>
            <a:ext cx="1779587" cy="831970"/>
          </a:xfrm>
        </p:spPr>
        <p:txBody>
          <a:bodyPr/>
          <a:lstStyle/>
          <a:p>
            <a:r>
              <a:rPr lang="en-US" sz="2400" dirty="0"/>
              <a:t>have a quiet space in which to think </a:t>
            </a:r>
            <a:endParaRPr lang="en-GB" sz="2400" dirty="0"/>
          </a:p>
        </p:txBody>
      </p:sp>
      <p:sp>
        <p:nvSpPr>
          <p:cNvPr id="12" name="Text Placeholder 11">
            <a:extLst>
              <a:ext uri="{FF2B5EF4-FFF2-40B4-BE49-F238E27FC236}">
                <a16:creationId xmlns:a16="http://schemas.microsoft.com/office/drawing/2014/main" id="{88B999B2-23D6-47CA-9A32-B39F4FB180CB}"/>
              </a:ext>
            </a:extLst>
          </p:cNvPr>
          <p:cNvSpPr>
            <a:spLocks noGrp="1"/>
          </p:cNvSpPr>
          <p:nvPr>
            <p:ph type="body" sz="quarter" idx="21"/>
          </p:nvPr>
        </p:nvSpPr>
        <p:spPr>
          <a:xfrm>
            <a:off x="4551496" y="2904504"/>
            <a:ext cx="1779587" cy="831970"/>
          </a:xfrm>
        </p:spPr>
        <p:txBody>
          <a:bodyPr/>
          <a:lstStyle/>
          <a:p>
            <a:r>
              <a:rPr lang="en-US" sz="2400" dirty="0"/>
              <a:t>UCAS ID &amp; university ID noted</a:t>
            </a:r>
          </a:p>
        </p:txBody>
      </p:sp>
      <p:sp>
        <p:nvSpPr>
          <p:cNvPr id="14" name="Text Placeholder 13">
            <a:extLst>
              <a:ext uri="{FF2B5EF4-FFF2-40B4-BE49-F238E27FC236}">
                <a16:creationId xmlns:a16="http://schemas.microsoft.com/office/drawing/2014/main" id="{165D4B74-627B-44E1-B254-CD6EAE209720}"/>
              </a:ext>
            </a:extLst>
          </p:cNvPr>
          <p:cNvSpPr>
            <a:spLocks noGrp="1"/>
          </p:cNvSpPr>
          <p:nvPr>
            <p:ph type="body" sz="quarter" idx="23"/>
          </p:nvPr>
        </p:nvSpPr>
        <p:spPr>
          <a:xfrm>
            <a:off x="920421" y="4562375"/>
            <a:ext cx="1779587" cy="831970"/>
          </a:xfrm>
        </p:spPr>
        <p:txBody>
          <a:bodyPr/>
          <a:lstStyle/>
          <a:p>
            <a:r>
              <a:rPr lang="en-US" sz="2400" dirty="0"/>
              <a:t>pen and paper for tomorrow </a:t>
            </a:r>
            <a:endParaRPr lang="en-GB" sz="2400" dirty="0"/>
          </a:p>
        </p:txBody>
      </p:sp>
      <p:sp>
        <p:nvSpPr>
          <p:cNvPr id="18" name="Text Placeholder 17">
            <a:extLst>
              <a:ext uri="{FF2B5EF4-FFF2-40B4-BE49-F238E27FC236}">
                <a16:creationId xmlns:a16="http://schemas.microsoft.com/office/drawing/2014/main" id="{DD741D7D-2908-4940-92A5-D5871C9CE572}"/>
              </a:ext>
            </a:extLst>
          </p:cNvPr>
          <p:cNvSpPr>
            <a:spLocks noGrp="1"/>
          </p:cNvSpPr>
          <p:nvPr>
            <p:ph type="body" sz="quarter" idx="27"/>
          </p:nvPr>
        </p:nvSpPr>
        <p:spPr>
          <a:xfrm>
            <a:off x="2771909" y="4998469"/>
            <a:ext cx="1779587" cy="831970"/>
          </a:xfrm>
        </p:spPr>
        <p:txBody>
          <a:bodyPr/>
          <a:lstStyle/>
          <a:p>
            <a:r>
              <a:rPr lang="en-US" sz="2400" dirty="0"/>
              <a:t>have the numbers of your universities ready </a:t>
            </a:r>
            <a:endParaRPr lang="en-GB" sz="2400" dirty="0"/>
          </a:p>
        </p:txBody>
      </p:sp>
      <p:sp>
        <p:nvSpPr>
          <p:cNvPr id="19" name="Text Placeholder 18">
            <a:extLst>
              <a:ext uri="{FF2B5EF4-FFF2-40B4-BE49-F238E27FC236}">
                <a16:creationId xmlns:a16="http://schemas.microsoft.com/office/drawing/2014/main" id="{76B1239D-9F1E-4991-94A0-F819E0FE90E1}"/>
              </a:ext>
            </a:extLst>
          </p:cNvPr>
          <p:cNvSpPr>
            <a:spLocks noGrp="1"/>
          </p:cNvSpPr>
          <p:nvPr>
            <p:ph type="body" sz="quarter" idx="28"/>
          </p:nvPr>
        </p:nvSpPr>
        <p:spPr>
          <a:xfrm>
            <a:off x="889455" y="996324"/>
            <a:ext cx="1792378" cy="684213"/>
          </a:xfrm>
        </p:spPr>
        <p:txBody>
          <a:bodyPr vert="horz" lIns="91440" tIns="45720" rIns="91440" bIns="45720" rtlCol="0" anchor="t">
            <a:noAutofit/>
          </a:bodyPr>
          <a:lstStyle/>
          <a:p>
            <a:pPr marL="0" indent="0">
              <a:buNone/>
            </a:pPr>
            <a:r>
              <a:rPr lang="en-GB" sz="2400" dirty="0"/>
              <a:t>your availability</a:t>
            </a:r>
          </a:p>
        </p:txBody>
      </p:sp>
      <p:sp>
        <p:nvSpPr>
          <p:cNvPr id="20" name="Text Placeholder 19">
            <a:extLst>
              <a:ext uri="{FF2B5EF4-FFF2-40B4-BE49-F238E27FC236}">
                <a16:creationId xmlns:a16="http://schemas.microsoft.com/office/drawing/2014/main" id="{39F82F83-8432-4753-837F-A67356BB2D57}"/>
              </a:ext>
            </a:extLst>
          </p:cNvPr>
          <p:cNvSpPr>
            <a:spLocks noGrp="1"/>
          </p:cNvSpPr>
          <p:nvPr>
            <p:ph type="body" sz="quarter" idx="29"/>
          </p:nvPr>
        </p:nvSpPr>
        <p:spPr>
          <a:xfrm>
            <a:off x="4848684" y="4331921"/>
            <a:ext cx="1779587" cy="831970"/>
          </a:xfrm>
        </p:spPr>
        <p:txBody>
          <a:bodyPr/>
          <a:lstStyle/>
          <a:p>
            <a:r>
              <a:rPr lang="en-US" sz="2400" dirty="0"/>
              <a:t>have a </a:t>
            </a:r>
            <a:br>
              <a:rPr lang="en-US" sz="2400" dirty="0"/>
            </a:br>
            <a:r>
              <a:rPr lang="en-US" sz="2400" dirty="0"/>
              <a:t>plan b</a:t>
            </a:r>
            <a:endParaRPr lang="en-GB" sz="2400" dirty="0"/>
          </a:p>
        </p:txBody>
      </p:sp>
    </p:spTree>
    <p:extLst>
      <p:ext uri="{BB962C8B-B14F-4D97-AF65-F5344CB8AC3E}">
        <p14:creationId xmlns:p14="http://schemas.microsoft.com/office/powerpoint/2010/main" val="308095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D0A4BE6-9DAD-4138-A8C6-98AB9A980D4C}"/>
              </a:ext>
            </a:extLst>
          </p:cNvPr>
          <p:cNvSpPr>
            <a:spLocks noGrp="1"/>
          </p:cNvSpPr>
          <p:nvPr>
            <p:ph type="pic" sz="quarter" idx="13"/>
          </p:nvPr>
        </p:nvSpPr>
        <p:spPr>
          <a:xfrm>
            <a:off x="0" y="-969394"/>
            <a:ext cx="12192000" cy="6858000"/>
          </a:xfrm>
        </p:spPr>
      </p:sp>
      <p:sp>
        <p:nvSpPr>
          <p:cNvPr id="3" name="TextBox 2">
            <a:extLst>
              <a:ext uri="{FF2B5EF4-FFF2-40B4-BE49-F238E27FC236}">
                <a16:creationId xmlns:a16="http://schemas.microsoft.com/office/drawing/2014/main" id="{3CE48D85-E779-4E38-A26A-ADF55848D1DE}"/>
              </a:ext>
            </a:extLst>
          </p:cNvPr>
          <p:cNvSpPr txBox="1"/>
          <p:nvPr/>
        </p:nvSpPr>
        <p:spPr>
          <a:xfrm>
            <a:off x="416249" y="2058341"/>
            <a:ext cx="6344528" cy="1015663"/>
          </a:xfrm>
          <a:prstGeom prst="rect">
            <a:avLst/>
          </a:prstGeom>
          <a:solidFill>
            <a:schemeClr val="tx1"/>
          </a:solidFill>
        </p:spPr>
        <p:txBody>
          <a:bodyPr wrap="square" lIns="91440" tIns="45720" rIns="91440" bIns="45720" rtlCol="0" anchor="t">
            <a:spAutoFit/>
          </a:bodyPr>
          <a:lstStyle/>
          <a:p>
            <a:r>
              <a:rPr lang="en-US" sz="2000" b="1" dirty="0">
                <a:solidFill>
                  <a:schemeClr val="bg1"/>
                </a:solidFill>
              </a:rPr>
              <a:t>A Level Results day 2023 –  </a:t>
            </a:r>
            <a:r>
              <a:rPr lang="en-GB" sz="2000" b="1" dirty="0">
                <a:solidFill>
                  <a:srgbClr val="333333"/>
                </a:solidFill>
              </a:rPr>
              <a:t>Thursday 17 August  </a:t>
            </a:r>
            <a:endParaRPr lang="en-GB" sz="2000" dirty="0">
              <a:solidFill>
                <a:srgbClr val="333333"/>
              </a:solidFill>
            </a:endParaRPr>
          </a:p>
          <a:p>
            <a:r>
              <a:rPr lang="en-GB" sz="2000" b="0" dirty="0">
                <a:solidFill>
                  <a:srgbClr val="333333"/>
                </a:solidFill>
              </a:rPr>
              <a:t>(BTEC; Access and for some other courses the results are in earlier than this) </a:t>
            </a:r>
          </a:p>
        </p:txBody>
      </p:sp>
    </p:spTree>
    <p:extLst>
      <p:ext uri="{BB962C8B-B14F-4D97-AF65-F5344CB8AC3E}">
        <p14:creationId xmlns:p14="http://schemas.microsoft.com/office/powerpoint/2010/main" val="313903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22433A-D1EB-48DF-B00A-A096C7FAABE6}"/>
              </a:ext>
            </a:extLst>
          </p:cNvPr>
          <p:cNvSpPr>
            <a:spLocks noGrp="1"/>
          </p:cNvSpPr>
          <p:nvPr>
            <p:ph type="body" sz="quarter" idx="13"/>
          </p:nvPr>
        </p:nvSpPr>
        <p:spPr>
          <a:xfrm>
            <a:off x="2707368" y="922445"/>
            <a:ext cx="1779587" cy="831970"/>
          </a:xfrm>
        </p:spPr>
        <p:txBody>
          <a:bodyPr/>
          <a:lstStyle/>
          <a:p>
            <a:r>
              <a:rPr lang="en-US" sz="2400" dirty="0"/>
              <a:t>collect your results </a:t>
            </a:r>
            <a:endParaRPr lang="en-GB" sz="4400" dirty="0"/>
          </a:p>
        </p:txBody>
      </p:sp>
      <p:sp>
        <p:nvSpPr>
          <p:cNvPr id="6" name="Text Placeholder 5">
            <a:extLst>
              <a:ext uri="{FF2B5EF4-FFF2-40B4-BE49-F238E27FC236}">
                <a16:creationId xmlns:a16="http://schemas.microsoft.com/office/drawing/2014/main" id="{2DC4A53C-9C8B-4717-81AF-589E97CE3D1F}"/>
              </a:ext>
            </a:extLst>
          </p:cNvPr>
          <p:cNvSpPr>
            <a:spLocks noGrp="1"/>
          </p:cNvSpPr>
          <p:nvPr>
            <p:ph type="body" sz="quarter" idx="15"/>
          </p:nvPr>
        </p:nvSpPr>
        <p:spPr>
          <a:xfrm>
            <a:off x="4551496" y="648696"/>
            <a:ext cx="1779587" cy="831970"/>
          </a:xfrm>
        </p:spPr>
        <p:txBody>
          <a:bodyPr/>
          <a:lstStyle/>
          <a:p>
            <a:r>
              <a:rPr lang="en-US" sz="2400" dirty="0"/>
              <a:t>be ready to act on your plan(s)</a:t>
            </a:r>
            <a:endParaRPr lang="en-US" sz="2000" dirty="0"/>
          </a:p>
        </p:txBody>
      </p:sp>
      <p:sp>
        <p:nvSpPr>
          <p:cNvPr id="8" name="Text Placeholder 7">
            <a:extLst>
              <a:ext uri="{FF2B5EF4-FFF2-40B4-BE49-F238E27FC236}">
                <a16:creationId xmlns:a16="http://schemas.microsoft.com/office/drawing/2014/main" id="{FC9D60F0-2D30-4DAD-B580-7EDD676022BF}"/>
              </a:ext>
            </a:extLst>
          </p:cNvPr>
          <p:cNvSpPr>
            <a:spLocks noGrp="1"/>
          </p:cNvSpPr>
          <p:nvPr>
            <p:ph type="body" sz="quarter" idx="17"/>
          </p:nvPr>
        </p:nvSpPr>
        <p:spPr>
          <a:xfrm>
            <a:off x="895850" y="2597030"/>
            <a:ext cx="1779587" cy="831970"/>
          </a:xfrm>
        </p:spPr>
        <p:txBody>
          <a:bodyPr/>
          <a:lstStyle/>
          <a:p>
            <a:r>
              <a:rPr lang="en-US" sz="2400" dirty="0"/>
              <a:t>be ready for the next steps</a:t>
            </a:r>
            <a:endParaRPr lang="en-GB" sz="2400" dirty="0"/>
          </a:p>
        </p:txBody>
      </p:sp>
      <p:sp>
        <p:nvSpPr>
          <p:cNvPr id="10" name="Text Placeholder 9">
            <a:extLst>
              <a:ext uri="{FF2B5EF4-FFF2-40B4-BE49-F238E27FC236}">
                <a16:creationId xmlns:a16="http://schemas.microsoft.com/office/drawing/2014/main" id="{A2FFAFD1-C08C-4EFB-A028-70BB140D370A}"/>
              </a:ext>
            </a:extLst>
          </p:cNvPr>
          <p:cNvSpPr>
            <a:spLocks noGrp="1"/>
          </p:cNvSpPr>
          <p:nvPr>
            <p:ph type="body" sz="quarter" idx="19"/>
          </p:nvPr>
        </p:nvSpPr>
        <p:spPr>
          <a:xfrm>
            <a:off x="2759119" y="2922054"/>
            <a:ext cx="1779587" cy="831970"/>
          </a:xfrm>
        </p:spPr>
        <p:txBody>
          <a:bodyPr/>
          <a:lstStyle/>
          <a:p>
            <a:r>
              <a:rPr lang="en-US" sz="2400" dirty="0"/>
              <a:t>have a quiet space in which to think </a:t>
            </a:r>
            <a:endParaRPr lang="en-GB" sz="2400" dirty="0"/>
          </a:p>
        </p:txBody>
      </p:sp>
      <p:sp>
        <p:nvSpPr>
          <p:cNvPr id="12" name="Text Placeholder 11">
            <a:extLst>
              <a:ext uri="{FF2B5EF4-FFF2-40B4-BE49-F238E27FC236}">
                <a16:creationId xmlns:a16="http://schemas.microsoft.com/office/drawing/2014/main" id="{88B999B2-23D6-47CA-9A32-B39F4FB180CB}"/>
              </a:ext>
            </a:extLst>
          </p:cNvPr>
          <p:cNvSpPr>
            <a:spLocks noGrp="1"/>
          </p:cNvSpPr>
          <p:nvPr>
            <p:ph type="body" sz="quarter" idx="21"/>
          </p:nvPr>
        </p:nvSpPr>
        <p:spPr>
          <a:xfrm>
            <a:off x="4551496" y="2597030"/>
            <a:ext cx="1779587" cy="831970"/>
          </a:xfrm>
        </p:spPr>
        <p:txBody>
          <a:bodyPr/>
          <a:lstStyle/>
          <a:p>
            <a:r>
              <a:rPr lang="en-US" sz="2400" dirty="0"/>
              <a:t>remember - we can only speak to you</a:t>
            </a:r>
            <a:endParaRPr lang="en-GB" sz="2400" dirty="0"/>
          </a:p>
        </p:txBody>
      </p:sp>
      <p:sp>
        <p:nvSpPr>
          <p:cNvPr id="14" name="Text Placeholder 13">
            <a:extLst>
              <a:ext uri="{FF2B5EF4-FFF2-40B4-BE49-F238E27FC236}">
                <a16:creationId xmlns:a16="http://schemas.microsoft.com/office/drawing/2014/main" id="{165D4B74-627B-44E1-B254-CD6EAE209720}"/>
              </a:ext>
            </a:extLst>
          </p:cNvPr>
          <p:cNvSpPr>
            <a:spLocks noGrp="1"/>
          </p:cNvSpPr>
          <p:nvPr>
            <p:ph type="body" sz="quarter" idx="23"/>
          </p:nvPr>
        </p:nvSpPr>
        <p:spPr>
          <a:xfrm>
            <a:off x="920421" y="4562375"/>
            <a:ext cx="1779587" cy="831970"/>
          </a:xfrm>
        </p:spPr>
        <p:txBody>
          <a:bodyPr/>
          <a:lstStyle/>
          <a:p>
            <a:r>
              <a:rPr lang="en-US" sz="2400" dirty="0"/>
              <a:t>pen(s) and paper at the ready </a:t>
            </a:r>
            <a:endParaRPr lang="en-GB" sz="2400" dirty="0"/>
          </a:p>
        </p:txBody>
      </p:sp>
      <p:sp>
        <p:nvSpPr>
          <p:cNvPr id="18" name="Text Placeholder 17">
            <a:extLst>
              <a:ext uri="{FF2B5EF4-FFF2-40B4-BE49-F238E27FC236}">
                <a16:creationId xmlns:a16="http://schemas.microsoft.com/office/drawing/2014/main" id="{DD741D7D-2908-4940-92A5-D5871C9CE572}"/>
              </a:ext>
            </a:extLst>
          </p:cNvPr>
          <p:cNvSpPr>
            <a:spLocks noGrp="1"/>
          </p:cNvSpPr>
          <p:nvPr>
            <p:ph type="body" sz="quarter" idx="27"/>
          </p:nvPr>
        </p:nvSpPr>
        <p:spPr>
          <a:xfrm>
            <a:off x="2771909" y="4998469"/>
            <a:ext cx="1779587" cy="831970"/>
          </a:xfrm>
        </p:spPr>
        <p:txBody>
          <a:bodyPr/>
          <a:lstStyle/>
          <a:p>
            <a:r>
              <a:rPr lang="en-US" sz="2400" dirty="0"/>
              <a:t>have the numbers of your universities ready </a:t>
            </a:r>
            <a:endParaRPr lang="en-GB" sz="2400" dirty="0"/>
          </a:p>
        </p:txBody>
      </p:sp>
      <p:sp>
        <p:nvSpPr>
          <p:cNvPr id="19" name="Text Placeholder 18">
            <a:extLst>
              <a:ext uri="{FF2B5EF4-FFF2-40B4-BE49-F238E27FC236}">
                <a16:creationId xmlns:a16="http://schemas.microsoft.com/office/drawing/2014/main" id="{76B1239D-9F1E-4991-94A0-F819E0FE90E1}"/>
              </a:ext>
            </a:extLst>
          </p:cNvPr>
          <p:cNvSpPr>
            <a:spLocks noGrp="1"/>
          </p:cNvSpPr>
          <p:nvPr>
            <p:ph type="body" sz="quarter" idx="28"/>
          </p:nvPr>
        </p:nvSpPr>
        <p:spPr>
          <a:xfrm>
            <a:off x="889455" y="996324"/>
            <a:ext cx="1792378" cy="684213"/>
          </a:xfrm>
        </p:spPr>
        <p:txBody>
          <a:bodyPr/>
          <a:lstStyle/>
          <a:p>
            <a:pPr marL="0" indent="0">
              <a:buNone/>
            </a:pPr>
            <a:r>
              <a:rPr lang="en-US" sz="2400" dirty="0"/>
              <a:t>don’t panic! </a:t>
            </a:r>
            <a:endParaRPr lang="en-GB" sz="2400" dirty="0"/>
          </a:p>
        </p:txBody>
      </p:sp>
      <p:sp>
        <p:nvSpPr>
          <p:cNvPr id="20" name="Text Placeholder 19">
            <a:extLst>
              <a:ext uri="{FF2B5EF4-FFF2-40B4-BE49-F238E27FC236}">
                <a16:creationId xmlns:a16="http://schemas.microsoft.com/office/drawing/2014/main" id="{39F82F83-8432-4753-837F-A67356BB2D57}"/>
              </a:ext>
            </a:extLst>
          </p:cNvPr>
          <p:cNvSpPr>
            <a:spLocks noGrp="1"/>
          </p:cNvSpPr>
          <p:nvPr>
            <p:ph type="body" sz="quarter" idx="29"/>
          </p:nvPr>
        </p:nvSpPr>
        <p:spPr>
          <a:xfrm>
            <a:off x="4634789" y="4585921"/>
            <a:ext cx="1779587" cy="831970"/>
          </a:xfrm>
        </p:spPr>
        <p:txBody>
          <a:bodyPr/>
          <a:lstStyle/>
          <a:p>
            <a:r>
              <a:rPr lang="en-US" sz="2400" dirty="0"/>
              <a:t>be clear about plan b action(s)</a:t>
            </a:r>
            <a:endParaRPr lang="en-GB" sz="2400" dirty="0"/>
          </a:p>
        </p:txBody>
      </p:sp>
    </p:spTree>
    <p:extLst>
      <p:ext uri="{BB962C8B-B14F-4D97-AF65-F5344CB8AC3E}">
        <p14:creationId xmlns:p14="http://schemas.microsoft.com/office/powerpoint/2010/main" val="96212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0560-9E29-444E-B337-E03E9EFFA546}"/>
              </a:ext>
            </a:extLst>
          </p:cNvPr>
          <p:cNvSpPr>
            <a:spLocks noGrp="1"/>
          </p:cNvSpPr>
          <p:nvPr>
            <p:ph type="title"/>
          </p:nvPr>
        </p:nvSpPr>
        <p:spPr>
          <a:xfrm>
            <a:off x="803275" y="663576"/>
            <a:ext cx="5292725" cy="1325562"/>
          </a:xfrm>
        </p:spPr>
        <p:txBody>
          <a:bodyPr wrap="square" anchor="ctr">
            <a:normAutofit/>
          </a:bodyPr>
          <a:lstStyle/>
          <a:p>
            <a:r>
              <a:rPr lang="en-GB"/>
              <a:t>results day</a:t>
            </a:r>
          </a:p>
        </p:txBody>
      </p:sp>
      <p:sp>
        <p:nvSpPr>
          <p:cNvPr id="3" name="Content Placeholder 2">
            <a:extLst>
              <a:ext uri="{FF2B5EF4-FFF2-40B4-BE49-F238E27FC236}">
                <a16:creationId xmlns:a16="http://schemas.microsoft.com/office/drawing/2014/main" id="{E5EA7868-B9E7-4203-B2BD-0DC5E085F129}"/>
              </a:ext>
            </a:extLst>
          </p:cNvPr>
          <p:cNvSpPr>
            <a:spLocks noGrp="1"/>
          </p:cNvSpPr>
          <p:nvPr>
            <p:ph idx="1"/>
          </p:nvPr>
        </p:nvSpPr>
        <p:spPr>
          <a:xfrm>
            <a:off x="790575" y="2216755"/>
            <a:ext cx="5305425" cy="3234822"/>
          </a:xfrm>
        </p:spPr>
        <p:txBody>
          <a:bodyPr wrap="square" anchor="t">
            <a:normAutofit/>
          </a:bodyPr>
          <a:lstStyle/>
          <a:p>
            <a:pPr marL="0" indent="0">
              <a:buNone/>
            </a:pPr>
            <a:r>
              <a:rPr lang="en-GB" dirty="0"/>
              <a:t>Key pointers</a:t>
            </a:r>
          </a:p>
          <a:p>
            <a:pPr marL="342900" indent="-342900"/>
            <a:r>
              <a:rPr lang="en-GB" b="0" dirty="0"/>
              <a:t>What time does the school/college open</a:t>
            </a:r>
          </a:p>
          <a:p>
            <a:pPr marL="342900" indent="-342900"/>
            <a:r>
              <a:rPr lang="en-GB" b="0" dirty="0"/>
              <a:t>Where do I need to go</a:t>
            </a:r>
          </a:p>
          <a:p>
            <a:pPr marL="342900" indent="-342900"/>
            <a:r>
              <a:rPr lang="en-GB" b="0" dirty="0"/>
              <a:t>School contact details</a:t>
            </a:r>
          </a:p>
          <a:p>
            <a:pPr marL="342900" indent="-342900"/>
            <a:r>
              <a:rPr lang="en-GB" b="0" dirty="0"/>
              <a:t>UCAS login – ready to access results on UCAS website</a:t>
            </a:r>
          </a:p>
          <a:p>
            <a:pPr marL="342900" indent="-342900"/>
            <a:r>
              <a:rPr lang="en-GB" b="0" dirty="0"/>
              <a:t>UCAS will open at 8am on results day</a:t>
            </a:r>
          </a:p>
          <a:p>
            <a:pPr marL="0" indent="0">
              <a:buNone/>
            </a:pPr>
            <a:endParaRPr lang="en-GB" dirty="0"/>
          </a:p>
        </p:txBody>
      </p:sp>
      <p:pic>
        <p:nvPicPr>
          <p:cNvPr id="2050" name="Picture 2" descr="A preview of asset 18785">
            <a:extLst>
              <a:ext uri="{FF2B5EF4-FFF2-40B4-BE49-F238E27FC236}">
                <a16:creationId xmlns:a16="http://schemas.microsoft.com/office/drawing/2014/main" id="{F95C6912-1B4B-4306-A2AA-748BEF803D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46" r="8505" b="2"/>
          <a:stretch/>
        </p:blipFill>
        <p:spPr bwMode="auto">
          <a:xfrm>
            <a:off x="6543576" y="663576"/>
            <a:ext cx="4788000" cy="4788000"/>
          </a:xfrm>
          <a:prstGeom prst="rect">
            <a:avLst/>
          </a:prstGeom>
          <a:noFill/>
        </p:spPr>
      </p:pic>
    </p:spTree>
    <p:extLst>
      <p:ext uri="{BB962C8B-B14F-4D97-AF65-F5344CB8AC3E}">
        <p14:creationId xmlns:p14="http://schemas.microsoft.com/office/powerpoint/2010/main" val="8045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0560-9E29-444E-B337-E03E9EFFA546}"/>
              </a:ext>
            </a:extLst>
          </p:cNvPr>
          <p:cNvSpPr>
            <a:spLocks noGrp="1"/>
          </p:cNvSpPr>
          <p:nvPr>
            <p:ph type="title"/>
          </p:nvPr>
        </p:nvSpPr>
        <p:spPr>
          <a:xfrm>
            <a:off x="803275" y="663576"/>
            <a:ext cx="5292725" cy="1325562"/>
          </a:xfrm>
        </p:spPr>
        <p:txBody>
          <a:bodyPr wrap="square" anchor="ctr">
            <a:normAutofit/>
          </a:bodyPr>
          <a:lstStyle/>
          <a:p>
            <a:r>
              <a:rPr lang="en-GB"/>
              <a:t>what is clearing?</a:t>
            </a:r>
          </a:p>
        </p:txBody>
      </p:sp>
      <p:sp>
        <p:nvSpPr>
          <p:cNvPr id="3" name="Content Placeholder 2">
            <a:extLst>
              <a:ext uri="{FF2B5EF4-FFF2-40B4-BE49-F238E27FC236}">
                <a16:creationId xmlns:a16="http://schemas.microsoft.com/office/drawing/2014/main" id="{E5EA7868-B9E7-4203-B2BD-0DC5E085F129}"/>
              </a:ext>
            </a:extLst>
          </p:cNvPr>
          <p:cNvSpPr>
            <a:spLocks noGrp="1"/>
          </p:cNvSpPr>
          <p:nvPr>
            <p:ph idx="1"/>
          </p:nvPr>
        </p:nvSpPr>
        <p:spPr>
          <a:xfrm>
            <a:off x="790575" y="2216755"/>
            <a:ext cx="5305425" cy="3234822"/>
          </a:xfrm>
        </p:spPr>
        <p:txBody>
          <a:bodyPr wrap="square" anchor="t">
            <a:normAutofit/>
          </a:bodyPr>
          <a:lstStyle/>
          <a:p>
            <a:pPr marL="0" indent="0">
              <a:buNone/>
            </a:pPr>
            <a:r>
              <a:rPr lang="en-GB" b="0"/>
              <a:t>From 5 July – 17 October, you can apply for a course using Clearing.</a:t>
            </a:r>
            <a:endParaRPr lang="en-US"/>
          </a:p>
          <a:p>
            <a:pPr marL="0" indent="0">
              <a:buNone/>
            </a:pPr>
            <a:endParaRPr lang="en-GB" b="0"/>
          </a:p>
          <a:p>
            <a:pPr marL="342900" indent="-342900"/>
            <a:r>
              <a:rPr lang="en-GB" b="0"/>
              <a:t>Didn't receive any offers </a:t>
            </a:r>
          </a:p>
          <a:p>
            <a:pPr marL="342900" indent="-342900"/>
            <a:r>
              <a:rPr lang="en-GB" b="0"/>
              <a:t>Declined all offers</a:t>
            </a:r>
            <a:endParaRPr lang="en-GB" b="0" i="0">
              <a:effectLst/>
            </a:endParaRPr>
          </a:p>
          <a:p>
            <a:pPr marL="342900" indent="-342900"/>
            <a:r>
              <a:rPr lang="en-GB" b="0"/>
              <a:t>Did not meet the conditions of offers</a:t>
            </a:r>
            <a:br>
              <a:rPr lang="en-GB" b="0"/>
            </a:br>
            <a:endParaRPr lang="en-GB" b="0"/>
          </a:p>
          <a:p>
            <a:pPr marL="0" indent="0">
              <a:buNone/>
            </a:pPr>
            <a:r>
              <a:rPr lang="en-GB"/>
              <a:t>www.ucas.com/undergraduate/results-clearing </a:t>
            </a:r>
          </a:p>
          <a:p>
            <a:pPr marL="0" indent="0">
              <a:buNone/>
            </a:pPr>
            <a:endParaRPr lang="en-GB" dirty="0"/>
          </a:p>
        </p:txBody>
      </p:sp>
      <p:pic>
        <p:nvPicPr>
          <p:cNvPr id="7" name="Picture 6" descr="A person standing in front of a camera&#10;&#10;Description automatically generated">
            <a:extLst>
              <a:ext uri="{FF2B5EF4-FFF2-40B4-BE49-F238E27FC236}">
                <a16:creationId xmlns:a16="http://schemas.microsoft.com/office/drawing/2014/main" id="{1D3782D6-72CC-E2B3-73A9-763B9D189273}"/>
              </a:ext>
            </a:extLst>
          </p:cNvPr>
          <p:cNvPicPr>
            <a:picLocks noChangeAspect="1"/>
          </p:cNvPicPr>
          <p:nvPr/>
        </p:nvPicPr>
        <p:blipFill rotWithShape="1">
          <a:blip r:embed="rId2">
            <a:extLst>
              <a:ext uri="{28A0092B-C50C-407E-A947-70E740481C1C}">
                <a14:useLocalDpi xmlns:a14="http://schemas.microsoft.com/office/drawing/2010/main" val="0"/>
              </a:ext>
            </a:extLst>
          </a:blip>
          <a:srcRect l="11797" r="21454" b="2"/>
          <a:stretch/>
        </p:blipFill>
        <p:spPr>
          <a:xfrm>
            <a:off x="6543576" y="663576"/>
            <a:ext cx="4788000" cy="4788000"/>
          </a:xfrm>
          <a:prstGeom prst="rect">
            <a:avLst/>
          </a:prstGeom>
          <a:noFill/>
        </p:spPr>
      </p:pic>
    </p:spTree>
    <p:extLst>
      <p:ext uri="{BB962C8B-B14F-4D97-AF65-F5344CB8AC3E}">
        <p14:creationId xmlns:p14="http://schemas.microsoft.com/office/powerpoint/2010/main" val="1112890698"/>
      </p:ext>
    </p:extLst>
  </p:cSld>
  <p:clrMapOvr>
    <a:masterClrMapping/>
  </p:clrMapOvr>
</p:sld>
</file>

<file path=ppt/theme/theme1.xml><?xml version="1.0" encoding="utf-8"?>
<a:theme xmlns:a="http://schemas.openxmlformats.org/drawingml/2006/main" name="tib image background">
  <a:themeElements>
    <a:clrScheme name="this is bradford campaign">
      <a:dk1>
        <a:srgbClr val="000000"/>
      </a:dk1>
      <a:lt1>
        <a:srgbClr val="FFFFFF"/>
      </a:lt1>
      <a:dk2>
        <a:srgbClr val="001423"/>
      </a:dk2>
      <a:lt2>
        <a:srgbClr val="E6E7E8"/>
      </a:lt2>
      <a:accent1>
        <a:srgbClr val="C4161C"/>
      </a:accent1>
      <a:accent2>
        <a:srgbClr val="FCAF16"/>
      </a:accent2>
      <a:accent3>
        <a:srgbClr val="87A529"/>
      </a:accent3>
      <a:accent4>
        <a:srgbClr val="009EB2"/>
      </a:accent4>
      <a:accent5>
        <a:srgbClr val="009FDF"/>
      </a:accent5>
      <a:accent6>
        <a:srgbClr val="8A568D"/>
      </a:accent6>
      <a:hlink>
        <a:srgbClr val="E6E7E8"/>
      </a:hlink>
      <a:folHlink>
        <a:srgbClr val="000000"/>
      </a:folHlink>
    </a:clrScheme>
    <a:fontScheme name="this is bradford">
      <a:majorFont>
        <a:latin typeface="Circular Std Black"/>
        <a:ea typeface=""/>
        <a:cs typeface=""/>
      </a:majorFont>
      <a:minorFont>
        <a:latin typeface="Circular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sisbradfordPresentationStyle  -  Read-Only" id="{D20564D7-80F4-4E6A-940B-01BFE780D105}" vid="{DA9259D4-4D83-431F-A467-C51D96580C8D}"/>
    </a:ext>
  </a:extLst>
</a:theme>
</file>

<file path=ppt/theme/theme2.xml><?xml version="1.0" encoding="utf-8"?>
<a:theme xmlns:a="http://schemas.openxmlformats.org/drawingml/2006/main" name="tib white background">
  <a:themeElements>
    <a:clrScheme name="this is bradford campaign">
      <a:dk1>
        <a:srgbClr val="000000"/>
      </a:dk1>
      <a:lt1>
        <a:srgbClr val="FFFFFF"/>
      </a:lt1>
      <a:dk2>
        <a:srgbClr val="001423"/>
      </a:dk2>
      <a:lt2>
        <a:srgbClr val="E6E7E8"/>
      </a:lt2>
      <a:accent1>
        <a:srgbClr val="C4161C"/>
      </a:accent1>
      <a:accent2>
        <a:srgbClr val="FCAF16"/>
      </a:accent2>
      <a:accent3>
        <a:srgbClr val="87A529"/>
      </a:accent3>
      <a:accent4>
        <a:srgbClr val="009EB2"/>
      </a:accent4>
      <a:accent5>
        <a:srgbClr val="009FDF"/>
      </a:accent5>
      <a:accent6>
        <a:srgbClr val="8A568D"/>
      </a:accent6>
      <a:hlink>
        <a:srgbClr val="E6E7E8"/>
      </a:hlink>
      <a:folHlink>
        <a:srgbClr val="000000"/>
      </a:folHlink>
    </a:clrScheme>
    <a:fontScheme name="this is bradford">
      <a:majorFont>
        <a:latin typeface="Circular Std Black"/>
        <a:ea typeface=""/>
        <a:cs typeface=""/>
      </a:majorFont>
      <a:minorFont>
        <a:latin typeface="Circular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sisbradfordPresentationStyle  -  Read-Only" id="{D20564D7-80F4-4E6A-940B-01BFE780D105}" vid="{254BC4BB-D5C4-4842-9B42-3365E6126AB4}"/>
    </a:ext>
  </a:extLst>
</a:theme>
</file>

<file path=ppt/theme/theme3.xml><?xml version="1.0" encoding="utf-8"?>
<a:theme xmlns:a="http://schemas.openxmlformats.org/drawingml/2006/main" name="tib black background">
  <a:themeElements>
    <a:clrScheme name="this is bradford campaign">
      <a:dk1>
        <a:srgbClr val="000000"/>
      </a:dk1>
      <a:lt1>
        <a:srgbClr val="FFFFFF"/>
      </a:lt1>
      <a:dk2>
        <a:srgbClr val="001423"/>
      </a:dk2>
      <a:lt2>
        <a:srgbClr val="E6E7E8"/>
      </a:lt2>
      <a:accent1>
        <a:srgbClr val="C4161C"/>
      </a:accent1>
      <a:accent2>
        <a:srgbClr val="FCAF16"/>
      </a:accent2>
      <a:accent3>
        <a:srgbClr val="87A529"/>
      </a:accent3>
      <a:accent4>
        <a:srgbClr val="009EB2"/>
      </a:accent4>
      <a:accent5>
        <a:srgbClr val="009FDF"/>
      </a:accent5>
      <a:accent6>
        <a:srgbClr val="8A568D"/>
      </a:accent6>
      <a:hlink>
        <a:srgbClr val="E6E7E8"/>
      </a:hlink>
      <a:folHlink>
        <a:srgbClr val="000000"/>
      </a:folHlink>
    </a:clrScheme>
    <a:fontScheme name="this is bradford">
      <a:majorFont>
        <a:latin typeface="Circular Std Black"/>
        <a:ea typeface=""/>
        <a:cs typeface=""/>
      </a:majorFont>
      <a:minorFont>
        <a:latin typeface="Circular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sisbradfordPresentationStyle  -  Read-Only" id="{D20564D7-80F4-4E6A-940B-01BFE780D105}" vid="{3AD2BEBF-14DF-4F42-BC0D-173E655D3E38}"/>
    </a:ext>
  </a:extLst>
</a:theme>
</file>

<file path=ppt/theme/theme4.xml><?xml version="1.0" encoding="utf-8"?>
<a:theme xmlns:a="http://schemas.openxmlformats.org/drawingml/2006/main" name="1_tib white background">
  <a:themeElements>
    <a:clrScheme name="this is bradford campaign">
      <a:dk1>
        <a:srgbClr val="000000"/>
      </a:dk1>
      <a:lt1>
        <a:srgbClr val="FFFFFF"/>
      </a:lt1>
      <a:dk2>
        <a:srgbClr val="001423"/>
      </a:dk2>
      <a:lt2>
        <a:srgbClr val="E6E7E8"/>
      </a:lt2>
      <a:accent1>
        <a:srgbClr val="C4161C"/>
      </a:accent1>
      <a:accent2>
        <a:srgbClr val="FCAF16"/>
      </a:accent2>
      <a:accent3>
        <a:srgbClr val="87A529"/>
      </a:accent3>
      <a:accent4>
        <a:srgbClr val="009EB2"/>
      </a:accent4>
      <a:accent5>
        <a:srgbClr val="009FDF"/>
      </a:accent5>
      <a:accent6>
        <a:srgbClr val="8A568D"/>
      </a:accent6>
      <a:hlink>
        <a:srgbClr val="E6E7E8"/>
      </a:hlink>
      <a:folHlink>
        <a:srgbClr val="000000"/>
      </a:folHlink>
    </a:clrScheme>
    <a:fontScheme name="this is bradford">
      <a:majorFont>
        <a:latin typeface="Circular Std Black"/>
        <a:ea typeface=""/>
        <a:cs typeface=""/>
      </a:majorFont>
      <a:minorFont>
        <a:latin typeface="Circular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sisbradfordPresentationStyle.pptx" id="{6D05EF74-30E3-4BE5-8DFD-BE878480D792}" vid="{B119FC43-901A-41A7-980F-B62D8008CFCE}"/>
    </a:ext>
  </a:extLst>
</a:theme>
</file>

<file path=ppt/theme/theme5.xml><?xml version="1.0" encoding="utf-8"?>
<a:theme xmlns:a="http://schemas.openxmlformats.org/drawingml/2006/main" name="2_tib white background">
  <a:themeElements>
    <a:clrScheme name="this is bradford campaign">
      <a:dk1>
        <a:srgbClr val="000000"/>
      </a:dk1>
      <a:lt1>
        <a:srgbClr val="FFFFFF"/>
      </a:lt1>
      <a:dk2>
        <a:srgbClr val="001423"/>
      </a:dk2>
      <a:lt2>
        <a:srgbClr val="E6E7E8"/>
      </a:lt2>
      <a:accent1>
        <a:srgbClr val="C4161C"/>
      </a:accent1>
      <a:accent2>
        <a:srgbClr val="FCAF16"/>
      </a:accent2>
      <a:accent3>
        <a:srgbClr val="87A529"/>
      </a:accent3>
      <a:accent4>
        <a:srgbClr val="009EB2"/>
      </a:accent4>
      <a:accent5>
        <a:srgbClr val="009FDF"/>
      </a:accent5>
      <a:accent6>
        <a:srgbClr val="8A568D"/>
      </a:accent6>
      <a:hlink>
        <a:srgbClr val="E6E7E8"/>
      </a:hlink>
      <a:folHlink>
        <a:srgbClr val="000000"/>
      </a:folHlink>
    </a:clrScheme>
    <a:fontScheme name="this is bradford">
      <a:majorFont>
        <a:latin typeface="Circular Std Black"/>
        <a:ea typeface=""/>
        <a:cs typeface=""/>
      </a:majorFont>
      <a:minorFont>
        <a:latin typeface="Circular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sisbradfordPresentationStyle.pptx" id="{6D05EF74-30E3-4BE5-8DFD-BE878480D792}" vid="{B119FC43-901A-41A7-980F-B62D8008CFCE}"/>
    </a:ext>
  </a:extLst>
</a:theme>
</file>

<file path=ppt/theme/theme6.xml><?xml version="1.0" encoding="utf-8"?>
<a:theme xmlns:a="http://schemas.openxmlformats.org/drawingml/2006/main" name="4_tib white background">
  <a:themeElements>
    <a:clrScheme name="this is bradford campaign">
      <a:dk1>
        <a:srgbClr val="000000"/>
      </a:dk1>
      <a:lt1>
        <a:srgbClr val="FFFFFF"/>
      </a:lt1>
      <a:dk2>
        <a:srgbClr val="001423"/>
      </a:dk2>
      <a:lt2>
        <a:srgbClr val="E6E7E8"/>
      </a:lt2>
      <a:accent1>
        <a:srgbClr val="C4161C"/>
      </a:accent1>
      <a:accent2>
        <a:srgbClr val="FCAF16"/>
      </a:accent2>
      <a:accent3>
        <a:srgbClr val="87A529"/>
      </a:accent3>
      <a:accent4>
        <a:srgbClr val="009EB2"/>
      </a:accent4>
      <a:accent5>
        <a:srgbClr val="009FDF"/>
      </a:accent5>
      <a:accent6>
        <a:srgbClr val="8A568D"/>
      </a:accent6>
      <a:hlink>
        <a:srgbClr val="E6E7E8"/>
      </a:hlink>
      <a:folHlink>
        <a:srgbClr val="000000"/>
      </a:folHlink>
    </a:clrScheme>
    <a:fontScheme name="this is bradford">
      <a:majorFont>
        <a:latin typeface="Circular Std Black"/>
        <a:ea typeface=""/>
        <a:cs typeface=""/>
      </a:majorFont>
      <a:minorFont>
        <a:latin typeface="Circular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sisbradfordPresentationStyle2021.potx" id="{5D786F6E-A867-46E9-B250-97E0515CF9FA}" vid="{7713F147-7667-42C9-A250-21590FF7BAAF}"/>
    </a:ext>
  </a:extLst>
</a:theme>
</file>

<file path=ppt/theme/theme7.xml><?xml version="1.0" encoding="utf-8"?>
<a:theme xmlns:a="http://schemas.openxmlformats.org/drawingml/2006/main" name="2_tib white background">
  <a:themeElements>
    <a:clrScheme name="this is bradford campaign">
      <a:dk1>
        <a:srgbClr val="000000"/>
      </a:dk1>
      <a:lt1>
        <a:srgbClr val="FFFFFF"/>
      </a:lt1>
      <a:dk2>
        <a:srgbClr val="001423"/>
      </a:dk2>
      <a:lt2>
        <a:srgbClr val="E6E7E8"/>
      </a:lt2>
      <a:accent1>
        <a:srgbClr val="C4161C"/>
      </a:accent1>
      <a:accent2>
        <a:srgbClr val="FCAF16"/>
      </a:accent2>
      <a:accent3>
        <a:srgbClr val="87A529"/>
      </a:accent3>
      <a:accent4>
        <a:srgbClr val="009EB2"/>
      </a:accent4>
      <a:accent5>
        <a:srgbClr val="009FDF"/>
      </a:accent5>
      <a:accent6>
        <a:srgbClr val="8A568D"/>
      </a:accent6>
      <a:hlink>
        <a:srgbClr val="E6E7E8"/>
      </a:hlink>
      <a:folHlink>
        <a:srgbClr val="000000"/>
      </a:folHlink>
    </a:clrScheme>
    <a:fontScheme name="this is bradford">
      <a:majorFont>
        <a:latin typeface="Circular Std Black"/>
        <a:ea typeface=""/>
        <a:cs typeface=""/>
      </a:majorFont>
      <a:minorFont>
        <a:latin typeface="Circular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sisbradfordPresentationStyle2021.potx" id="{5D786F6E-A867-46E9-B250-97E0515CF9FA}" vid="{7713F147-7667-42C9-A250-21590FF7BAA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45FD00F610824E9E52EDC70007F3E2" ma:contentTypeVersion="19" ma:contentTypeDescription="Create a new document." ma:contentTypeScope="" ma:versionID="b1ffd3864c2388cc989325ced33b4ca8">
  <xsd:schema xmlns:xsd="http://www.w3.org/2001/XMLSchema" xmlns:xs="http://www.w3.org/2001/XMLSchema" xmlns:p="http://schemas.microsoft.com/office/2006/metadata/properties" xmlns:ns2="5e9fa8dc-f9f5-4fed-8ece-9e3160ae0038" xmlns:ns3="ce0bbeac-1034-4a36-b662-b290bcd183f5" targetNamespace="http://schemas.microsoft.com/office/2006/metadata/properties" ma:root="true" ma:fieldsID="b3232d7cc34e0f5b84f074993ad48636" ns2:_="" ns3:_="">
    <xsd:import namespace="5e9fa8dc-f9f5-4fed-8ece-9e3160ae0038"/>
    <xsd:import namespace="ce0bbeac-1034-4a36-b662-b290bcd183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Allneedupdating" minOccurs="0"/>
                <xsd:element ref="ns2:Latestupdates" minOccurs="0"/>
                <xsd:element ref="ns2:Contentforourteam2022AEDs" minOccurs="0"/>
                <xsd:element ref="ns2:lcf76f155ced4ddcb4097134ff3c332f" minOccurs="0"/>
                <xsd:element ref="ns3:TaxCatchAll" minOccurs="0"/>
                <xsd:element ref="ns2:Outstandinginf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fa8dc-f9f5-4fed-8ece-9e3160ae00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Allneedupdating" ma:index="20" nillable="true" ma:displayName="Latest updates" ma:format="Dropdown" ma:internalName="Allneedupdating">
      <xsd:simpleType>
        <xsd:restriction base="dms:Text">
          <xsd:maxLength value="255"/>
        </xsd:restriction>
      </xsd:simpleType>
    </xsd:element>
    <xsd:element name="Latestupdates" ma:index="21" nillable="true" ma:displayName="Notes" ma:description="Sense checked - still need to change some images" ma:format="Dropdown" ma:internalName="Latestupdates">
      <xsd:simpleType>
        <xsd:restriction base="dms:Text">
          <xsd:maxLength value="255"/>
        </xsd:restriction>
      </xsd:simpleType>
    </xsd:element>
    <xsd:element name="Contentforourteam2022AEDs" ma:index="22" nillable="true" ma:displayName="Comments" ma:description="The Bradford Student Experience 11:00 – 12:30pm&#10;Members of the Outreach and Recruitment Team will present an interactive overview of student life at the University of Bradford. From what to expect on your first day, to the day-to-day challenges of managing deadlines, budgeting, making the most of your student experience and your future opportunities as a University of Bradford alumni, the talk will give you a great insight into life at Bradford. This is a great opportunity to find out about the wider elements of student life and have the chance to meet current students. &#10;" ma:format="Dropdown" ma:internalName="Contentforourteam2022AED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76074f5-1be8-4ced-b50d-89525c034c6d" ma:termSetId="09814cd3-568e-fe90-9814-8d621ff8fb84" ma:anchorId="fba54fb3-c3e1-fe81-a776-ca4b69148c4d" ma:open="true" ma:isKeyword="false">
      <xsd:complexType>
        <xsd:sequence>
          <xsd:element ref="pc:Terms" minOccurs="0" maxOccurs="1"/>
        </xsd:sequence>
      </xsd:complexType>
    </xsd:element>
    <xsd:element name="Outstandinginfo" ma:index="26" nillable="true" ma:displayName="Outstanding info" ma:format="Dropdown" ma:internalName="Outstandinginf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0bbeac-1034-4a36-b662-b290bcd183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69b2637-a2b3-4b82-9eb2-ae7ef797b463}" ma:internalName="TaxCatchAll" ma:showField="CatchAllData" ma:web="ce0bbeac-1034-4a36-b662-b290bcd183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e0bbeac-1034-4a36-b662-b290bcd183f5">
      <UserInfo>
        <DisplayName>Nigel Futter</DisplayName>
        <AccountId>175</AccountId>
        <AccountType/>
      </UserInfo>
      <UserInfo>
        <DisplayName>Tia Finch</DisplayName>
        <AccountId>803</AccountId>
        <AccountType/>
      </UserInfo>
      <UserInfo>
        <DisplayName>Ailsa Mackenzie</DisplayName>
        <AccountId>820</AccountId>
        <AccountType/>
      </UserInfo>
      <UserInfo>
        <DisplayName>Caroline Priestley</DisplayName>
        <AccountId>12</AccountId>
        <AccountType/>
      </UserInfo>
    </SharedWithUsers>
    <Allneedupdating xmlns="5e9fa8dc-f9f5-4fed-8ece-9e3160ae0038" xsi:nil="true"/>
    <Contentforourteam2022AEDs xmlns="5e9fa8dc-f9f5-4fed-8ece-9e3160ae0038" xsi:nil="true"/>
    <Latestupdates xmlns="5e9fa8dc-f9f5-4fed-8ece-9e3160ae0038" xsi:nil="true"/>
    <MediaLengthInSeconds xmlns="5e9fa8dc-f9f5-4fed-8ece-9e3160ae0038" xsi:nil="true"/>
    <lcf76f155ced4ddcb4097134ff3c332f xmlns="5e9fa8dc-f9f5-4fed-8ece-9e3160ae0038">
      <Terms xmlns="http://schemas.microsoft.com/office/infopath/2007/PartnerControls"/>
    </lcf76f155ced4ddcb4097134ff3c332f>
    <TaxCatchAll xmlns="ce0bbeac-1034-4a36-b662-b290bcd183f5" xsi:nil="true"/>
    <Outstandinginfo xmlns="5e9fa8dc-f9f5-4fed-8ece-9e3160ae0038" xsi:nil="true"/>
  </documentManagement>
</p:properties>
</file>

<file path=customXml/itemProps1.xml><?xml version="1.0" encoding="utf-8"?>
<ds:datastoreItem xmlns:ds="http://schemas.openxmlformats.org/officeDocument/2006/customXml" ds:itemID="{3C02877C-4313-4597-BF54-8367DD01FBE9}">
  <ds:schemaRefs>
    <ds:schemaRef ds:uri="http://schemas.microsoft.com/sharepoint/v3/contenttype/forms"/>
  </ds:schemaRefs>
</ds:datastoreItem>
</file>

<file path=customXml/itemProps2.xml><?xml version="1.0" encoding="utf-8"?>
<ds:datastoreItem xmlns:ds="http://schemas.openxmlformats.org/officeDocument/2006/customXml" ds:itemID="{B4C28154-304C-4BA1-BC6D-FCBD83191B51}">
  <ds:schemaRefs>
    <ds:schemaRef ds:uri="5e9fa8dc-f9f5-4fed-8ece-9e3160ae0038"/>
    <ds:schemaRef ds:uri="ce0bbeac-1034-4a36-b662-b290bcd183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88CDDC-5B9A-4561-9768-D4CE43973B4B}">
  <ds:schemaRefs>
    <ds:schemaRef ds:uri="http://schemas.microsoft.com/office/2006/metadata/properties"/>
    <ds:schemaRef ds:uri="http://purl.org/dc/terms/"/>
    <ds:schemaRef ds:uri="http://www.w3.org/XML/1998/namespace"/>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ce0bbeac-1034-4a36-b662-b290bcd183f5"/>
    <ds:schemaRef ds:uri="5e9fa8dc-f9f5-4fed-8ece-9e3160ae0038"/>
  </ds:schemaRefs>
</ds:datastoreItem>
</file>

<file path=docProps/app.xml><?xml version="1.0" encoding="utf-8"?>
<Properties xmlns="http://schemas.openxmlformats.org/officeDocument/2006/extended-properties" xmlns:vt="http://schemas.openxmlformats.org/officeDocument/2006/docPropsVTypes">
  <Template>thisisbradfordPresentationStyle</Template>
  <TotalTime>829</TotalTime>
  <Words>1013</Words>
  <Application>Microsoft Office PowerPoint</Application>
  <PresentationFormat>Widescreen</PresentationFormat>
  <Paragraphs>123</Paragraphs>
  <Slides>21</Slides>
  <Notes>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21</vt:i4>
      </vt:variant>
    </vt:vector>
  </HeadingPairs>
  <TitlesOfParts>
    <vt:vector size="33" baseType="lpstr">
      <vt:lpstr>Circular Std Black</vt:lpstr>
      <vt:lpstr>Arial</vt:lpstr>
      <vt:lpstr>Calibri</vt:lpstr>
      <vt:lpstr>Wingdings 2</vt:lpstr>
      <vt:lpstr>Circular Std Book</vt:lpstr>
      <vt:lpstr>tib image background</vt:lpstr>
      <vt:lpstr>tib white background</vt:lpstr>
      <vt:lpstr>tib black background</vt:lpstr>
      <vt:lpstr>1_tib white background</vt:lpstr>
      <vt:lpstr>2_tib white background</vt:lpstr>
      <vt:lpstr>4_tib white background</vt:lpstr>
      <vt:lpstr>2_tib white background</vt:lpstr>
      <vt:lpstr>clearing – supporting students &amp; families</vt:lpstr>
      <vt:lpstr>what we will cover today…</vt:lpstr>
      <vt:lpstr>where are we now...</vt:lpstr>
      <vt:lpstr>PowerPoint Presentation</vt:lpstr>
      <vt:lpstr>PowerPoint Presentation</vt:lpstr>
      <vt:lpstr>PowerPoint Presentation</vt:lpstr>
      <vt:lpstr>PowerPoint Presentation</vt:lpstr>
      <vt:lpstr>results day</vt:lpstr>
      <vt:lpstr>what is clearing?</vt:lpstr>
      <vt:lpstr>clearing plus</vt:lpstr>
      <vt:lpstr>PowerPoint Presentation</vt:lpstr>
      <vt:lpstr>PowerPoint Presentation</vt:lpstr>
      <vt:lpstr>PowerPoint Presentation</vt:lpstr>
      <vt:lpstr>gap year and exams</vt:lpstr>
      <vt:lpstr>access course</vt:lpstr>
      <vt:lpstr>foundation year</vt:lpstr>
      <vt:lpstr>better than expected grades</vt:lpstr>
      <vt:lpstr>deferring entry</vt:lpstr>
      <vt:lpstr>student outcomes</vt:lpstr>
      <vt:lpstr>useful resources</vt:lpstr>
      <vt:lpstr>we are here to support</vt:lpstr>
    </vt:vector>
  </TitlesOfParts>
  <Company>University of Bradford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accepting offers,  being results day ready and  plan b</dc:title>
  <dc:creator>Caroline Priestley</dc:creator>
  <cp:lastModifiedBy>Caroline Priestley</cp:lastModifiedBy>
  <cp:revision>711</cp:revision>
  <dcterms:created xsi:type="dcterms:W3CDTF">2020-07-03T15:06:47Z</dcterms:created>
  <dcterms:modified xsi:type="dcterms:W3CDTF">2023-06-21T12:58:14Z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0x0101008745FD00F610824E9E52EDC70007F3E2</vt:lpwstr>
  </property>
  <property fmtid="{D5CDD505-2E9C-101B-9397-08002B2CF9AE}" pid="3" name="Order">
    <vt:r8>60400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