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4"/>
  </p:notesMasterIdLst>
  <p:sldIdLst>
    <p:sldId id="256" r:id="rId5"/>
    <p:sldId id="452" r:id="rId6"/>
    <p:sldId id="453" r:id="rId7"/>
    <p:sldId id="465" r:id="rId8"/>
    <p:sldId id="454" r:id="rId9"/>
    <p:sldId id="455" r:id="rId10"/>
    <p:sldId id="463" r:id="rId11"/>
    <p:sldId id="462" r:id="rId12"/>
    <p:sldId id="464" r:id="rId13"/>
    <p:sldId id="466" r:id="rId14"/>
    <p:sldId id="461" r:id="rId15"/>
    <p:sldId id="456" r:id="rId16"/>
    <p:sldId id="457" r:id="rId17"/>
    <p:sldId id="468" r:id="rId18"/>
    <p:sldId id="458" r:id="rId19"/>
    <p:sldId id="460" r:id="rId20"/>
    <p:sldId id="459" r:id="rId21"/>
    <p:sldId id="469" r:id="rId22"/>
    <p:sldId id="470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069"/>
    <a:srgbClr val="FFFFFF"/>
    <a:srgbClr val="E9EDED"/>
    <a:srgbClr val="464776"/>
    <a:srgbClr val="748FB0"/>
    <a:srgbClr val="3EA733"/>
    <a:srgbClr val="A65726"/>
    <a:srgbClr val="EEDBD6"/>
    <a:srgbClr val="E8F2E6"/>
    <a:srgbClr val="E2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6C0B6-E756-4F9B-88FC-0A29697C7B1E}" v="563" dt="2023-05-11T07:46:31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8" autoAdjust="0"/>
    <p:restoredTop sz="86370" autoAdjust="0"/>
  </p:normalViewPr>
  <p:slideViewPr>
    <p:cSldViewPr snapToGrid="0">
      <p:cViewPr varScale="1">
        <p:scale>
          <a:sx n="54" d="100"/>
          <a:sy n="54" d="100"/>
        </p:scale>
        <p:origin x="328" y="56"/>
      </p:cViewPr>
      <p:guideLst/>
    </p:cSldViewPr>
  </p:slideViewPr>
  <p:outlineViewPr>
    <p:cViewPr>
      <p:scale>
        <a:sx n="33" d="100"/>
        <a:sy n="33" d="100"/>
      </p:scale>
      <p:origin x="0" y="-92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8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et Cannon" userId="5016fe83-4852-423f-9bed-9026c1cc4542" providerId="ADAL" clId="{7736C0B6-E756-4F9B-88FC-0A29697C7B1E}"/>
    <pc:docChg chg="undo redo custSel addSld delSld modSld sldOrd">
      <pc:chgData name="Harriet Cannon" userId="5016fe83-4852-423f-9bed-9026c1cc4542" providerId="ADAL" clId="{7736C0B6-E756-4F9B-88FC-0A29697C7B1E}" dt="2023-05-11T07:47:50.253" v="7026" actId="20577"/>
      <pc:docMkLst>
        <pc:docMk/>
      </pc:docMkLst>
      <pc:sldChg chg="modSp mod">
        <pc:chgData name="Harriet Cannon" userId="5016fe83-4852-423f-9bed-9026c1cc4542" providerId="ADAL" clId="{7736C0B6-E756-4F9B-88FC-0A29697C7B1E}" dt="2023-05-11T07:47:50.253" v="7026" actId="20577"/>
        <pc:sldMkLst>
          <pc:docMk/>
          <pc:sldMk cId="2461761298" sldId="256"/>
        </pc:sldMkLst>
        <pc:spChg chg="mod">
          <ac:chgData name="Harriet Cannon" userId="5016fe83-4852-423f-9bed-9026c1cc4542" providerId="ADAL" clId="{7736C0B6-E756-4F9B-88FC-0A29697C7B1E}" dt="2023-05-11T07:47:50.253" v="7026" actId="20577"/>
          <ac:spMkLst>
            <pc:docMk/>
            <pc:sldMk cId="2461761298" sldId="256"/>
            <ac:spMk id="2" creationId="{DBE60199-01BB-47CB-8E76-C4AAF62DB821}"/>
          </ac:spMkLst>
        </pc:spChg>
      </pc:sldChg>
      <pc:sldChg chg="del">
        <pc:chgData name="Harriet Cannon" userId="5016fe83-4852-423f-9bed-9026c1cc4542" providerId="ADAL" clId="{7736C0B6-E756-4F9B-88FC-0A29697C7B1E}" dt="2023-05-10T08:17:03.054" v="49" actId="47"/>
        <pc:sldMkLst>
          <pc:docMk/>
          <pc:sldMk cId="3054945382" sldId="423"/>
        </pc:sldMkLst>
      </pc:sldChg>
      <pc:sldChg chg="del">
        <pc:chgData name="Harriet Cannon" userId="5016fe83-4852-423f-9bed-9026c1cc4542" providerId="ADAL" clId="{7736C0B6-E756-4F9B-88FC-0A29697C7B1E}" dt="2023-05-10T08:17:01.741" v="45" actId="47"/>
        <pc:sldMkLst>
          <pc:docMk/>
          <pc:sldMk cId="1938229850" sldId="438"/>
        </pc:sldMkLst>
      </pc:sldChg>
      <pc:sldChg chg="delSp modSp add mod">
        <pc:chgData name="Harriet Cannon" userId="5016fe83-4852-423f-9bed-9026c1cc4542" providerId="ADAL" clId="{7736C0B6-E756-4F9B-88FC-0A29697C7B1E}" dt="2023-05-10T12:22:40.109" v="5636" actId="113"/>
        <pc:sldMkLst>
          <pc:docMk/>
          <pc:sldMk cId="330061135" sldId="453"/>
        </pc:sldMkLst>
        <pc:spChg chg="mod">
          <ac:chgData name="Harriet Cannon" userId="5016fe83-4852-423f-9bed-9026c1cc4542" providerId="ADAL" clId="{7736C0B6-E756-4F9B-88FC-0A29697C7B1E}" dt="2023-05-10T12:22:40.109" v="5636" actId="113"/>
          <ac:spMkLst>
            <pc:docMk/>
            <pc:sldMk cId="330061135" sldId="453"/>
            <ac:spMk id="5" creationId="{2DF0D71F-C5EF-4F1B-A00B-51AA91545E52}"/>
          </ac:spMkLst>
        </pc:spChg>
        <pc:spChg chg="mod">
          <ac:chgData name="Harriet Cannon" userId="5016fe83-4852-423f-9bed-9026c1cc4542" providerId="ADAL" clId="{7736C0B6-E756-4F9B-88FC-0A29697C7B1E}" dt="2023-05-10T08:18:02.487" v="66" actId="20577"/>
          <ac:spMkLst>
            <pc:docMk/>
            <pc:sldMk cId="330061135" sldId="453"/>
            <ac:spMk id="8" creationId="{00000000-0000-0000-0000-000000000000}"/>
          </ac:spMkLst>
        </pc:spChg>
        <pc:picChg chg="del">
          <ac:chgData name="Harriet Cannon" userId="5016fe83-4852-423f-9bed-9026c1cc4542" providerId="ADAL" clId="{7736C0B6-E756-4F9B-88FC-0A29697C7B1E}" dt="2023-05-10T08:17:55.270" v="57" actId="478"/>
          <ac:picMkLst>
            <pc:docMk/>
            <pc:sldMk cId="330061135" sldId="453"/>
            <ac:picMk id="4" creationId="{20EB3896-1EFA-4A98-9DE9-4CA9512D3F33}"/>
          </ac:picMkLst>
        </pc:picChg>
      </pc:sldChg>
      <pc:sldChg chg="addSp delSp modSp add mod">
        <pc:chgData name="Harriet Cannon" userId="5016fe83-4852-423f-9bed-9026c1cc4542" providerId="ADAL" clId="{7736C0B6-E756-4F9B-88FC-0A29697C7B1E}" dt="2023-05-11T07:47:25.209" v="7008" actId="20577"/>
        <pc:sldMkLst>
          <pc:docMk/>
          <pc:sldMk cId="2220288533" sldId="454"/>
        </pc:sldMkLst>
        <pc:spChg chg="del mod">
          <ac:chgData name="Harriet Cannon" userId="5016fe83-4852-423f-9bed-9026c1cc4542" providerId="ADAL" clId="{7736C0B6-E756-4F9B-88FC-0A29697C7B1E}" dt="2023-05-10T08:21:31.689" v="247"/>
          <ac:spMkLst>
            <pc:docMk/>
            <pc:sldMk cId="2220288533" sldId="454"/>
            <ac:spMk id="5" creationId="{2DF0D71F-C5EF-4F1B-A00B-51AA91545E52}"/>
          </ac:spMkLst>
        </pc:spChg>
        <pc:spChg chg="add mod">
          <ac:chgData name="Harriet Cannon" userId="5016fe83-4852-423f-9bed-9026c1cc4542" providerId="ADAL" clId="{7736C0B6-E756-4F9B-88FC-0A29697C7B1E}" dt="2023-05-11T07:47:25.209" v="7008" actId="20577"/>
          <ac:spMkLst>
            <pc:docMk/>
            <pc:sldMk cId="2220288533" sldId="454"/>
            <ac:spMk id="6" creationId="{C89D3724-F538-71E5-07AE-DEBA578CCF52}"/>
          </ac:spMkLst>
        </pc:spChg>
        <pc:spChg chg="mod">
          <ac:chgData name="Harriet Cannon" userId="5016fe83-4852-423f-9bed-9026c1cc4542" providerId="ADAL" clId="{7736C0B6-E756-4F9B-88FC-0A29697C7B1E}" dt="2023-05-10T11:25:12.804" v="4201" actId="20577"/>
          <ac:spMkLst>
            <pc:docMk/>
            <pc:sldMk cId="2220288533" sldId="454"/>
            <ac:spMk id="8" creationId="{00000000-0000-0000-0000-000000000000}"/>
          </ac:spMkLst>
        </pc:spChg>
        <pc:graphicFrameChg chg="add del mod">
          <ac:chgData name="Harriet Cannon" userId="5016fe83-4852-423f-9bed-9026c1cc4542" providerId="ADAL" clId="{7736C0B6-E756-4F9B-88FC-0A29697C7B1E}" dt="2023-05-10T11:03:52.797" v="3581"/>
          <ac:graphicFrameMkLst>
            <pc:docMk/>
            <pc:sldMk cId="2220288533" sldId="454"/>
            <ac:graphicFrameMk id="2" creationId="{C3D55E47-F28F-2770-0912-E9FFE248D9E9}"/>
          </ac:graphicFrameMkLst>
        </pc:graphicFrameChg>
        <pc:graphicFrameChg chg="add mod modGraphic">
          <ac:chgData name="Harriet Cannon" userId="5016fe83-4852-423f-9bed-9026c1cc4542" providerId="ADAL" clId="{7736C0B6-E756-4F9B-88FC-0A29697C7B1E}" dt="2023-05-10T13:19:10.477" v="6564" actId="2711"/>
          <ac:graphicFrameMkLst>
            <pc:docMk/>
            <pc:sldMk cId="2220288533" sldId="454"/>
            <ac:graphicFrameMk id="3" creationId="{AB9F53B7-D69C-9F45-77D3-9FAD944EA92F}"/>
          </ac:graphicFrameMkLst>
        </pc:graphicFrameChg>
        <pc:graphicFrameChg chg="add del mod modGraphic">
          <ac:chgData name="Harriet Cannon" userId="5016fe83-4852-423f-9bed-9026c1cc4542" providerId="ADAL" clId="{7736C0B6-E756-4F9B-88FC-0A29697C7B1E}" dt="2023-05-10T11:06:33.256" v="3617" actId="21"/>
          <ac:graphicFrameMkLst>
            <pc:docMk/>
            <pc:sldMk cId="2220288533" sldId="454"/>
            <ac:graphicFrameMk id="4" creationId="{672E1F80-3D36-4AC3-901F-9696CBB177DB}"/>
          </ac:graphicFrameMkLst>
        </pc:graphicFrameChg>
      </pc:sldChg>
      <pc:sldChg chg="del">
        <pc:chgData name="Harriet Cannon" userId="5016fe83-4852-423f-9bed-9026c1cc4542" providerId="ADAL" clId="{7736C0B6-E756-4F9B-88FC-0A29697C7B1E}" dt="2023-05-10T08:17:03.218" v="50" actId="47"/>
        <pc:sldMkLst>
          <pc:docMk/>
          <pc:sldMk cId="1745191194" sldId="455"/>
        </pc:sldMkLst>
      </pc:sldChg>
      <pc:sldChg chg="addSp modSp add mod ord">
        <pc:chgData name="Harriet Cannon" userId="5016fe83-4852-423f-9bed-9026c1cc4542" providerId="ADAL" clId="{7736C0B6-E756-4F9B-88FC-0A29697C7B1E}" dt="2023-05-10T11:17:45.631" v="3950" actId="113"/>
        <pc:sldMkLst>
          <pc:docMk/>
          <pc:sldMk cId="3226100012" sldId="455"/>
        </pc:sldMkLst>
        <pc:spChg chg="add mod">
          <ac:chgData name="Harriet Cannon" userId="5016fe83-4852-423f-9bed-9026c1cc4542" providerId="ADAL" clId="{7736C0B6-E756-4F9B-88FC-0A29697C7B1E}" dt="2023-05-10T11:17:45.631" v="3950" actId="113"/>
          <ac:spMkLst>
            <pc:docMk/>
            <pc:sldMk cId="3226100012" sldId="455"/>
            <ac:spMk id="2" creationId="{ED08B31F-91A6-4670-0E4B-71B90FB50F6B}"/>
          </ac:spMkLst>
        </pc:spChg>
        <pc:spChg chg="mod">
          <ac:chgData name="Harriet Cannon" userId="5016fe83-4852-423f-9bed-9026c1cc4542" providerId="ADAL" clId="{7736C0B6-E756-4F9B-88FC-0A29697C7B1E}" dt="2023-05-10T11:09:47.675" v="3682" actId="20577"/>
          <ac:spMkLst>
            <pc:docMk/>
            <pc:sldMk cId="3226100012" sldId="455"/>
            <ac:spMk id="8" creationId="{00000000-0000-0000-0000-000000000000}"/>
          </ac:spMkLst>
        </pc:spChg>
      </pc:sldChg>
      <pc:sldChg chg="addSp modSp add mod">
        <pc:chgData name="Harriet Cannon" userId="5016fe83-4852-423f-9bed-9026c1cc4542" providerId="ADAL" clId="{7736C0B6-E756-4F9B-88FC-0A29697C7B1E}" dt="2023-05-10T13:24:58.010" v="6578" actId="207"/>
        <pc:sldMkLst>
          <pc:docMk/>
          <pc:sldMk cId="1450832052" sldId="456"/>
        </pc:sldMkLst>
        <pc:spChg chg="mod">
          <ac:chgData name="Harriet Cannon" userId="5016fe83-4852-423f-9bed-9026c1cc4542" providerId="ADAL" clId="{7736C0B6-E756-4F9B-88FC-0A29697C7B1E}" dt="2023-05-10T11:33:28.683" v="4646" actId="207"/>
          <ac:spMkLst>
            <pc:docMk/>
            <pc:sldMk cId="1450832052" sldId="456"/>
            <ac:spMk id="2" creationId="{ED08B31F-91A6-4670-0E4B-71B90FB50F6B}"/>
          </ac:spMkLst>
        </pc:spChg>
        <pc:spChg chg="add mod">
          <ac:chgData name="Harriet Cannon" userId="5016fe83-4852-423f-9bed-9026c1cc4542" providerId="ADAL" clId="{7736C0B6-E756-4F9B-88FC-0A29697C7B1E}" dt="2023-05-10T13:24:58.010" v="6578" actId="207"/>
          <ac:spMkLst>
            <pc:docMk/>
            <pc:sldMk cId="1450832052" sldId="456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08:25:09.674" v="590" actId="20577"/>
          <ac:spMkLst>
            <pc:docMk/>
            <pc:sldMk cId="1450832052" sldId="456"/>
            <ac:spMk id="8" creationId="{00000000-0000-0000-0000-000000000000}"/>
          </ac:spMkLst>
        </pc:spChg>
      </pc:sldChg>
      <pc:sldChg chg="delSp modSp add mod">
        <pc:chgData name="Harriet Cannon" userId="5016fe83-4852-423f-9bed-9026c1cc4542" providerId="ADAL" clId="{7736C0B6-E756-4F9B-88FC-0A29697C7B1E}" dt="2023-05-10T13:28:42.716" v="6730" actId="20577"/>
        <pc:sldMkLst>
          <pc:docMk/>
          <pc:sldMk cId="4187669967" sldId="457"/>
        </pc:sldMkLst>
        <pc:spChg chg="del mod">
          <ac:chgData name="Harriet Cannon" userId="5016fe83-4852-423f-9bed-9026c1cc4542" providerId="ADAL" clId="{7736C0B6-E756-4F9B-88FC-0A29697C7B1E}" dt="2023-05-10T08:31:57.128" v="1191" actId="478"/>
          <ac:spMkLst>
            <pc:docMk/>
            <pc:sldMk cId="4187669967" sldId="457"/>
            <ac:spMk id="2" creationId="{ED08B31F-91A6-4670-0E4B-71B90FB50F6B}"/>
          </ac:spMkLst>
        </pc:spChg>
        <pc:spChg chg="mod">
          <ac:chgData name="Harriet Cannon" userId="5016fe83-4852-423f-9bed-9026c1cc4542" providerId="ADAL" clId="{7736C0B6-E756-4F9B-88FC-0A29697C7B1E}" dt="2023-05-10T13:28:42.716" v="6730" actId="20577"/>
          <ac:spMkLst>
            <pc:docMk/>
            <pc:sldMk cId="4187669967" sldId="457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08:31:51.945" v="1189" actId="20577"/>
          <ac:spMkLst>
            <pc:docMk/>
            <pc:sldMk cId="4187669967" sldId="457"/>
            <ac:spMk id="8" creationId="{00000000-0000-0000-0000-000000000000}"/>
          </ac:spMkLst>
        </pc:spChg>
      </pc:sldChg>
      <pc:sldChg chg="modSp add mod">
        <pc:chgData name="Harriet Cannon" userId="5016fe83-4852-423f-9bed-9026c1cc4542" providerId="ADAL" clId="{7736C0B6-E756-4F9B-88FC-0A29697C7B1E}" dt="2023-05-10T08:36:51.736" v="1906" actId="1076"/>
        <pc:sldMkLst>
          <pc:docMk/>
          <pc:sldMk cId="1731830117" sldId="458"/>
        </pc:sldMkLst>
        <pc:spChg chg="mod">
          <ac:chgData name="Harriet Cannon" userId="5016fe83-4852-423f-9bed-9026c1cc4542" providerId="ADAL" clId="{7736C0B6-E756-4F9B-88FC-0A29697C7B1E}" dt="2023-05-10T08:36:51.736" v="1906" actId="1076"/>
          <ac:spMkLst>
            <pc:docMk/>
            <pc:sldMk cId="1731830117" sldId="458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08:34:14.290" v="1524" actId="20577"/>
          <ac:spMkLst>
            <pc:docMk/>
            <pc:sldMk cId="1731830117" sldId="458"/>
            <ac:spMk id="8" creationId="{00000000-0000-0000-0000-000000000000}"/>
          </ac:spMkLst>
        </pc:spChg>
      </pc:sldChg>
      <pc:sldChg chg="addSp delSp modSp add mod ord">
        <pc:chgData name="Harriet Cannon" userId="5016fe83-4852-423f-9bed-9026c1cc4542" providerId="ADAL" clId="{7736C0B6-E756-4F9B-88FC-0A29697C7B1E}" dt="2023-05-10T10:58:54.639" v="3369"/>
        <pc:sldMkLst>
          <pc:docMk/>
          <pc:sldMk cId="821911726" sldId="459"/>
        </pc:sldMkLst>
        <pc:spChg chg="del mod">
          <ac:chgData name="Harriet Cannon" userId="5016fe83-4852-423f-9bed-9026c1cc4542" providerId="ADAL" clId="{7736C0B6-E756-4F9B-88FC-0A29697C7B1E}" dt="2023-05-10T08:46:08.333" v="2313"/>
          <ac:spMkLst>
            <pc:docMk/>
            <pc:sldMk cId="821911726" sldId="459"/>
            <ac:spMk id="3" creationId="{9075B1D1-0335-0225-3379-7388546B02B9}"/>
          </ac:spMkLst>
        </pc:spChg>
        <pc:spChg chg="add mod">
          <ac:chgData name="Harriet Cannon" userId="5016fe83-4852-423f-9bed-9026c1cc4542" providerId="ADAL" clId="{7736C0B6-E756-4F9B-88FC-0A29697C7B1E}" dt="2023-05-10T10:53:04.938" v="3354" actId="207"/>
          <ac:spMkLst>
            <pc:docMk/>
            <pc:sldMk cId="821911726" sldId="459"/>
            <ac:spMk id="4" creationId="{EC3D3B1D-DA78-8FD2-047E-6583172D0799}"/>
          </ac:spMkLst>
        </pc:spChg>
        <pc:spChg chg="add mod">
          <ac:chgData name="Harriet Cannon" userId="5016fe83-4852-423f-9bed-9026c1cc4542" providerId="ADAL" clId="{7736C0B6-E756-4F9B-88FC-0A29697C7B1E}" dt="2023-05-10T10:53:30.434" v="3357" actId="207"/>
          <ac:spMkLst>
            <pc:docMk/>
            <pc:sldMk cId="821911726" sldId="459"/>
            <ac:spMk id="5" creationId="{B720692B-E64A-255D-FB08-2FECCE93FB92}"/>
          </ac:spMkLst>
        </pc:spChg>
        <pc:spChg chg="mod">
          <ac:chgData name="Harriet Cannon" userId="5016fe83-4852-423f-9bed-9026c1cc4542" providerId="ADAL" clId="{7736C0B6-E756-4F9B-88FC-0A29697C7B1E}" dt="2023-05-10T08:37:06.581" v="1931" actId="20577"/>
          <ac:spMkLst>
            <pc:docMk/>
            <pc:sldMk cId="821911726" sldId="459"/>
            <ac:spMk id="8" creationId="{00000000-0000-0000-0000-000000000000}"/>
          </ac:spMkLst>
        </pc:spChg>
        <pc:grpChg chg="add mod topLvl">
          <ac:chgData name="Harriet Cannon" userId="5016fe83-4852-423f-9bed-9026c1cc4542" providerId="ADAL" clId="{7736C0B6-E756-4F9B-88FC-0A29697C7B1E}" dt="2023-05-10T10:50:10.581" v="3203" actId="165"/>
          <ac:grpSpMkLst>
            <pc:docMk/>
            <pc:sldMk cId="821911726" sldId="459"/>
            <ac:grpSpMk id="6" creationId="{ABAFBBE7-2090-9D5D-2686-248169BE3E20}"/>
          </ac:grpSpMkLst>
        </pc:grpChg>
        <pc:grpChg chg="add del mod">
          <ac:chgData name="Harriet Cannon" userId="5016fe83-4852-423f-9bed-9026c1cc4542" providerId="ADAL" clId="{7736C0B6-E756-4F9B-88FC-0A29697C7B1E}" dt="2023-05-10T10:50:17.660" v="3204" actId="1076"/>
          <ac:grpSpMkLst>
            <pc:docMk/>
            <pc:sldMk cId="821911726" sldId="459"/>
            <ac:grpSpMk id="7" creationId="{DB615C58-7828-286A-310A-EE324A4F5116}"/>
          </ac:grpSpMkLst>
        </pc:grpChg>
        <pc:graphicFrameChg chg="add mod topLvl modGraphic">
          <ac:chgData name="Harriet Cannon" userId="5016fe83-4852-423f-9bed-9026c1cc4542" providerId="ADAL" clId="{7736C0B6-E756-4F9B-88FC-0A29697C7B1E}" dt="2023-05-10T10:54:29.583" v="3366" actId="207"/>
          <ac:graphicFrameMkLst>
            <pc:docMk/>
            <pc:sldMk cId="821911726" sldId="459"/>
            <ac:graphicFrameMk id="2" creationId="{751BFE32-ABED-BBEB-B6DE-FBA35FC23143}"/>
          </ac:graphicFrameMkLst>
        </pc:graphicFrameChg>
      </pc:sldChg>
      <pc:sldChg chg="addSp modSp add mod">
        <pc:chgData name="Harriet Cannon" userId="5016fe83-4852-423f-9bed-9026c1cc4542" providerId="ADAL" clId="{7736C0B6-E756-4F9B-88FC-0A29697C7B1E}" dt="2023-05-10T17:12:08.220" v="6804" actId="20577"/>
        <pc:sldMkLst>
          <pc:docMk/>
          <pc:sldMk cId="884922172" sldId="460"/>
        </pc:sldMkLst>
        <pc:spChg chg="mod">
          <ac:chgData name="Harriet Cannon" userId="5016fe83-4852-423f-9bed-9026c1cc4542" providerId="ADAL" clId="{7736C0B6-E756-4F9B-88FC-0A29697C7B1E}" dt="2023-05-10T17:12:08.220" v="6804" actId="20577"/>
          <ac:spMkLst>
            <pc:docMk/>
            <pc:sldMk cId="884922172" sldId="460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11:01:10.331" v="3436" actId="20577"/>
          <ac:spMkLst>
            <pc:docMk/>
            <pc:sldMk cId="884922172" sldId="460"/>
            <ac:spMk id="8" creationId="{00000000-0000-0000-0000-000000000000}"/>
          </ac:spMkLst>
        </pc:spChg>
        <pc:graphicFrameChg chg="add mod modGraphic">
          <ac:chgData name="Harriet Cannon" userId="5016fe83-4852-423f-9bed-9026c1cc4542" providerId="ADAL" clId="{7736C0B6-E756-4F9B-88FC-0A29697C7B1E}" dt="2023-05-10T12:19:43.180" v="5406" actId="1076"/>
          <ac:graphicFrameMkLst>
            <pc:docMk/>
            <pc:sldMk cId="884922172" sldId="460"/>
            <ac:graphicFrameMk id="2" creationId="{2E649A4B-E94C-06A4-9603-D4DEFC5FB2B6}"/>
          </ac:graphicFrameMkLst>
        </pc:graphicFrameChg>
      </pc:sldChg>
      <pc:sldChg chg="addSp delSp modSp add del mod">
        <pc:chgData name="Harriet Cannon" userId="5016fe83-4852-423f-9bed-9026c1cc4542" providerId="ADAL" clId="{7736C0B6-E756-4F9B-88FC-0A29697C7B1E}" dt="2023-05-10T11:01:00.552" v="3425" actId="47"/>
        <pc:sldMkLst>
          <pc:docMk/>
          <pc:sldMk cId="1011198939" sldId="460"/>
        </pc:sldMkLst>
        <pc:spChg chg="del mod">
          <ac:chgData name="Harriet Cannon" userId="5016fe83-4852-423f-9bed-9026c1cc4542" providerId="ADAL" clId="{7736C0B6-E756-4F9B-88FC-0A29697C7B1E}" dt="2023-05-10T11:00:22.813" v="3422"/>
          <ac:spMkLst>
            <pc:docMk/>
            <pc:sldMk cId="1011198939" sldId="460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10:59:15.259" v="3411" actId="6549"/>
          <ac:spMkLst>
            <pc:docMk/>
            <pc:sldMk cId="1011198939" sldId="460"/>
            <ac:spMk id="8" creationId="{00000000-0000-0000-0000-000000000000}"/>
          </ac:spMkLst>
        </pc:spChg>
        <pc:graphicFrameChg chg="add del mod modGraphic">
          <ac:chgData name="Harriet Cannon" userId="5016fe83-4852-423f-9bed-9026c1cc4542" providerId="ADAL" clId="{7736C0B6-E756-4F9B-88FC-0A29697C7B1E}" dt="2023-05-10T11:00:55.054" v="3424" actId="21"/>
          <ac:graphicFrameMkLst>
            <pc:docMk/>
            <pc:sldMk cId="1011198939" sldId="460"/>
            <ac:graphicFrameMk id="2" creationId="{DA126557-D902-86A8-F30A-2923AF8F050C}"/>
          </ac:graphicFrameMkLst>
        </pc:graphicFrameChg>
      </pc:sldChg>
      <pc:sldChg chg="modSp add mod">
        <pc:chgData name="Harriet Cannon" userId="5016fe83-4852-423f-9bed-9026c1cc4542" providerId="ADAL" clId="{7736C0B6-E756-4F9B-88FC-0A29697C7B1E}" dt="2023-05-10T17:11:12.972" v="6742" actId="5793"/>
        <pc:sldMkLst>
          <pc:docMk/>
          <pc:sldMk cId="880415453" sldId="461"/>
        </pc:sldMkLst>
        <pc:spChg chg="mod">
          <ac:chgData name="Harriet Cannon" userId="5016fe83-4852-423f-9bed-9026c1cc4542" providerId="ADAL" clId="{7736C0B6-E756-4F9B-88FC-0A29697C7B1E}" dt="2023-05-10T17:11:12.972" v="6742" actId="5793"/>
          <ac:spMkLst>
            <pc:docMk/>
            <pc:sldMk cId="880415453" sldId="461"/>
            <ac:spMk id="2" creationId="{ED08B31F-91A6-4670-0E4B-71B90FB50F6B}"/>
          </ac:spMkLst>
        </pc:spChg>
        <pc:spChg chg="mod">
          <ac:chgData name="Harriet Cannon" userId="5016fe83-4852-423f-9bed-9026c1cc4542" providerId="ADAL" clId="{7736C0B6-E756-4F9B-88FC-0A29697C7B1E}" dt="2023-05-10T11:32:17.313" v="4533" actId="20577"/>
          <ac:spMkLst>
            <pc:docMk/>
            <pc:sldMk cId="880415453" sldId="461"/>
            <ac:spMk id="8" creationId="{00000000-0000-0000-0000-000000000000}"/>
          </ac:spMkLst>
        </pc:spChg>
      </pc:sldChg>
      <pc:sldChg chg="addSp modSp add mod">
        <pc:chgData name="Harriet Cannon" userId="5016fe83-4852-423f-9bed-9026c1cc4542" providerId="ADAL" clId="{7736C0B6-E756-4F9B-88FC-0A29697C7B1E}" dt="2023-05-10T13:21:07.172" v="6575" actId="207"/>
        <pc:sldMkLst>
          <pc:docMk/>
          <pc:sldMk cId="2565464055" sldId="462"/>
        </pc:sldMkLst>
        <pc:spChg chg="add mod">
          <ac:chgData name="Harriet Cannon" userId="5016fe83-4852-423f-9bed-9026c1cc4542" providerId="ADAL" clId="{7736C0B6-E756-4F9B-88FC-0A29697C7B1E}" dt="2023-05-10T13:21:07.172" v="6575" actId="207"/>
          <ac:spMkLst>
            <pc:docMk/>
            <pc:sldMk cId="2565464055" sldId="462"/>
            <ac:spMk id="2" creationId="{AE58D6D4-97CC-373A-3A73-3C22131DC702}"/>
          </ac:spMkLst>
        </pc:spChg>
        <pc:spChg chg="mod">
          <ac:chgData name="Harriet Cannon" userId="5016fe83-4852-423f-9bed-9026c1cc4542" providerId="ADAL" clId="{7736C0B6-E756-4F9B-88FC-0A29697C7B1E}" dt="2023-05-10T11:25:35.165" v="4235" actId="20577"/>
          <ac:spMkLst>
            <pc:docMk/>
            <pc:sldMk cId="2565464055" sldId="462"/>
            <ac:spMk id="8" creationId="{00000000-0000-0000-0000-000000000000}"/>
          </ac:spMkLst>
        </pc:spChg>
        <pc:graphicFrameChg chg="mod modGraphic">
          <ac:chgData name="Harriet Cannon" userId="5016fe83-4852-423f-9bed-9026c1cc4542" providerId="ADAL" clId="{7736C0B6-E756-4F9B-88FC-0A29697C7B1E}" dt="2023-05-10T13:19:59.636" v="6569" actId="2711"/>
          <ac:graphicFrameMkLst>
            <pc:docMk/>
            <pc:sldMk cId="2565464055" sldId="462"/>
            <ac:graphicFrameMk id="3" creationId="{AB9F53B7-D69C-9F45-77D3-9FAD944EA92F}"/>
          </ac:graphicFrameMkLst>
        </pc:graphicFrameChg>
      </pc:sldChg>
      <pc:sldChg chg="modSp add mod">
        <pc:chgData name="Harriet Cannon" userId="5016fe83-4852-423f-9bed-9026c1cc4542" providerId="ADAL" clId="{7736C0B6-E756-4F9B-88FC-0A29697C7B1E}" dt="2023-05-10T11:20:55.644" v="4154" actId="255"/>
        <pc:sldMkLst>
          <pc:docMk/>
          <pc:sldMk cId="3337220879" sldId="463"/>
        </pc:sldMkLst>
        <pc:spChg chg="mod">
          <ac:chgData name="Harriet Cannon" userId="5016fe83-4852-423f-9bed-9026c1cc4542" providerId="ADAL" clId="{7736C0B6-E756-4F9B-88FC-0A29697C7B1E}" dt="2023-05-10T11:20:55.644" v="4154" actId="255"/>
          <ac:spMkLst>
            <pc:docMk/>
            <pc:sldMk cId="3337220879" sldId="463"/>
            <ac:spMk id="2" creationId="{ED08B31F-91A6-4670-0E4B-71B90FB50F6B}"/>
          </ac:spMkLst>
        </pc:spChg>
        <pc:spChg chg="mod">
          <ac:chgData name="Harriet Cannon" userId="5016fe83-4852-423f-9bed-9026c1cc4542" providerId="ADAL" clId="{7736C0B6-E756-4F9B-88FC-0A29697C7B1E}" dt="2023-05-10T11:18:52.227" v="4097" actId="20577"/>
          <ac:spMkLst>
            <pc:docMk/>
            <pc:sldMk cId="3337220879" sldId="463"/>
            <ac:spMk id="8" creationId="{00000000-0000-0000-0000-000000000000}"/>
          </ac:spMkLst>
        </pc:spChg>
      </pc:sldChg>
      <pc:sldChg chg="modSp add mod">
        <pc:chgData name="Harriet Cannon" userId="5016fe83-4852-423f-9bed-9026c1cc4542" providerId="ADAL" clId="{7736C0B6-E756-4F9B-88FC-0A29697C7B1E}" dt="2023-05-10T13:21:00.946" v="6574" actId="207"/>
        <pc:sldMkLst>
          <pc:docMk/>
          <pc:sldMk cId="4139815553" sldId="464"/>
        </pc:sldMkLst>
        <pc:spChg chg="mod">
          <ac:chgData name="Harriet Cannon" userId="5016fe83-4852-423f-9bed-9026c1cc4542" providerId="ADAL" clId="{7736C0B6-E756-4F9B-88FC-0A29697C7B1E}" dt="2023-05-10T13:21:00.946" v="6574" actId="207"/>
          <ac:spMkLst>
            <pc:docMk/>
            <pc:sldMk cId="4139815553" sldId="464"/>
            <ac:spMk id="2" creationId="{AE58D6D4-97CC-373A-3A73-3C22131DC702}"/>
          </ac:spMkLst>
        </pc:spChg>
        <pc:spChg chg="mod">
          <ac:chgData name="Harriet Cannon" userId="5016fe83-4852-423f-9bed-9026c1cc4542" providerId="ADAL" clId="{7736C0B6-E756-4F9B-88FC-0A29697C7B1E}" dt="2023-05-10T11:26:31.078" v="4336" actId="20577"/>
          <ac:spMkLst>
            <pc:docMk/>
            <pc:sldMk cId="4139815553" sldId="464"/>
            <ac:spMk id="8" creationId="{00000000-0000-0000-0000-000000000000}"/>
          </ac:spMkLst>
        </pc:spChg>
        <pc:graphicFrameChg chg="mod modGraphic">
          <ac:chgData name="Harriet Cannon" userId="5016fe83-4852-423f-9bed-9026c1cc4542" providerId="ADAL" clId="{7736C0B6-E756-4F9B-88FC-0A29697C7B1E}" dt="2023-05-10T13:20:55.441" v="6573"/>
          <ac:graphicFrameMkLst>
            <pc:docMk/>
            <pc:sldMk cId="4139815553" sldId="464"/>
            <ac:graphicFrameMk id="3" creationId="{AB9F53B7-D69C-9F45-77D3-9FAD944EA92F}"/>
          </ac:graphicFrameMkLst>
        </pc:graphicFrameChg>
      </pc:sldChg>
      <pc:sldChg chg="addSp delSp modSp add mod ord">
        <pc:chgData name="Harriet Cannon" userId="5016fe83-4852-423f-9bed-9026c1cc4542" providerId="ADAL" clId="{7736C0B6-E756-4F9B-88FC-0A29697C7B1E}" dt="2023-05-10T11:29:01.780" v="4460" actId="20577"/>
        <pc:sldMkLst>
          <pc:docMk/>
          <pc:sldMk cId="1720829319" sldId="465"/>
        </pc:sldMkLst>
        <pc:spChg chg="mod">
          <ac:chgData name="Harriet Cannon" userId="5016fe83-4852-423f-9bed-9026c1cc4542" providerId="ADAL" clId="{7736C0B6-E756-4F9B-88FC-0A29697C7B1E}" dt="2023-05-10T11:29:01.780" v="4460" actId="20577"/>
          <ac:spMkLst>
            <pc:docMk/>
            <pc:sldMk cId="1720829319" sldId="465"/>
            <ac:spMk id="2" creationId="{DBE60199-01BB-47CB-8E76-C4AAF62DB821}"/>
          </ac:spMkLst>
        </pc:spChg>
        <pc:spChg chg="del">
          <ac:chgData name="Harriet Cannon" userId="5016fe83-4852-423f-9bed-9026c1cc4542" providerId="ADAL" clId="{7736C0B6-E756-4F9B-88FC-0A29697C7B1E}" dt="2023-05-10T11:28:39.009" v="4413" actId="478"/>
          <ac:spMkLst>
            <pc:docMk/>
            <pc:sldMk cId="1720829319" sldId="465"/>
            <ac:spMk id="3" creationId="{A52B3CE2-A250-4813-9347-73C7E222F94A}"/>
          </ac:spMkLst>
        </pc:spChg>
        <pc:spChg chg="add del mod">
          <ac:chgData name="Harriet Cannon" userId="5016fe83-4852-423f-9bed-9026c1cc4542" providerId="ADAL" clId="{7736C0B6-E756-4F9B-88FC-0A29697C7B1E}" dt="2023-05-10T11:28:41.172" v="4414" actId="478"/>
          <ac:spMkLst>
            <pc:docMk/>
            <pc:sldMk cId="1720829319" sldId="465"/>
            <ac:spMk id="5" creationId="{B4022D9E-D6CE-D420-E612-616000A23B8D}"/>
          </ac:spMkLst>
        </pc:spChg>
      </pc:sldChg>
      <pc:sldChg chg="modSp add mod ord">
        <pc:chgData name="Harriet Cannon" userId="5016fe83-4852-423f-9bed-9026c1cc4542" providerId="ADAL" clId="{7736C0B6-E756-4F9B-88FC-0A29697C7B1E}" dt="2023-05-10T12:20:54.261" v="5472" actId="1076"/>
        <pc:sldMkLst>
          <pc:docMk/>
          <pc:sldMk cId="1914879486" sldId="466"/>
        </pc:sldMkLst>
        <pc:spChg chg="mod">
          <ac:chgData name="Harriet Cannon" userId="5016fe83-4852-423f-9bed-9026c1cc4542" providerId="ADAL" clId="{7736C0B6-E756-4F9B-88FC-0A29697C7B1E}" dt="2023-05-10T12:20:54.261" v="5472" actId="1076"/>
          <ac:spMkLst>
            <pc:docMk/>
            <pc:sldMk cId="1914879486" sldId="466"/>
            <ac:spMk id="2" creationId="{DBE60199-01BB-47CB-8E76-C4AAF62DB821}"/>
          </ac:spMkLst>
        </pc:spChg>
      </pc:sldChg>
      <pc:sldChg chg="modSp add del mod">
        <pc:chgData name="Harriet Cannon" userId="5016fe83-4852-423f-9bed-9026c1cc4542" providerId="ADAL" clId="{7736C0B6-E756-4F9B-88FC-0A29697C7B1E}" dt="2023-05-10T11:44:28.800" v="5343" actId="47"/>
        <pc:sldMkLst>
          <pc:docMk/>
          <pc:sldMk cId="1128129448" sldId="467"/>
        </pc:sldMkLst>
        <pc:spChg chg="mod">
          <ac:chgData name="Harriet Cannon" userId="5016fe83-4852-423f-9bed-9026c1cc4542" providerId="ADAL" clId="{7736C0B6-E756-4F9B-88FC-0A29697C7B1E}" dt="2023-05-10T11:36:55.415" v="4810" actId="20577"/>
          <ac:spMkLst>
            <pc:docMk/>
            <pc:sldMk cId="1128129448" sldId="467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11:36:26.006" v="4758" actId="20577"/>
          <ac:spMkLst>
            <pc:docMk/>
            <pc:sldMk cId="1128129448" sldId="467"/>
            <ac:spMk id="8" creationId="{00000000-0000-0000-0000-000000000000}"/>
          </ac:spMkLst>
        </pc:spChg>
      </pc:sldChg>
      <pc:sldChg chg="modSp add mod ord setBg">
        <pc:chgData name="Harriet Cannon" userId="5016fe83-4852-423f-9bed-9026c1cc4542" providerId="ADAL" clId="{7736C0B6-E756-4F9B-88FC-0A29697C7B1E}" dt="2023-05-10T13:25:10.491" v="6581" actId="207"/>
        <pc:sldMkLst>
          <pc:docMk/>
          <pc:sldMk cId="2234815060" sldId="468"/>
        </pc:sldMkLst>
        <pc:spChg chg="mod">
          <ac:chgData name="Harriet Cannon" userId="5016fe83-4852-423f-9bed-9026c1cc4542" providerId="ADAL" clId="{7736C0B6-E756-4F9B-88FC-0A29697C7B1E}" dt="2023-05-10T11:44:07.214" v="5342" actId="14100"/>
          <ac:spMkLst>
            <pc:docMk/>
            <pc:sldMk cId="2234815060" sldId="468"/>
            <ac:spMk id="2" creationId="{ED08B31F-91A6-4670-0E4B-71B90FB50F6B}"/>
          </ac:spMkLst>
        </pc:spChg>
        <pc:spChg chg="mod">
          <ac:chgData name="Harriet Cannon" userId="5016fe83-4852-423f-9bed-9026c1cc4542" providerId="ADAL" clId="{7736C0B6-E756-4F9B-88FC-0A29697C7B1E}" dt="2023-05-10T13:25:10.491" v="6581" actId="207"/>
          <ac:spMkLst>
            <pc:docMk/>
            <pc:sldMk cId="2234815060" sldId="468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11:37:50.693" v="4829" actId="20577"/>
          <ac:spMkLst>
            <pc:docMk/>
            <pc:sldMk cId="2234815060" sldId="468"/>
            <ac:spMk id="8" creationId="{00000000-0000-0000-0000-000000000000}"/>
          </ac:spMkLst>
        </pc:spChg>
      </pc:sldChg>
      <pc:sldChg chg="modSp add mod ord">
        <pc:chgData name="Harriet Cannon" userId="5016fe83-4852-423f-9bed-9026c1cc4542" providerId="ADAL" clId="{7736C0B6-E756-4F9B-88FC-0A29697C7B1E}" dt="2023-05-10T17:12:41.477" v="6823" actId="20577"/>
        <pc:sldMkLst>
          <pc:docMk/>
          <pc:sldMk cId="1977940913" sldId="469"/>
        </pc:sldMkLst>
        <pc:spChg chg="mod">
          <ac:chgData name="Harriet Cannon" userId="5016fe83-4852-423f-9bed-9026c1cc4542" providerId="ADAL" clId="{7736C0B6-E756-4F9B-88FC-0A29697C7B1E}" dt="2023-05-10T17:12:41.477" v="6823" actId="20577"/>
          <ac:spMkLst>
            <pc:docMk/>
            <pc:sldMk cId="1977940913" sldId="469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12:23:03.727" v="5646" actId="20577"/>
          <ac:spMkLst>
            <pc:docMk/>
            <pc:sldMk cId="1977940913" sldId="469"/>
            <ac:spMk id="8" creationId="{00000000-0000-0000-0000-000000000000}"/>
          </ac:spMkLst>
        </pc:spChg>
      </pc:sldChg>
      <pc:sldChg chg="modSp add mod">
        <pc:chgData name="Harriet Cannon" userId="5016fe83-4852-423f-9bed-9026c1cc4542" providerId="ADAL" clId="{7736C0B6-E756-4F9B-88FC-0A29697C7B1E}" dt="2023-05-10T12:38:58.858" v="6554" actId="1076"/>
        <pc:sldMkLst>
          <pc:docMk/>
          <pc:sldMk cId="3341741279" sldId="470"/>
        </pc:sldMkLst>
        <pc:spChg chg="mod">
          <ac:chgData name="Harriet Cannon" userId="5016fe83-4852-423f-9bed-9026c1cc4542" providerId="ADAL" clId="{7736C0B6-E756-4F9B-88FC-0A29697C7B1E}" dt="2023-05-10T12:38:58.858" v="6554" actId="1076"/>
          <ac:spMkLst>
            <pc:docMk/>
            <pc:sldMk cId="3341741279" sldId="470"/>
            <ac:spMk id="3" creationId="{9075B1D1-0335-0225-3379-7388546B02B9}"/>
          </ac:spMkLst>
        </pc:spChg>
        <pc:spChg chg="mod">
          <ac:chgData name="Harriet Cannon" userId="5016fe83-4852-423f-9bed-9026c1cc4542" providerId="ADAL" clId="{7736C0B6-E756-4F9B-88FC-0A29697C7B1E}" dt="2023-05-10T12:28:28.023" v="6258" actId="20577"/>
          <ac:spMkLst>
            <pc:docMk/>
            <pc:sldMk cId="3341741279" sldId="470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7736C0B6-E756-4F9B-88FC-0A29697C7B1E}" dt="2023-05-10T08:17:03.592" v="52" actId="47"/>
        <pc:sldMkLst>
          <pc:docMk/>
          <pc:sldMk cId="1178169895" sldId="481"/>
        </pc:sldMkLst>
      </pc:sldChg>
      <pc:sldChg chg="del">
        <pc:chgData name="Harriet Cannon" userId="5016fe83-4852-423f-9bed-9026c1cc4542" providerId="ADAL" clId="{7736C0B6-E756-4F9B-88FC-0A29697C7B1E}" dt="2023-05-10T08:17:03.730" v="53" actId="47"/>
        <pc:sldMkLst>
          <pc:docMk/>
          <pc:sldMk cId="2152702884" sldId="482"/>
        </pc:sldMkLst>
      </pc:sldChg>
      <pc:sldChg chg="del">
        <pc:chgData name="Harriet Cannon" userId="5016fe83-4852-423f-9bed-9026c1cc4542" providerId="ADAL" clId="{7736C0B6-E756-4F9B-88FC-0A29697C7B1E}" dt="2023-05-10T08:17:05.047" v="55" actId="47"/>
        <pc:sldMkLst>
          <pc:docMk/>
          <pc:sldMk cId="2602921736" sldId="497"/>
        </pc:sldMkLst>
      </pc:sldChg>
      <pc:sldChg chg="del">
        <pc:chgData name="Harriet Cannon" userId="5016fe83-4852-423f-9bed-9026c1cc4542" providerId="ADAL" clId="{7736C0B6-E756-4F9B-88FC-0A29697C7B1E}" dt="2023-05-10T08:17:01.147" v="44" actId="47"/>
        <pc:sldMkLst>
          <pc:docMk/>
          <pc:sldMk cId="3779635828" sldId="499"/>
        </pc:sldMkLst>
      </pc:sldChg>
      <pc:sldChg chg="del">
        <pc:chgData name="Harriet Cannon" userId="5016fe83-4852-423f-9bed-9026c1cc4542" providerId="ADAL" clId="{7736C0B6-E756-4F9B-88FC-0A29697C7B1E}" dt="2023-05-10T08:16:57.935" v="42" actId="47"/>
        <pc:sldMkLst>
          <pc:docMk/>
          <pc:sldMk cId="3204498998" sldId="502"/>
        </pc:sldMkLst>
      </pc:sldChg>
      <pc:sldChg chg="del">
        <pc:chgData name="Harriet Cannon" userId="5016fe83-4852-423f-9bed-9026c1cc4542" providerId="ADAL" clId="{7736C0B6-E756-4F9B-88FC-0A29697C7B1E}" dt="2023-05-10T08:17:00.351" v="43" actId="47"/>
        <pc:sldMkLst>
          <pc:docMk/>
          <pc:sldMk cId="2845271738" sldId="504"/>
        </pc:sldMkLst>
      </pc:sldChg>
      <pc:sldChg chg="del">
        <pc:chgData name="Harriet Cannon" userId="5016fe83-4852-423f-9bed-9026c1cc4542" providerId="ADAL" clId="{7736C0B6-E756-4F9B-88FC-0A29697C7B1E}" dt="2023-05-10T08:16:55.395" v="41" actId="47"/>
        <pc:sldMkLst>
          <pc:docMk/>
          <pc:sldMk cId="1071671395" sldId="505"/>
        </pc:sldMkLst>
      </pc:sldChg>
      <pc:sldChg chg="del">
        <pc:chgData name="Harriet Cannon" userId="5016fe83-4852-423f-9bed-9026c1cc4542" providerId="ADAL" clId="{7736C0B6-E756-4F9B-88FC-0A29697C7B1E}" dt="2023-05-10T08:17:03.408" v="51" actId="47"/>
        <pc:sldMkLst>
          <pc:docMk/>
          <pc:sldMk cId="2958796190" sldId="507"/>
        </pc:sldMkLst>
      </pc:sldChg>
      <pc:sldChg chg="del">
        <pc:chgData name="Harriet Cannon" userId="5016fe83-4852-423f-9bed-9026c1cc4542" providerId="ADAL" clId="{7736C0B6-E756-4F9B-88FC-0A29697C7B1E}" dt="2023-05-10T08:17:02.624" v="47" actId="47"/>
        <pc:sldMkLst>
          <pc:docMk/>
          <pc:sldMk cId="3860695534" sldId="509"/>
        </pc:sldMkLst>
      </pc:sldChg>
      <pc:sldChg chg="del">
        <pc:chgData name="Harriet Cannon" userId="5016fe83-4852-423f-9bed-9026c1cc4542" providerId="ADAL" clId="{7736C0B6-E756-4F9B-88FC-0A29697C7B1E}" dt="2023-05-10T08:17:02.851" v="48" actId="47"/>
        <pc:sldMkLst>
          <pc:docMk/>
          <pc:sldMk cId="3200861137" sldId="511"/>
        </pc:sldMkLst>
      </pc:sldChg>
      <pc:sldChg chg="del">
        <pc:chgData name="Harriet Cannon" userId="5016fe83-4852-423f-9bed-9026c1cc4542" providerId="ADAL" clId="{7736C0B6-E756-4F9B-88FC-0A29697C7B1E}" dt="2023-05-10T08:17:04.497" v="54" actId="47"/>
        <pc:sldMkLst>
          <pc:docMk/>
          <pc:sldMk cId="3443579738" sldId="514"/>
        </pc:sldMkLst>
      </pc:sldChg>
      <pc:sldChg chg="del">
        <pc:chgData name="Harriet Cannon" userId="5016fe83-4852-423f-9bed-9026c1cc4542" providerId="ADAL" clId="{7736C0B6-E756-4F9B-88FC-0A29697C7B1E}" dt="2023-05-10T08:17:02.286" v="46" actId="47"/>
        <pc:sldMkLst>
          <pc:docMk/>
          <pc:sldMk cId="2838879477" sldId="51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416A5-01BF-4DFB-9F01-F4325087973C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7C766F0-CC1B-484F-8033-B3BF0A40E63D}">
      <dgm:prSet phldrT="[Text]"/>
      <dgm:spPr>
        <a:solidFill>
          <a:srgbClr val="8F4591"/>
        </a:solidFill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1</a:t>
          </a:r>
        </a:p>
      </dgm:t>
    </dgm:pt>
    <dgm:pt modelId="{2639ECC6-7520-45B2-9B66-291FD46849DF}" type="parTrans" cxnId="{9C9CC2B8-BBA4-45C4-8D95-D4EF23FC247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357FF4-4291-43B1-8554-EA9F603088D1}" type="sibTrans" cxnId="{9C9CC2B8-BBA4-45C4-8D95-D4EF23FC247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42AB89-EECD-4D26-A82D-059DFD6390B7}">
      <dgm:prSet phldrT="[Text]"/>
      <dgm:spPr>
        <a:solidFill>
          <a:srgbClr val="EDE6EE">
            <a:alpha val="56000"/>
          </a:srgbClr>
        </a:solidFill>
        <a:ln w="28575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Complete  application form</a:t>
          </a:r>
        </a:p>
      </dgm:t>
    </dgm:pt>
    <dgm:pt modelId="{00D3DEBB-6F68-43B5-9B2C-DEF0B699D700}" type="parTrans" cxnId="{0C113D0E-E702-49FD-A898-5B42D9B20C69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5E0026E-63C8-4E81-8BCB-DBE366B39F52}" type="sibTrans" cxnId="{0C113D0E-E702-49FD-A898-5B42D9B20C69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019F138-3407-4E91-8CAB-59D690BECC2D}">
      <dgm:prSet phldrT="[Text]"/>
      <dgm:spPr>
        <a:solidFill>
          <a:srgbClr val="EDE6EE">
            <a:alpha val="56000"/>
          </a:srgbClr>
        </a:solidFill>
        <a:ln w="28575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Supply appropriate evidence</a:t>
          </a:r>
        </a:p>
      </dgm:t>
    </dgm:pt>
    <dgm:pt modelId="{7BC3A736-575D-47B4-9682-7EB00F5422E4}" type="parTrans" cxnId="{C428BD8A-C352-4D9B-9EAE-37EB7ECABD36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C2F91BD-E271-4E73-BF70-FDD8CAF4BA46}" type="sibTrans" cxnId="{C428BD8A-C352-4D9B-9EAE-37EB7ECABD36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1F7891-BC6D-4684-B662-9464D812FFB8}">
      <dgm:prSet phldrT="[Text]"/>
      <dgm:spPr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2</a:t>
          </a:r>
        </a:p>
      </dgm:t>
    </dgm:pt>
    <dgm:pt modelId="{B0565E84-EE9C-40EF-B0C0-524B321AB6ED}" type="parTrans" cxnId="{9A2D31A3-6087-4EEA-99DA-D6C36361FEFE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02E9FA-1B88-46CD-B98C-D4CF83B0104E}" type="sibTrans" cxnId="{9A2D31A3-6087-4EEA-99DA-D6C36361FEFE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C16BDC-B477-4E10-BFBF-93921266181C}">
      <dgm:prSet phldrT="[Text]"/>
      <dgm:spPr>
        <a:solidFill>
          <a:srgbClr val="E2EAEE">
            <a:alpha val="89804"/>
          </a:srgbClr>
        </a:solidFill>
        <a:ln w="28575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Eligibility assessed and confirmed</a:t>
          </a:r>
        </a:p>
      </dgm:t>
    </dgm:pt>
    <dgm:pt modelId="{BAA28032-8DBF-4261-8FFE-3596C9AFCDA5}" type="parTrans" cxnId="{448388E6-8E86-448B-8724-23460DCD907E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84954B-0DB6-4643-9B1F-1F7A7B5B00A7}" type="sibTrans" cxnId="{448388E6-8E86-448B-8724-23460DCD907E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0323601-BD51-4291-85D5-DF75E170ADDF}">
      <dgm:prSet phldrT="[Text]"/>
      <dgm:spPr>
        <a:solidFill>
          <a:srgbClr val="E2EAEE">
            <a:alpha val="89804"/>
          </a:srgbClr>
        </a:solidFill>
        <a:ln w="28575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Invitation to Study Needs Assessment</a:t>
          </a:r>
        </a:p>
      </dgm:t>
    </dgm:pt>
    <dgm:pt modelId="{44CDE293-019D-483D-8B7D-C8BF7061C6FC}" type="parTrans" cxnId="{84C450A5-1D84-40FB-9A32-74D7F4FDF749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3418445-8322-4680-B2E6-BA7A74B1B4C4}" type="sibTrans" cxnId="{84C450A5-1D84-40FB-9A32-74D7F4FDF749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A494B8C-91F7-4EF7-8901-3A9C29CDF2CE}">
      <dgm:prSet phldrT="[Text]"/>
      <dgm:spPr>
        <a:solidFill>
          <a:srgbClr val="3EA733"/>
        </a:solidFill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3</a:t>
          </a:r>
        </a:p>
      </dgm:t>
    </dgm:pt>
    <dgm:pt modelId="{A24E4EC2-B1C6-4880-9803-FEAAB40EE639}" type="parTrans" cxnId="{F7E86B80-524F-45D0-856D-30C76D8E6FA0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65A88A-8A9E-4838-A5EB-601519112376}" type="sibTrans" cxnId="{F7E86B80-524F-45D0-856D-30C76D8E6FA0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C1D9DE-5E0F-4DC8-96EB-5B261D7CE5F3}">
      <dgm:prSet phldrT="[Text]"/>
      <dgm:spPr>
        <a:solidFill>
          <a:srgbClr val="E8F2E6">
            <a:alpha val="89804"/>
          </a:srgbClr>
        </a:solidFill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Undertake Study Needs Assessment</a:t>
          </a:r>
        </a:p>
      </dgm:t>
    </dgm:pt>
    <dgm:pt modelId="{8AC8E5BE-E312-47E3-8D64-82DF14B3E74B}" type="parTrans" cxnId="{2631C499-18A0-4438-BA50-0D30A2A0549D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ED30371-F039-4536-AE15-393D89324321}" type="sibTrans" cxnId="{2631C499-18A0-4438-BA50-0D30A2A0549D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73D694-162B-4FF7-8F49-00D6B7262DDC}">
      <dgm:prSet phldrT="[Text]"/>
      <dgm:spPr>
        <a:solidFill>
          <a:srgbClr val="E8F2E6">
            <a:alpha val="89804"/>
          </a:srgbClr>
        </a:solidFill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Await confirmation</a:t>
          </a:r>
        </a:p>
      </dgm:t>
    </dgm:pt>
    <dgm:pt modelId="{F7BA019D-A444-48CD-BF1E-A05979B6BF0E}" type="parTrans" cxnId="{1528170C-E0C9-4202-A398-0F15C6B6A62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696073-80F1-4668-B5F5-C5A7BACAABB9}" type="sibTrans" cxnId="{1528170C-E0C9-4202-A398-0F15C6B6A628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318CA30-A04B-4050-BA6C-5AC7F64B5FB1}">
      <dgm:prSet/>
      <dgm:spPr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</a:p>
      </dgm:t>
    </dgm:pt>
    <dgm:pt modelId="{859B863A-174B-4431-B7E2-F569DAB60697}" type="parTrans" cxnId="{4A89DEAB-6695-4732-AB53-4FC6CD26DE42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97FA41-D016-465F-8193-CE54B3CDB0DF}" type="sibTrans" cxnId="{4A89DEAB-6695-4732-AB53-4FC6CD26DE42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224786-751A-42A4-92AE-D7E926001519}">
      <dgm:prSet/>
      <dgm:spPr>
        <a:solidFill>
          <a:srgbClr val="EEDBD6">
            <a:alpha val="89804"/>
          </a:srgbClr>
        </a:solidFill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Receive final </a:t>
          </a:r>
          <a:r>
            <a: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approval</a:t>
          </a:r>
        </a:p>
      </dgm:t>
    </dgm:pt>
    <dgm:pt modelId="{C4AC4C34-7050-461C-AC95-E3BF93D274AC}" type="parTrans" cxnId="{3798F3B0-932F-4AB7-876A-731E7DF07FB4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F1F240-B46D-4EDE-847D-139E6D18581B}" type="sibTrans" cxnId="{3798F3B0-932F-4AB7-876A-731E7DF07FB4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DAC5472-D4A2-4BC1-B1BD-DD902C6FA436}">
      <dgm:prSet/>
      <dgm:spPr>
        <a:solidFill>
          <a:srgbClr val="EEDBD6">
            <a:alpha val="89804"/>
          </a:srgbClr>
        </a:solidFill>
        <a:ln w="28575"/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Contact equipment and support providers</a:t>
          </a:r>
        </a:p>
      </dgm:t>
    </dgm:pt>
    <dgm:pt modelId="{AB808A50-C90C-4530-B427-0B90E0A15FBE}" type="parTrans" cxnId="{9966F85B-059C-4E58-B1D9-83165453FC9D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B47C6B4-9EF0-4355-A167-A8106B6C9E76}" type="sibTrans" cxnId="{9966F85B-059C-4E58-B1D9-83165453FC9D}">
      <dgm:prSet/>
      <dgm:spPr/>
      <dgm:t>
        <a:bodyPr/>
        <a:lstStyle/>
        <a:p>
          <a:endParaRPr lang="en-GB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1A23499-B50F-42AE-ADE6-C0C608474EE5}" type="pres">
      <dgm:prSet presAssocID="{830416A5-01BF-4DFB-9F01-F4325087973C}" presName="Name0" presStyleCnt="0">
        <dgm:presLayoutVars>
          <dgm:dir/>
          <dgm:animLvl val="lvl"/>
          <dgm:resizeHandles val="exact"/>
        </dgm:presLayoutVars>
      </dgm:prSet>
      <dgm:spPr/>
    </dgm:pt>
    <dgm:pt modelId="{A4F1D069-13A8-4D4E-9D70-A88B6EBB1C74}" type="pres">
      <dgm:prSet presAssocID="{D7C766F0-CC1B-484F-8033-B3BF0A40E63D}" presName="composite" presStyleCnt="0"/>
      <dgm:spPr/>
    </dgm:pt>
    <dgm:pt modelId="{E10BAF44-468B-4737-9C2D-3EE6560AF947}" type="pres">
      <dgm:prSet presAssocID="{D7C766F0-CC1B-484F-8033-B3BF0A40E63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6733744-7CCF-478E-8511-DF7CBFBF1994}" type="pres">
      <dgm:prSet presAssocID="{D7C766F0-CC1B-484F-8033-B3BF0A40E63D}" presName="desTx" presStyleLbl="alignAccFollowNode1" presStyleIdx="0" presStyleCnt="4">
        <dgm:presLayoutVars>
          <dgm:bulletEnabled val="1"/>
        </dgm:presLayoutVars>
      </dgm:prSet>
      <dgm:spPr/>
    </dgm:pt>
    <dgm:pt modelId="{36F26582-FF2D-45B5-A4DD-9139FD72C236}" type="pres">
      <dgm:prSet presAssocID="{42357FF4-4291-43B1-8554-EA9F603088D1}" presName="space" presStyleCnt="0"/>
      <dgm:spPr/>
    </dgm:pt>
    <dgm:pt modelId="{7A2FBE95-1F57-4664-91C4-CA78ED0DEF27}" type="pres">
      <dgm:prSet presAssocID="{111F7891-BC6D-4684-B662-9464D812FFB8}" presName="composite" presStyleCnt="0"/>
      <dgm:spPr/>
    </dgm:pt>
    <dgm:pt modelId="{7F6F0404-FA93-447D-B22B-623FC4637263}" type="pres">
      <dgm:prSet presAssocID="{111F7891-BC6D-4684-B662-9464D812FFB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DB49F91-DB86-482B-AB38-D89F119213D3}" type="pres">
      <dgm:prSet presAssocID="{111F7891-BC6D-4684-B662-9464D812FFB8}" presName="desTx" presStyleLbl="alignAccFollowNode1" presStyleIdx="1" presStyleCnt="4">
        <dgm:presLayoutVars>
          <dgm:bulletEnabled val="1"/>
        </dgm:presLayoutVars>
      </dgm:prSet>
      <dgm:spPr/>
    </dgm:pt>
    <dgm:pt modelId="{FC89AA3E-6EFF-4AA5-BA2A-65932317A948}" type="pres">
      <dgm:prSet presAssocID="{5402E9FA-1B88-46CD-B98C-D4CF83B0104E}" presName="space" presStyleCnt="0"/>
      <dgm:spPr/>
    </dgm:pt>
    <dgm:pt modelId="{35448F2E-41AC-46ED-A60E-5A442978267E}" type="pres">
      <dgm:prSet presAssocID="{AA494B8C-91F7-4EF7-8901-3A9C29CDF2CE}" presName="composite" presStyleCnt="0"/>
      <dgm:spPr/>
    </dgm:pt>
    <dgm:pt modelId="{FEDB56DA-8F6D-4F9B-AA87-00C4C7D3ABAE}" type="pres">
      <dgm:prSet presAssocID="{AA494B8C-91F7-4EF7-8901-3A9C29CDF2C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47EB478-424F-4C32-95E5-D272628930F3}" type="pres">
      <dgm:prSet presAssocID="{AA494B8C-91F7-4EF7-8901-3A9C29CDF2CE}" presName="desTx" presStyleLbl="alignAccFollowNode1" presStyleIdx="2" presStyleCnt="4">
        <dgm:presLayoutVars>
          <dgm:bulletEnabled val="1"/>
        </dgm:presLayoutVars>
      </dgm:prSet>
      <dgm:spPr/>
    </dgm:pt>
    <dgm:pt modelId="{1F23D360-1B78-4E4A-8E28-C58217513AF2}" type="pres">
      <dgm:prSet presAssocID="{2365A88A-8A9E-4838-A5EB-601519112376}" presName="space" presStyleCnt="0"/>
      <dgm:spPr/>
    </dgm:pt>
    <dgm:pt modelId="{D4BDF7C2-5F2E-48F4-9AFF-E21BCAA2D771}" type="pres">
      <dgm:prSet presAssocID="{A318CA30-A04B-4050-BA6C-5AC7F64B5FB1}" presName="composite" presStyleCnt="0"/>
      <dgm:spPr/>
    </dgm:pt>
    <dgm:pt modelId="{46767F31-D38D-4850-AFA4-6EE4C3F64729}" type="pres">
      <dgm:prSet presAssocID="{A318CA30-A04B-4050-BA6C-5AC7F64B5FB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EB457A0-5675-4FC9-BC12-34F01DB5ACC9}" type="pres">
      <dgm:prSet presAssocID="{A318CA30-A04B-4050-BA6C-5AC7F64B5FB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1528170C-E0C9-4202-A398-0F15C6B6A628}" srcId="{AA494B8C-91F7-4EF7-8901-3A9C29CDF2CE}" destId="{C173D694-162B-4FF7-8F49-00D6B7262DDC}" srcOrd="1" destOrd="0" parTransId="{F7BA019D-A444-48CD-BF1E-A05979B6BF0E}" sibTransId="{E0696073-80F1-4668-B5F5-C5A7BACAABB9}"/>
    <dgm:cxn modelId="{0C113D0E-E702-49FD-A898-5B42D9B20C69}" srcId="{D7C766F0-CC1B-484F-8033-B3BF0A40E63D}" destId="{7F42AB89-EECD-4D26-A82D-059DFD6390B7}" srcOrd="0" destOrd="0" parTransId="{00D3DEBB-6F68-43B5-9B2C-DEF0B699D700}" sibTransId="{75E0026E-63C8-4E81-8BCB-DBE366B39F52}"/>
    <dgm:cxn modelId="{07D99913-881D-4A92-8412-27955998D7EE}" type="presOf" srcId="{80323601-BD51-4291-85D5-DF75E170ADDF}" destId="{CDB49F91-DB86-482B-AB38-D89F119213D3}" srcOrd="0" destOrd="1" presId="urn:microsoft.com/office/officeart/2005/8/layout/hList1"/>
    <dgm:cxn modelId="{9458043D-98AE-4542-A01D-7632BCCE463C}" type="presOf" srcId="{A318CA30-A04B-4050-BA6C-5AC7F64B5FB1}" destId="{46767F31-D38D-4850-AFA4-6EE4C3F64729}" srcOrd="0" destOrd="0" presId="urn:microsoft.com/office/officeart/2005/8/layout/hList1"/>
    <dgm:cxn modelId="{3DF7E340-96FF-43F3-8FA6-EE1CFD871B71}" type="presOf" srcId="{90224786-751A-42A4-92AE-D7E926001519}" destId="{2EB457A0-5675-4FC9-BC12-34F01DB5ACC9}" srcOrd="0" destOrd="0" presId="urn:microsoft.com/office/officeart/2005/8/layout/hList1"/>
    <dgm:cxn modelId="{C914275B-C067-4123-ADE8-42F5AED34BC8}" type="presOf" srcId="{15C16BDC-B477-4E10-BFBF-93921266181C}" destId="{CDB49F91-DB86-482B-AB38-D89F119213D3}" srcOrd="0" destOrd="0" presId="urn:microsoft.com/office/officeart/2005/8/layout/hList1"/>
    <dgm:cxn modelId="{9966F85B-059C-4E58-B1D9-83165453FC9D}" srcId="{A318CA30-A04B-4050-BA6C-5AC7F64B5FB1}" destId="{ADAC5472-D4A2-4BC1-B1BD-DD902C6FA436}" srcOrd="1" destOrd="0" parTransId="{AB808A50-C90C-4530-B427-0B90E0A15FBE}" sibTransId="{7B47C6B4-9EF0-4355-A167-A8106B6C9E76}"/>
    <dgm:cxn modelId="{A6461849-2F60-48C8-B8C9-F1F08198D2CC}" type="presOf" srcId="{4019F138-3407-4E91-8CAB-59D690BECC2D}" destId="{E6733744-7CCF-478E-8511-DF7CBFBF1994}" srcOrd="0" destOrd="1" presId="urn:microsoft.com/office/officeart/2005/8/layout/hList1"/>
    <dgm:cxn modelId="{B809E04C-F45F-4C6F-9844-2CE5A8506387}" type="presOf" srcId="{ADAC5472-D4A2-4BC1-B1BD-DD902C6FA436}" destId="{2EB457A0-5675-4FC9-BC12-34F01DB5ACC9}" srcOrd="0" destOrd="1" presId="urn:microsoft.com/office/officeart/2005/8/layout/hList1"/>
    <dgm:cxn modelId="{6329447B-DBAD-4BF7-97BF-1D2612E1E30E}" type="presOf" srcId="{3EC1D9DE-5E0F-4DC8-96EB-5B261D7CE5F3}" destId="{D47EB478-424F-4C32-95E5-D272628930F3}" srcOrd="0" destOrd="0" presId="urn:microsoft.com/office/officeart/2005/8/layout/hList1"/>
    <dgm:cxn modelId="{F7E86B80-524F-45D0-856D-30C76D8E6FA0}" srcId="{830416A5-01BF-4DFB-9F01-F4325087973C}" destId="{AA494B8C-91F7-4EF7-8901-3A9C29CDF2CE}" srcOrd="2" destOrd="0" parTransId="{A24E4EC2-B1C6-4880-9803-FEAAB40EE639}" sibTransId="{2365A88A-8A9E-4838-A5EB-601519112376}"/>
    <dgm:cxn modelId="{C428BD8A-C352-4D9B-9EAE-37EB7ECABD36}" srcId="{D7C766F0-CC1B-484F-8033-B3BF0A40E63D}" destId="{4019F138-3407-4E91-8CAB-59D690BECC2D}" srcOrd="1" destOrd="0" parTransId="{7BC3A736-575D-47B4-9682-7EB00F5422E4}" sibTransId="{1C2F91BD-E271-4E73-BF70-FDD8CAF4BA46}"/>
    <dgm:cxn modelId="{1D2E6593-C58F-494D-8BA9-F459B793BD09}" type="presOf" srcId="{7F42AB89-EECD-4D26-A82D-059DFD6390B7}" destId="{E6733744-7CCF-478E-8511-DF7CBFBF1994}" srcOrd="0" destOrd="0" presId="urn:microsoft.com/office/officeart/2005/8/layout/hList1"/>
    <dgm:cxn modelId="{2631C499-18A0-4438-BA50-0D30A2A0549D}" srcId="{AA494B8C-91F7-4EF7-8901-3A9C29CDF2CE}" destId="{3EC1D9DE-5E0F-4DC8-96EB-5B261D7CE5F3}" srcOrd="0" destOrd="0" parTransId="{8AC8E5BE-E312-47E3-8D64-82DF14B3E74B}" sibTransId="{AED30371-F039-4536-AE15-393D89324321}"/>
    <dgm:cxn modelId="{B6252AA2-28C8-45AF-AFF4-199C11E60727}" type="presOf" srcId="{D7C766F0-CC1B-484F-8033-B3BF0A40E63D}" destId="{E10BAF44-468B-4737-9C2D-3EE6560AF947}" srcOrd="0" destOrd="0" presId="urn:microsoft.com/office/officeart/2005/8/layout/hList1"/>
    <dgm:cxn modelId="{9A2D31A3-6087-4EEA-99DA-D6C36361FEFE}" srcId="{830416A5-01BF-4DFB-9F01-F4325087973C}" destId="{111F7891-BC6D-4684-B662-9464D812FFB8}" srcOrd="1" destOrd="0" parTransId="{B0565E84-EE9C-40EF-B0C0-524B321AB6ED}" sibTransId="{5402E9FA-1B88-46CD-B98C-D4CF83B0104E}"/>
    <dgm:cxn modelId="{84C450A5-1D84-40FB-9A32-74D7F4FDF749}" srcId="{111F7891-BC6D-4684-B662-9464D812FFB8}" destId="{80323601-BD51-4291-85D5-DF75E170ADDF}" srcOrd="1" destOrd="0" parTransId="{44CDE293-019D-483D-8B7D-C8BF7061C6FC}" sibTransId="{73418445-8322-4680-B2E6-BA7A74B1B4C4}"/>
    <dgm:cxn modelId="{4A89DEAB-6695-4732-AB53-4FC6CD26DE42}" srcId="{830416A5-01BF-4DFB-9F01-F4325087973C}" destId="{A318CA30-A04B-4050-BA6C-5AC7F64B5FB1}" srcOrd="3" destOrd="0" parTransId="{859B863A-174B-4431-B7E2-F569DAB60697}" sibTransId="{8F97FA41-D016-465F-8193-CE54B3CDB0DF}"/>
    <dgm:cxn modelId="{3798F3B0-932F-4AB7-876A-731E7DF07FB4}" srcId="{A318CA30-A04B-4050-BA6C-5AC7F64B5FB1}" destId="{90224786-751A-42A4-92AE-D7E926001519}" srcOrd="0" destOrd="0" parTransId="{C4AC4C34-7050-461C-AC95-E3BF93D274AC}" sibTransId="{FDF1F240-B46D-4EDE-847D-139E6D18581B}"/>
    <dgm:cxn modelId="{9C9CC2B8-BBA4-45C4-8D95-D4EF23FC2478}" srcId="{830416A5-01BF-4DFB-9F01-F4325087973C}" destId="{D7C766F0-CC1B-484F-8033-B3BF0A40E63D}" srcOrd="0" destOrd="0" parTransId="{2639ECC6-7520-45B2-9B66-291FD46849DF}" sibTransId="{42357FF4-4291-43B1-8554-EA9F603088D1}"/>
    <dgm:cxn modelId="{DDF093BF-4F37-4832-B3E2-19B9DAA56F1D}" type="presOf" srcId="{830416A5-01BF-4DFB-9F01-F4325087973C}" destId="{A1A23499-B50F-42AE-ADE6-C0C608474EE5}" srcOrd="0" destOrd="0" presId="urn:microsoft.com/office/officeart/2005/8/layout/hList1"/>
    <dgm:cxn modelId="{9A2AC8D3-A3C9-47F6-9E89-F1C73F2BB0A1}" type="presOf" srcId="{AA494B8C-91F7-4EF7-8901-3A9C29CDF2CE}" destId="{FEDB56DA-8F6D-4F9B-AA87-00C4C7D3ABAE}" srcOrd="0" destOrd="0" presId="urn:microsoft.com/office/officeart/2005/8/layout/hList1"/>
    <dgm:cxn modelId="{6951BDD5-8F91-4C2A-BAAB-4A7778D8E166}" type="presOf" srcId="{111F7891-BC6D-4684-B662-9464D812FFB8}" destId="{7F6F0404-FA93-447D-B22B-623FC4637263}" srcOrd="0" destOrd="0" presId="urn:microsoft.com/office/officeart/2005/8/layout/hList1"/>
    <dgm:cxn modelId="{448388E6-8E86-448B-8724-23460DCD907E}" srcId="{111F7891-BC6D-4684-B662-9464D812FFB8}" destId="{15C16BDC-B477-4E10-BFBF-93921266181C}" srcOrd="0" destOrd="0" parTransId="{BAA28032-8DBF-4261-8FFE-3596C9AFCDA5}" sibTransId="{8B84954B-0DB6-4643-9B1F-1F7A7B5B00A7}"/>
    <dgm:cxn modelId="{D1DEF1F9-4EE9-47C5-B8A2-FAD32AC1FA02}" type="presOf" srcId="{C173D694-162B-4FF7-8F49-00D6B7262DDC}" destId="{D47EB478-424F-4C32-95E5-D272628930F3}" srcOrd="0" destOrd="1" presId="urn:microsoft.com/office/officeart/2005/8/layout/hList1"/>
    <dgm:cxn modelId="{F2E0A3ED-B6A0-47F6-8FB2-AFCD7F43E258}" type="presParOf" srcId="{A1A23499-B50F-42AE-ADE6-C0C608474EE5}" destId="{A4F1D069-13A8-4D4E-9D70-A88B6EBB1C74}" srcOrd="0" destOrd="0" presId="urn:microsoft.com/office/officeart/2005/8/layout/hList1"/>
    <dgm:cxn modelId="{12A1C366-25C8-4E9F-BBF3-7B13BE5A8F78}" type="presParOf" srcId="{A4F1D069-13A8-4D4E-9D70-A88B6EBB1C74}" destId="{E10BAF44-468B-4737-9C2D-3EE6560AF947}" srcOrd="0" destOrd="0" presId="urn:microsoft.com/office/officeart/2005/8/layout/hList1"/>
    <dgm:cxn modelId="{1D000E91-6924-41F7-B75A-9B88714D215A}" type="presParOf" srcId="{A4F1D069-13A8-4D4E-9D70-A88B6EBB1C74}" destId="{E6733744-7CCF-478E-8511-DF7CBFBF1994}" srcOrd="1" destOrd="0" presId="urn:microsoft.com/office/officeart/2005/8/layout/hList1"/>
    <dgm:cxn modelId="{55FE519D-AB67-4D3F-9298-22AD9E932D8D}" type="presParOf" srcId="{A1A23499-B50F-42AE-ADE6-C0C608474EE5}" destId="{36F26582-FF2D-45B5-A4DD-9139FD72C236}" srcOrd="1" destOrd="0" presId="urn:microsoft.com/office/officeart/2005/8/layout/hList1"/>
    <dgm:cxn modelId="{80404A44-F57C-403A-B7D5-34A21C7D6F9A}" type="presParOf" srcId="{A1A23499-B50F-42AE-ADE6-C0C608474EE5}" destId="{7A2FBE95-1F57-4664-91C4-CA78ED0DEF27}" srcOrd="2" destOrd="0" presId="urn:microsoft.com/office/officeart/2005/8/layout/hList1"/>
    <dgm:cxn modelId="{07672F0D-2CB6-4153-9A7D-42853F11D5F0}" type="presParOf" srcId="{7A2FBE95-1F57-4664-91C4-CA78ED0DEF27}" destId="{7F6F0404-FA93-447D-B22B-623FC4637263}" srcOrd="0" destOrd="0" presId="urn:microsoft.com/office/officeart/2005/8/layout/hList1"/>
    <dgm:cxn modelId="{2CD324B2-6EC9-4023-BEB5-DC00653F995E}" type="presParOf" srcId="{7A2FBE95-1F57-4664-91C4-CA78ED0DEF27}" destId="{CDB49F91-DB86-482B-AB38-D89F119213D3}" srcOrd="1" destOrd="0" presId="urn:microsoft.com/office/officeart/2005/8/layout/hList1"/>
    <dgm:cxn modelId="{CCFF11B8-4A18-4310-A466-16FEEA4DF96D}" type="presParOf" srcId="{A1A23499-B50F-42AE-ADE6-C0C608474EE5}" destId="{FC89AA3E-6EFF-4AA5-BA2A-65932317A948}" srcOrd="3" destOrd="0" presId="urn:microsoft.com/office/officeart/2005/8/layout/hList1"/>
    <dgm:cxn modelId="{32BA6226-9A90-4666-85AD-339F52E31C6B}" type="presParOf" srcId="{A1A23499-B50F-42AE-ADE6-C0C608474EE5}" destId="{35448F2E-41AC-46ED-A60E-5A442978267E}" srcOrd="4" destOrd="0" presId="urn:microsoft.com/office/officeart/2005/8/layout/hList1"/>
    <dgm:cxn modelId="{F15BAFC3-6168-4B32-BDDA-615F97CF94C7}" type="presParOf" srcId="{35448F2E-41AC-46ED-A60E-5A442978267E}" destId="{FEDB56DA-8F6D-4F9B-AA87-00C4C7D3ABAE}" srcOrd="0" destOrd="0" presId="urn:microsoft.com/office/officeart/2005/8/layout/hList1"/>
    <dgm:cxn modelId="{77AAF380-707F-4C4A-AD29-66153484553F}" type="presParOf" srcId="{35448F2E-41AC-46ED-A60E-5A442978267E}" destId="{D47EB478-424F-4C32-95E5-D272628930F3}" srcOrd="1" destOrd="0" presId="urn:microsoft.com/office/officeart/2005/8/layout/hList1"/>
    <dgm:cxn modelId="{C87DE780-4061-4981-B4BE-A40671E2C3B7}" type="presParOf" srcId="{A1A23499-B50F-42AE-ADE6-C0C608474EE5}" destId="{1F23D360-1B78-4E4A-8E28-C58217513AF2}" srcOrd="5" destOrd="0" presId="urn:microsoft.com/office/officeart/2005/8/layout/hList1"/>
    <dgm:cxn modelId="{A17BB23D-98BB-4817-81F8-5F9AD16993D2}" type="presParOf" srcId="{A1A23499-B50F-42AE-ADE6-C0C608474EE5}" destId="{D4BDF7C2-5F2E-48F4-9AFF-E21BCAA2D771}" srcOrd="6" destOrd="0" presId="urn:microsoft.com/office/officeart/2005/8/layout/hList1"/>
    <dgm:cxn modelId="{25C9D71C-E46E-4DE1-819E-75DE1B945A7B}" type="presParOf" srcId="{D4BDF7C2-5F2E-48F4-9AFF-E21BCAA2D771}" destId="{46767F31-D38D-4850-AFA4-6EE4C3F64729}" srcOrd="0" destOrd="0" presId="urn:microsoft.com/office/officeart/2005/8/layout/hList1"/>
    <dgm:cxn modelId="{D8C80AB2-0581-427E-AC98-94415259BC37}" type="presParOf" srcId="{D4BDF7C2-5F2E-48F4-9AFF-E21BCAA2D771}" destId="{2EB457A0-5675-4FC9-BC12-34F01DB5ACC9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BAF44-468B-4737-9C2D-3EE6560AF947}">
      <dsp:nvSpPr>
        <dsp:cNvPr id="0" name=""/>
        <dsp:cNvSpPr/>
      </dsp:nvSpPr>
      <dsp:spPr>
        <a:xfrm>
          <a:off x="4500" y="798227"/>
          <a:ext cx="2706182" cy="864000"/>
        </a:xfrm>
        <a:prstGeom prst="rect">
          <a:avLst/>
        </a:prstGeom>
        <a:solidFill>
          <a:srgbClr val="8F459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1</a:t>
          </a:r>
        </a:p>
      </dsp:txBody>
      <dsp:txXfrm>
        <a:off x="4500" y="798227"/>
        <a:ext cx="2706182" cy="864000"/>
      </dsp:txXfrm>
    </dsp:sp>
    <dsp:sp modelId="{E6733744-7CCF-478E-8511-DF7CBFBF1994}">
      <dsp:nvSpPr>
        <dsp:cNvPr id="0" name=""/>
        <dsp:cNvSpPr/>
      </dsp:nvSpPr>
      <dsp:spPr>
        <a:xfrm>
          <a:off x="4500" y="1662227"/>
          <a:ext cx="2706182" cy="3046950"/>
        </a:xfrm>
        <a:prstGeom prst="rect">
          <a:avLst/>
        </a:prstGeom>
        <a:solidFill>
          <a:srgbClr val="EDE6EE">
            <a:alpha val="56000"/>
          </a:srgbClr>
        </a:solidFill>
        <a:ln w="28575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Complete  application form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Supply appropriate evidence</a:t>
          </a:r>
        </a:p>
      </dsp:txBody>
      <dsp:txXfrm>
        <a:off x="4500" y="1662227"/>
        <a:ext cx="2706182" cy="3046950"/>
      </dsp:txXfrm>
    </dsp:sp>
    <dsp:sp modelId="{7F6F0404-FA93-447D-B22B-623FC4637263}">
      <dsp:nvSpPr>
        <dsp:cNvPr id="0" name=""/>
        <dsp:cNvSpPr/>
      </dsp:nvSpPr>
      <dsp:spPr>
        <a:xfrm>
          <a:off x="3089548" y="798227"/>
          <a:ext cx="2706182" cy="864000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2</a:t>
          </a:r>
        </a:p>
      </dsp:txBody>
      <dsp:txXfrm>
        <a:off x="3089548" y="798227"/>
        <a:ext cx="2706182" cy="864000"/>
      </dsp:txXfrm>
    </dsp:sp>
    <dsp:sp modelId="{CDB49F91-DB86-482B-AB38-D89F119213D3}">
      <dsp:nvSpPr>
        <dsp:cNvPr id="0" name=""/>
        <dsp:cNvSpPr/>
      </dsp:nvSpPr>
      <dsp:spPr>
        <a:xfrm>
          <a:off x="3089548" y="1662227"/>
          <a:ext cx="2706182" cy="3046950"/>
        </a:xfrm>
        <a:prstGeom prst="rect">
          <a:avLst/>
        </a:prstGeom>
        <a:solidFill>
          <a:srgbClr val="E2EAEE">
            <a:alpha val="89804"/>
          </a:srgbClr>
        </a:solidFill>
        <a:ln w="28575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Eligibility assessed and confirmed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Invitation to Study Needs Assessment</a:t>
          </a:r>
        </a:p>
      </dsp:txBody>
      <dsp:txXfrm>
        <a:off x="3089548" y="1662227"/>
        <a:ext cx="2706182" cy="3046950"/>
      </dsp:txXfrm>
    </dsp:sp>
    <dsp:sp modelId="{FEDB56DA-8F6D-4F9B-AA87-00C4C7D3ABAE}">
      <dsp:nvSpPr>
        <dsp:cNvPr id="0" name=""/>
        <dsp:cNvSpPr/>
      </dsp:nvSpPr>
      <dsp:spPr>
        <a:xfrm>
          <a:off x="6174596" y="798227"/>
          <a:ext cx="2706182" cy="864000"/>
        </a:xfrm>
        <a:prstGeom prst="rect">
          <a:avLst/>
        </a:prstGeom>
        <a:solidFill>
          <a:srgbClr val="3EA733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3</a:t>
          </a:r>
        </a:p>
      </dsp:txBody>
      <dsp:txXfrm>
        <a:off x="6174596" y="798227"/>
        <a:ext cx="2706182" cy="864000"/>
      </dsp:txXfrm>
    </dsp:sp>
    <dsp:sp modelId="{D47EB478-424F-4C32-95E5-D272628930F3}">
      <dsp:nvSpPr>
        <dsp:cNvPr id="0" name=""/>
        <dsp:cNvSpPr/>
      </dsp:nvSpPr>
      <dsp:spPr>
        <a:xfrm>
          <a:off x="6174596" y="1662227"/>
          <a:ext cx="2706182" cy="3046950"/>
        </a:xfrm>
        <a:prstGeom prst="rect">
          <a:avLst/>
        </a:prstGeom>
        <a:solidFill>
          <a:srgbClr val="E8F2E6">
            <a:alpha val="89804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Undertake Study Needs Assessment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Await confirmation</a:t>
          </a:r>
        </a:p>
      </dsp:txBody>
      <dsp:txXfrm>
        <a:off x="6174596" y="1662227"/>
        <a:ext cx="2706182" cy="3046950"/>
      </dsp:txXfrm>
    </dsp:sp>
    <dsp:sp modelId="{46767F31-D38D-4850-AFA4-6EE4C3F64729}">
      <dsp:nvSpPr>
        <dsp:cNvPr id="0" name=""/>
        <dsp:cNvSpPr/>
      </dsp:nvSpPr>
      <dsp:spPr>
        <a:xfrm>
          <a:off x="9259644" y="798227"/>
          <a:ext cx="2706182" cy="864000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</a:p>
      </dsp:txBody>
      <dsp:txXfrm>
        <a:off x="9259644" y="798227"/>
        <a:ext cx="2706182" cy="864000"/>
      </dsp:txXfrm>
    </dsp:sp>
    <dsp:sp modelId="{2EB457A0-5675-4FC9-BC12-34F01DB5ACC9}">
      <dsp:nvSpPr>
        <dsp:cNvPr id="0" name=""/>
        <dsp:cNvSpPr/>
      </dsp:nvSpPr>
      <dsp:spPr>
        <a:xfrm>
          <a:off x="9259644" y="1662227"/>
          <a:ext cx="2706182" cy="3046950"/>
        </a:xfrm>
        <a:prstGeom prst="rect">
          <a:avLst/>
        </a:prstGeom>
        <a:solidFill>
          <a:srgbClr val="EEDBD6">
            <a:alpha val="89804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Receive final </a:t>
          </a:r>
          <a:r>
            <a:rPr lang="en-GB" sz="3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approval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" panose="020F0502020204030204" pitchFamily="34" charset="0"/>
              <a:cs typeface="Calibri" panose="020F0502020204030204" pitchFamily="34" charset="0"/>
            </a:rPr>
            <a:t>Contact equipment and support providers</a:t>
          </a:r>
        </a:p>
      </dsp:txBody>
      <dsp:txXfrm>
        <a:off x="9259644" y="1662227"/>
        <a:ext cx="2706182" cy="3046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1C858-E885-47AD-8083-852CD9645EAA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BE8C5-054B-4006-BF2C-F662A69D3B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59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06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47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0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26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51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97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48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8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70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27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4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C3F0313-2C03-4701-B8C6-06619192D365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05F5B954-2A3A-4F89-BA29-4142D51993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660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.a.cannon@adm.leeds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disabled-students-allowance-dsa" TargetMode="External"/><Relationship Id="rId2" Type="http://schemas.openxmlformats.org/officeDocument/2006/relationships/hyperlink" Target="https://nadp-uk.org/wp-content/uploads/2021/11/School-vs-university-a-glossary-and-explainer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isabledatuni.wordpress.com/how-we-can-help/help-sheets/" TargetMode="External"/><Relationship Id="rId5" Type="http://schemas.openxmlformats.org/officeDocument/2006/relationships/hyperlink" Target="https://www.thecompleteuniversityguide.co.uk/student-advice/applying-to-uni/disabled-students-university-guide" TargetMode="External"/><Relationship Id="rId4" Type="http://schemas.openxmlformats.org/officeDocument/2006/relationships/hyperlink" Target="https://www.disabilityrightsuk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0199-01BB-47CB-8E76-C4AAF62DB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148390"/>
          </a:xfrm>
        </p:spPr>
        <p:txBody>
          <a:bodyPr/>
          <a:lstStyle/>
          <a:p>
            <a:r>
              <a:rPr lang="en-US" sz="8000" b="1" dirty="0">
                <a:latin typeface="Calibri" panose="020F0502020204030204" pitchFamily="34" charset="0"/>
                <a:cs typeface="Calibri" panose="020F0502020204030204" pitchFamily="34" charset="0"/>
              </a:rPr>
              <a:t>Navigating terminology barriers and accessing support at university</a:t>
            </a:r>
            <a:endParaRPr lang="en-GB"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B3CE2-A250-4813-9347-73C7E222F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Harriet Cannon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Disability Advisory Team Manager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Disability Services, University of Leeds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h.a.cannon@adm.leeds.ac.uk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76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0199-01BB-47CB-8E76-C4AAF62DB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1447361"/>
            <a:ext cx="10782300" cy="3148390"/>
          </a:xfrm>
        </p:spPr>
        <p:txBody>
          <a:bodyPr/>
          <a:lstStyle/>
          <a:p>
            <a:r>
              <a:rPr lang="en-US" sz="8000" b="1" dirty="0">
                <a:latin typeface="Calibri" panose="020F0502020204030204" pitchFamily="34" charset="0"/>
                <a:cs typeface="Calibri" panose="020F0502020204030204" pitchFamily="34" charset="0"/>
              </a:rPr>
              <a:t>Disability support at University</a:t>
            </a:r>
            <a:endParaRPr lang="en-GB"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79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Sharing information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8B31F-91A6-4670-0E4B-71B90FB50F6B}"/>
              </a:ext>
            </a:extLst>
          </p:cNvPr>
          <p:cNvSpPr txBox="1"/>
          <p:nvPr/>
        </p:nvSpPr>
        <p:spPr>
          <a:xfrm>
            <a:off x="605642" y="1298993"/>
            <a:ext cx="1145427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magical transfer of information!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 must tell </a:t>
            </a:r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 about: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disability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support requirements and exam adjustments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to share information at application and annual registration.  It’s never too late!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Universities cannot provide social or personal care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members generally not involved </a:t>
            </a:r>
          </a:p>
        </p:txBody>
      </p:sp>
    </p:spTree>
    <p:extLst>
      <p:ext uri="{BB962C8B-B14F-4D97-AF65-F5344CB8AC3E}">
        <p14:creationId xmlns:p14="http://schemas.microsoft.com/office/powerpoint/2010/main" val="88041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Accessing support: school vs university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8B31F-91A6-4670-0E4B-71B90FB50F6B}"/>
              </a:ext>
            </a:extLst>
          </p:cNvPr>
          <p:cNvSpPr txBox="1"/>
          <p:nvPr/>
        </p:nvSpPr>
        <p:spPr>
          <a:xfrm>
            <a:off x="521207" y="1298993"/>
            <a:ext cx="5574793" cy="546303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Diagnosis not always required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Led by parents / teachers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Costs met by school or LA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Support led by SENCo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Exam arrangements agreed via Form 8 process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EHCP process for some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5B1D1-0335-0225-3379-7388546B02B9}"/>
              </a:ext>
            </a:extLst>
          </p:cNvPr>
          <p:cNvSpPr txBox="1"/>
          <p:nvPr/>
        </p:nvSpPr>
        <p:spPr>
          <a:xfrm>
            <a:off x="6206837" y="1298993"/>
            <a:ext cx="5751616" cy="5463034"/>
          </a:xfrm>
          <a:prstGeom prst="rect">
            <a:avLst/>
          </a:prstGeom>
          <a:solidFill>
            <a:srgbClr val="3F4069"/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Formal diagnosis usually required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Led by student only (18+)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Costs met by Student Finance and university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Support led by team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Exam arrangements agreed locally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Most students assessed</a:t>
            </a:r>
          </a:p>
        </p:txBody>
      </p:sp>
    </p:spTree>
    <p:extLst>
      <p:ext uri="{BB962C8B-B14F-4D97-AF65-F5344CB8AC3E}">
        <p14:creationId xmlns:p14="http://schemas.microsoft.com/office/powerpoint/2010/main" val="145083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 new environment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5B1D1-0335-0225-3379-7388546B02B9}"/>
              </a:ext>
            </a:extLst>
          </p:cNvPr>
          <p:cNvSpPr txBox="1"/>
          <p:nvPr/>
        </p:nvSpPr>
        <p:spPr>
          <a:xfrm>
            <a:off x="558137" y="1298993"/>
            <a:ext cx="1102822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Universities are </a:t>
            </a:r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much</a:t>
            </a: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bigger than schools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 may be split across multiple sites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Greater focus on independent learning skills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Personal Tutor may stay the same – teaching staff will vary frequently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anonymity at university = more responsibility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environment may mean new support requirements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all universities can/will provide the same support</a:t>
            </a:r>
          </a:p>
        </p:txBody>
      </p:sp>
    </p:spTree>
    <p:extLst>
      <p:ext uri="{BB962C8B-B14F-4D97-AF65-F5344CB8AC3E}">
        <p14:creationId xmlns:p14="http://schemas.microsoft.com/office/powerpoint/2010/main" val="418766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Support overview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8B31F-91A6-4670-0E4B-71B90FB50F6B}"/>
              </a:ext>
            </a:extLst>
          </p:cNvPr>
          <p:cNvSpPr txBox="1"/>
          <p:nvPr/>
        </p:nvSpPr>
        <p:spPr>
          <a:xfrm>
            <a:off x="344384" y="1279825"/>
            <a:ext cx="5751616" cy="498598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University funded support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Exam arrangements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Teaching and learning adjustments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Orientation support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Note taking support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Personal Assistant support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Accessible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5B1D1-0335-0225-3379-7388546B02B9}"/>
              </a:ext>
            </a:extLst>
          </p:cNvPr>
          <p:cNvSpPr txBox="1"/>
          <p:nvPr/>
        </p:nvSpPr>
        <p:spPr>
          <a:xfrm>
            <a:off x="6206837" y="1298993"/>
            <a:ext cx="5751616" cy="4985980"/>
          </a:xfrm>
          <a:prstGeom prst="rect">
            <a:avLst/>
          </a:prstGeom>
          <a:solidFill>
            <a:srgbClr val="3F4069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Externally funded support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Study Needs Assessment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Specialist 1-1 support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BSL interpretation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Specialist equipment 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Specialist software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Disability-related travel costs</a:t>
            </a:r>
          </a:p>
        </p:txBody>
      </p:sp>
    </p:spTree>
    <p:extLst>
      <p:ext uri="{BB962C8B-B14F-4D97-AF65-F5344CB8AC3E}">
        <p14:creationId xmlns:p14="http://schemas.microsoft.com/office/powerpoint/2010/main" val="223481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Funding: Disabled Students’ Allowances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5B1D1-0335-0225-3379-7388546B02B9}"/>
              </a:ext>
            </a:extLst>
          </p:cNvPr>
          <p:cNvSpPr txBox="1"/>
          <p:nvPr/>
        </p:nvSpPr>
        <p:spPr>
          <a:xfrm>
            <a:off x="558137" y="1241078"/>
            <a:ext cx="11633863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grant for additional study-related costs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 loan, not means-tested.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Pays for: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 equipment and software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One-to-one support from specialist support worker(s)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Travel allowance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costs (e.g. printing materials)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UK undergraduates studying approved course for 1+ year are eligible, but </a:t>
            </a:r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disability required.</a:t>
            </a:r>
            <a:endParaRPr lang="en-GB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3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5B1D1-0335-0225-3379-7388546B02B9}"/>
              </a:ext>
            </a:extLst>
          </p:cNvPr>
          <p:cNvSpPr txBox="1"/>
          <p:nvPr/>
        </p:nvSpPr>
        <p:spPr>
          <a:xfrm>
            <a:off x="521207" y="1242515"/>
            <a:ext cx="1163386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Disabled Students’ Allowances:</a:t>
            </a:r>
          </a:p>
          <a:p>
            <a:pPr>
              <a:spcAft>
                <a:spcPts val="600"/>
              </a:spcAft>
            </a:pPr>
            <a:endParaRPr lang="en-GB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Universities:</a:t>
            </a:r>
          </a:p>
          <a:p>
            <a:pPr>
              <a:spcAft>
                <a:spcPts val="600"/>
              </a:spcAft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same as above – or students can send us what they have!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649A4B-E94C-06A4-9603-D4DEFC5FB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59339"/>
              </p:ext>
            </p:extLst>
          </p:nvPr>
        </p:nvGraphicFramePr>
        <p:xfrm>
          <a:off x="585557" y="1906346"/>
          <a:ext cx="10899523" cy="357149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06664">
                  <a:extLst>
                    <a:ext uri="{9D8B030D-6E8A-4147-A177-3AD203B41FA5}">
                      <a16:colId xmlns:a16="http://schemas.microsoft.com/office/drawing/2014/main" val="3043620456"/>
                    </a:ext>
                  </a:extLst>
                </a:gridCol>
                <a:gridCol w="6792859">
                  <a:extLst>
                    <a:ext uri="{9D8B030D-6E8A-4147-A177-3AD203B41FA5}">
                      <a16:colId xmlns:a16="http://schemas.microsoft.com/office/drawing/2014/main" val="2447984992"/>
                    </a:ext>
                  </a:extLst>
                </a:gridCol>
              </a:tblGrid>
              <a:tr h="284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Evidence required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61567728"/>
                  </a:ext>
                </a:extLst>
              </a:tr>
              <a:tr h="582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 or long-term health condition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copy of a report or letter from your doctor or consultant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56438844"/>
                  </a:ext>
                </a:extLst>
              </a:tr>
              <a:tr h="582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Mental health condition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copy of a report or letter from your doctor or consultant 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3429144"/>
                  </a:ext>
                </a:extLst>
              </a:tr>
              <a:tr h="880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 learning difficulty such as dyslexia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copy of a ‘diagnostic assessment’ from a practitioner psychologist or suitably qualified specialist teacher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9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92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Applying for Disabled Students’ Allowances</a:t>
            </a:r>
          </a:p>
        </p:txBody>
      </p:sp>
      <p:grpSp>
        <p:nvGrpSpPr>
          <p:cNvPr id="7" name="Group 6" descr="A diagrammatic representation of the process of applying for Disabled Students' Allowances.  &#10;1. Complete application form and supply appropriate evidence. &#10;2. Eligibility assessed and confirmed.  Invitation to Study Needs Assessment. &#10;3. Undertake Study Needs Assessment then await confirmation. &#10;4. Receive final approval.  Contact equipment and support providers. ">
            <a:extLst>
              <a:ext uri="{FF2B5EF4-FFF2-40B4-BE49-F238E27FC236}">
                <a16:creationId xmlns:a16="http://schemas.microsoft.com/office/drawing/2014/main" id="{DB615C58-7828-286A-310A-EE324A4F5116}"/>
              </a:ext>
            </a:extLst>
          </p:cNvPr>
          <p:cNvGrpSpPr/>
          <p:nvPr/>
        </p:nvGrpSpPr>
        <p:grpSpPr>
          <a:xfrm>
            <a:off x="110836" y="1807794"/>
            <a:ext cx="11970327" cy="5507407"/>
            <a:chOff x="96982" y="1586121"/>
            <a:chExt cx="11970327" cy="5507407"/>
          </a:xfrm>
        </p:grpSpPr>
        <p:graphicFrame>
          <p:nvGraphicFramePr>
            <p:cNvPr id="2" name="Diagram 1">
              <a:extLst>
                <a:ext uri="{FF2B5EF4-FFF2-40B4-BE49-F238E27FC236}">
                  <a16:creationId xmlns:a16="http://schemas.microsoft.com/office/drawing/2014/main" id="{751BFE32-ABED-BBEB-B6DE-FBA35FC2314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9662708"/>
                </p:ext>
              </p:extLst>
            </p:nvPr>
          </p:nvGraphicFramePr>
          <p:xfrm>
            <a:off x="96982" y="1586122"/>
            <a:ext cx="11970327" cy="55074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BAFBBE7-2090-9D5D-2686-248169BE3E20}"/>
                </a:ext>
              </a:extLst>
            </p:cNvPr>
            <p:cNvGrpSpPr/>
            <p:nvPr/>
          </p:nvGrpSpPr>
          <p:grpSpPr>
            <a:xfrm>
              <a:off x="700644" y="1586121"/>
              <a:ext cx="10933219" cy="523220"/>
              <a:chOff x="720434" y="1924194"/>
              <a:chExt cx="10933219" cy="523220"/>
            </a:xfrm>
          </p:grpSpPr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EC3D3B1D-DA78-8FD2-047E-6583172D0799}"/>
                  </a:ext>
                </a:extLst>
              </p:cNvPr>
              <p:cNvSpPr/>
              <p:nvPr/>
            </p:nvSpPr>
            <p:spPr>
              <a:xfrm>
                <a:off x="720434" y="2031809"/>
                <a:ext cx="10933219" cy="307991"/>
              </a:xfrm>
              <a:prstGeom prst="rightArrow">
                <a:avLst/>
              </a:prstGeom>
              <a:solidFill>
                <a:srgbClr val="FFF911"/>
              </a:solidFill>
              <a:ln w="31750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20692B-E64A-255D-FB08-2FECCE93FB92}"/>
                  </a:ext>
                </a:extLst>
              </p:cNvPr>
              <p:cNvSpPr txBox="1"/>
              <p:nvPr/>
            </p:nvSpPr>
            <p:spPr>
              <a:xfrm>
                <a:off x="4649839" y="1924194"/>
                <a:ext cx="3182587" cy="523220"/>
              </a:xfrm>
              <a:prstGeom prst="rect">
                <a:avLst/>
              </a:prstGeom>
              <a:solidFill>
                <a:srgbClr val="C00000"/>
              </a:solidFill>
              <a:ln w="3810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15 WEEKS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1911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5B1D1-0335-0225-3379-7388546B02B9}"/>
              </a:ext>
            </a:extLst>
          </p:cNvPr>
          <p:cNvSpPr txBox="1"/>
          <p:nvPr/>
        </p:nvSpPr>
        <p:spPr>
          <a:xfrm>
            <a:off x="558137" y="1241078"/>
            <a:ext cx="1163386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Terminology creates an unnecessary barrier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Understanding the terminology facilitates access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disability support is different to school support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university environment is different to school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more funding and more support available to university students than at school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 must drive the necessary processes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 must apply for DSA as soon as possible (March)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Universities are not telepathic!  Students need to talk to us.</a:t>
            </a:r>
          </a:p>
        </p:txBody>
      </p:sp>
    </p:spTree>
    <p:extLst>
      <p:ext uri="{BB962C8B-B14F-4D97-AF65-F5344CB8AC3E}">
        <p14:creationId xmlns:p14="http://schemas.microsoft.com/office/powerpoint/2010/main" val="197794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75B1D1-0335-0225-3379-7388546B02B9}"/>
              </a:ext>
            </a:extLst>
          </p:cNvPr>
          <p:cNvSpPr txBox="1"/>
          <p:nvPr/>
        </p:nvSpPr>
        <p:spPr>
          <a:xfrm>
            <a:off x="558137" y="1597338"/>
            <a:ext cx="1163386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School vs University: a glossary and explainer   </a:t>
            </a:r>
            <a:endParaRPr lang="en-GB" sz="3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Disabled Students’ Allowances </a:t>
            </a: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(eligibility and application)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Disability Rights UK </a:t>
            </a: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(student section)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Disabled Students University Guide</a:t>
            </a:r>
            <a:endParaRPr lang="en-GB" sz="3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Disabled At Uni help sheets</a:t>
            </a:r>
            <a:endParaRPr lang="en-GB" sz="3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4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pic>
        <p:nvPicPr>
          <p:cNvPr id="4" name="Picture 3" descr="A picture of Harriet. It's taken side on with my face turned to the camera.  I am a white woman with long brown hair and blue eyes.  I'm wearing a dark blue top and smiling slightly. ">
            <a:extLst>
              <a:ext uri="{FF2B5EF4-FFF2-40B4-BE49-F238E27FC236}">
                <a16:creationId xmlns:a16="http://schemas.microsoft.com/office/drawing/2014/main" id="{20EB3896-1EFA-4A98-9DE9-4CA9512D3F3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69" y="1471448"/>
            <a:ext cx="4036091" cy="46718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F0D71F-C5EF-4F1B-A00B-51AA91545E52}"/>
              </a:ext>
            </a:extLst>
          </p:cNvPr>
          <p:cNvSpPr txBox="1"/>
          <p:nvPr/>
        </p:nvSpPr>
        <p:spPr>
          <a:xfrm>
            <a:off x="4998720" y="1298993"/>
            <a:ext cx="7061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name is Harriet Cannon (she/her)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I’m the Disability Advisory Team Manager in Disability Services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I’ve been working with disabled students in HE for 22 years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I’m a Senior Accredited Member and Director of the National Association of Disability Practitioners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I’m a specialist autism practitioner</a:t>
            </a:r>
          </a:p>
        </p:txBody>
      </p:sp>
    </p:spTree>
    <p:extLst>
      <p:ext uri="{BB962C8B-B14F-4D97-AF65-F5344CB8AC3E}">
        <p14:creationId xmlns:p14="http://schemas.microsoft.com/office/powerpoint/2010/main" val="49708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F0D71F-C5EF-4F1B-A00B-51AA91545E52}"/>
              </a:ext>
            </a:extLst>
          </p:cNvPr>
          <p:cNvSpPr txBox="1"/>
          <p:nvPr/>
        </p:nvSpPr>
        <p:spPr>
          <a:xfrm>
            <a:off x="605642" y="1298993"/>
            <a:ext cx="1145427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Terminology as a barrier to access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terminology: school vs university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Disability support at University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information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support: school vs university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new environment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at university overview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 for support</a:t>
            </a:r>
          </a:p>
        </p:txBody>
      </p:sp>
    </p:spTree>
    <p:extLst>
      <p:ext uri="{BB962C8B-B14F-4D97-AF65-F5344CB8AC3E}">
        <p14:creationId xmlns:p14="http://schemas.microsoft.com/office/powerpoint/2010/main" val="33006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0199-01BB-47CB-8E76-C4AAF62DB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148390"/>
          </a:xfrm>
        </p:spPr>
        <p:txBody>
          <a:bodyPr/>
          <a:lstStyle/>
          <a:p>
            <a:r>
              <a:rPr lang="en-US" sz="8000" b="1" dirty="0">
                <a:latin typeface="Calibri" panose="020F0502020204030204" pitchFamily="34" charset="0"/>
                <a:cs typeface="Calibri" panose="020F0502020204030204" pitchFamily="34" charset="0"/>
              </a:rPr>
              <a:t>Terminology as a barrier</a:t>
            </a:r>
            <a:endParaRPr lang="en-GB"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2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What’s in a name? SEND vs Disability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9F53B7-D69C-9F45-77D3-9FAD944EA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077121"/>
              </p:ext>
            </p:extLst>
          </p:nvPr>
        </p:nvGraphicFramePr>
        <p:xfrm>
          <a:off x="641267" y="1377539"/>
          <a:ext cx="11162806" cy="377507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6800684">
                  <a:extLst>
                    <a:ext uri="{9D8B030D-6E8A-4147-A177-3AD203B41FA5}">
                      <a16:colId xmlns:a16="http://schemas.microsoft.com/office/drawing/2014/main" val="3951786701"/>
                    </a:ext>
                  </a:extLst>
                </a:gridCol>
                <a:gridCol w="4362122">
                  <a:extLst>
                    <a:ext uri="{9D8B030D-6E8A-4147-A177-3AD203B41FA5}">
                      <a16:colId xmlns:a16="http://schemas.microsoft.com/office/drawing/2014/main" val="331507809"/>
                    </a:ext>
                  </a:extLst>
                </a:gridCol>
              </a:tblGrid>
              <a:tr h="163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term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University term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670550"/>
                  </a:ext>
                </a:extLst>
              </a:tr>
              <a:tr h="15944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Educational Needs &amp; Disabilities (SEND)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Needs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Educational Needs (SEN)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 Needs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3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36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3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</a:t>
                      </a:r>
                      <a:endParaRPr lang="en-GB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88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89D3724-F538-71E5-07AE-DEBA578CCF52}"/>
              </a:ext>
            </a:extLst>
          </p:cNvPr>
          <p:cNvSpPr txBox="1"/>
          <p:nvPr/>
        </p:nvSpPr>
        <p:spPr>
          <a:xfrm>
            <a:off x="641267" y="5557652"/>
            <a:ext cx="11162806" cy="1077218"/>
          </a:xfrm>
          <a:prstGeom prst="rect">
            <a:avLst/>
          </a:prstGeom>
          <a:solidFill>
            <a:srgbClr val="E9EDE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Understanding and accepting the use of disability/disabled is a big – but very important – step for many school leavers. </a:t>
            </a:r>
          </a:p>
        </p:txBody>
      </p:sp>
    </p:spTree>
    <p:extLst>
      <p:ext uri="{BB962C8B-B14F-4D97-AF65-F5344CB8AC3E}">
        <p14:creationId xmlns:p14="http://schemas.microsoft.com/office/powerpoint/2010/main" val="222028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do we mean by ‘disability’?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8B31F-91A6-4670-0E4B-71B90FB50F6B}"/>
              </a:ext>
            </a:extLst>
          </p:cNvPr>
          <p:cNvSpPr txBox="1"/>
          <p:nvPr/>
        </p:nvSpPr>
        <p:spPr>
          <a:xfrm>
            <a:off x="506153" y="1151245"/>
            <a:ext cx="11685847" cy="539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 legal definition (Equality Act)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physical, mental or sensory impairment which has a significant impact on daily life, and which is long term (i.e. lasts more than 12 months).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 student, daily activities might include taking notes, writing, researching, reading large amounts of text and moving between multiple locations. 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 is not a dirty word!</a:t>
            </a:r>
            <a:endParaRPr lang="en-GB" sz="4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00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Universities support students who: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8B31F-91A6-4670-0E4B-71B90FB50F6B}"/>
              </a:ext>
            </a:extLst>
          </p:cNvPr>
          <p:cNvSpPr txBox="1"/>
          <p:nvPr/>
        </p:nvSpPr>
        <p:spPr>
          <a:xfrm>
            <a:off x="193964" y="1206663"/>
            <a:ext cx="11998036" cy="5684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D/deaf or hearing impaired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blind or visually impaired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physically disabled, and/or have mobility difficulties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specific learning difficulty (e.g. dyslexia)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neurodevelopmental condition (e.g. ADHD)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neurological condition (e.g. epilepsy, Tourette Syndrome, stammer)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autistic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mental health condition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long-term medical condition (e.g. </a:t>
            </a:r>
            <a:r>
              <a:rPr lang="en-GB" sz="3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CFS/ME</a:t>
            </a: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diabetes, cancer)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combination of these</a:t>
            </a:r>
            <a:endParaRPr lang="en-GB" sz="3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2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Which team provides support?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9F53B7-D69C-9F45-77D3-9FAD944EA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52796"/>
              </p:ext>
            </p:extLst>
          </p:nvPr>
        </p:nvGraphicFramePr>
        <p:xfrm>
          <a:off x="641267" y="1377539"/>
          <a:ext cx="11162806" cy="391248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593278">
                  <a:extLst>
                    <a:ext uri="{9D8B030D-6E8A-4147-A177-3AD203B41FA5}">
                      <a16:colId xmlns:a16="http://schemas.microsoft.com/office/drawing/2014/main" val="3951786701"/>
                    </a:ext>
                  </a:extLst>
                </a:gridCol>
                <a:gridCol w="5569528">
                  <a:extLst>
                    <a:ext uri="{9D8B030D-6E8A-4147-A177-3AD203B41FA5}">
                      <a16:colId xmlns:a16="http://schemas.microsoft.com/office/drawing/2014/main" val="331507809"/>
                    </a:ext>
                  </a:extLst>
                </a:gridCol>
              </a:tblGrid>
              <a:tr h="163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term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University term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670550"/>
                  </a:ext>
                </a:extLst>
              </a:tr>
              <a:tr h="1594485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SEND Department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 Learning Support (ALS)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Learning Support Team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n-GB" sz="32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 Services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 Team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 Support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 Services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Wellbeing/Welfare Services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AccessAbility</a:t>
                      </a: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Accessibility Team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888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E58D6D4-97CC-373A-3A73-3C22131DC702}"/>
              </a:ext>
            </a:extLst>
          </p:cNvPr>
          <p:cNvSpPr txBox="1"/>
          <p:nvPr/>
        </p:nvSpPr>
        <p:spPr>
          <a:xfrm>
            <a:off x="641267" y="5557652"/>
            <a:ext cx="11162806" cy="1077218"/>
          </a:xfrm>
          <a:prstGeom prst="rect">
            <a:avLst/>
          </a:prstGeom>
          <a:solidFill>
            <a:srgbClr val="E9EDE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spend time looking for the University’s SEND Department – it won’t exist!</a:t>
            </a:r>
          </a:p>
        </p:txBody>
      </p:sp>
    </p:spTree>
    <p:extLst>
      <p:ext uri="{BB962C8B-B14F-4D97-AF65-F5344CB8AC3E}">
        <p14:creationId xmlns:p14="http://schemas.microsoft.com/office/powerpoint/2010/main" val="256546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Which person provides support?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9F53B7-D69C-9F45-77D3-9FAD944EA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50678"/>
              </p:ext>
            </p:extLst>
          </p:nvPr>
        </p:nvGraphicFramePr>
        <p:xfrm>
          <a:off x="641267" y="1377539"/>
          <a:ext cx="11162806" cy="342480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593278">
                  <a:extLst>
                    <a:ext uri="{9D8B030D-6E8A-4147-A177-3AD203B41FA5}">
                      <a16:colId xmlns:a16="http://schemas.microsoft.com/office/drawing/2014/main" val="3951786701"/>
                    </a:ext>
                  </a:extLst>
                </a:gridCol>
                <a:gridCol w="5569528">
                  <a:extLst>
                    <a:ext uri="{9D8B030D-6E8A-4147-A177-3AD203B41FA5}">
                      <a16:colId xmlns:a16="http://schemas.microsoft.com/office/drawing/2014/main" val="331507809"/>
                    </a:ext>
                  </a:extLst>
                </a:gridCol>
              </a:tblGrid>
              <a:tr h="163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term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University term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670550"/>
                  </a:ext>
                </a:extLst>
              </a:tr>
              <a:tr h="1594485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Educational Needs (&amp; Disabilities) Coordinator (SENCo or SENDCo)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3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3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Learning Support Coordinator</a:t>
                      </a:r>
                      <a:endParaRPr lang="en-GB" sz="48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 Advisor/Adviser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 Coordinator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Disability Officer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Wellbeing Advisor/Adviser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Inclusion Advisor/Adviser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Access Officer/Advisor</a:t>
                      </a:r>
                      <a:endParaRPr lang="en-GB" sz="48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888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E58D6D4-97CC-373A-3A73-3C22131DC702}"/>
              </a:ext>
            </a:extLst>
          </p:cNvPr>
          <p:cNvSpPr txBox="1"/>
          <p:nvPr/>
        </p:nvSpPr>
        <p:spPr>
          <a:xfrm>
            <a:off x="641267" y="5267410"/>
            <a:ext cx="11162806" cy="1077218"/>
          </a:xfrm>
          <a:prstGeom prst="rect">
            <a:avLst/>
          </a:prstGeom>
          <a:solidFill>
            <a:srgbClr val="E9EDE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spend time looking for the University’s SENCo or SENDCo – they don’t exist!</a:t>
            </a:r>
          </a:p>
        </p:txBody>
      </p:sp>
    </p:spTree>
    <p:extLst>
      <p:ext uri="{BB962C8B-B14F-4D97-AF65-F5344CB8AC3E}">
        <p14:creationId xmlns:p14="http://schemas.microsoft.com/office/powerpoint/2010/main" val="413981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0.18.2.1721"/>
  <p:tag name="SLIDO_PRESENTATION_ID" val="00000000-0000-0000-0000-000000000000"/>
  <p:tag name="SLIDO_EVENT_UUID" val="723f0480-86f4-4551-bb00-c4dbd7ffb65d"/>
  <p:tag name="SLIDO_EVENT_SECTION_UUID" val="b26d6176-ff5e-4257-958f-27d77db100b1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02ABC2DAFE2541BA39CB6A60FF295D" ma:contentTypeVersion="14" ma:contentTypeDescription="Create a new document." ma:contentTypeScope="" ma:versionID="015f1f42ba1988291c204d9a214f553c">
  <xsd:schema xmlns:xsd="http://www.w3.org/2001/XMLSchema" xmlns:xs="http://www.w3.org/2001/XMLSchema" xmlns:p="http://schemas.microsoft.com/office/2006/metadata/properties" xmlns:ns3="c034488d-cff6-4e82-93aa-1a8b602b3310" xmlns:ns4="6e11e840-75f0-4e9c-8108-826cb0979e08" targetNamespace="http://schemas.microsoft.com/office/2006/metadata/properties" ma:root="true" ma:fieldsID="351a426f239011cb5a0c76c946456164" ns3:_="" ns4:_="">
    <xsd:import namespace="c034488d-cff6-4e82-93aa-1a8b602b3310"/>
    <xsd:import namespace="6e11e840-75f0-4e9c-8108-826cb0979e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4488d-cff6-4e82-93aa-1a8b602b33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1e840-75f0-4e9c-8108-826cb0979e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38F1B2-4AB1-4080-AC9B-6E490141F7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34488d-cff6-4e82-93aa-1a8b602b3310"/>
    <ds:schemaRef ds:uri="6e11e840-75f0-4e9c-8108-826cb0979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BD8F6F-44DF-4A4B-9189-1B08A9F058E8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c034488d-cff6-4e82-93aa-1a8b602b3310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e11e840-75f0-4e9c-8108-826cb0979e08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EEABA2A-6159-4DF0-BBB2-86A8D1B7AF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75560</TotalTime>
  <Words>973</Words>
  <Application>Microsoft Office PowerPoint</Application>
  <PresentationFormat>Widescreen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Metropolitan</vt:lpstr>
      <vt:lpstr>Navigating terminology barriers and accessing support at university</vt:lpstr>
      <vt:lpstr>Introduction</vt:lpstr>
      <vt:lpstr>Overview</vt:lpstr>
      <vt:lpstr>Terminology as a barrier</vt:lpstr>
      <vt:lpstr>What’s in a name? SEND vs Disability</vt:lpstr>
      <vt:lpstr>What do we mean by ‘disability’?</vt:lpstr>
      <vt:lpstr>Universities support students who:</vt:lpstr>
      <vt:lpstr>Which team provides support?</vt:lpstr>
      <vt:lpstr>Which person provides support?</vt:lpstr>
      <vt:lpstr>Disability support at University</vt:lpstr>
      <vt:lpstr>Sharing information</vt:lpstr>
      <vt:lpstr>Accessing support: school vs university</vt:lpstr>
      <vt:lpstr>A new environment</vt:lpstr>
      <vt:lpstr>Support overview</vt:lpstr>
      <vt:lpstr>Funding: Disabled Students’ Allowances</vt:lpstr>
      <vt:lpstr>Evidence</vt:lpstr>
      <vt:lpstr>Applying for Disabled Students’ Allowances</vt:lpstr>
      <vt:lpstr>Summary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Services overview</dc:title>
  <dc:creator>Harriet Cannon</dc:creator>
  <cp:lastModifiedBy>Harriet Cannon</cp:lastModifiedBy>
  <cp:revision>25</cp:revision>
  <dcterms:created xsi:type="dcterms:W3CDTF">2021-01-18T14:06:27Z</dcterms:created>
  <dcterms:modified xsi:type="dcterms:W3CDTF">2023-05-11T07:47:58Z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0x010100DB02ABC2DAFE2541BA39CB6A60FF295D</vt:lpwstr>
  </property>
  <property fmtid="{D5CDD505-2E9C-101B-9397-08002B2CF9AE}" pid="3" name="SlidoAppVersion">
    <vt:lpwstr>0.18.2.1721</vt:lpwstr>
  </property>
</Properties>
</file>