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a:defRPr>
    </a:lvl1pPr>
    <a:lvl2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a:defRPr>
    </a:lvl2pPr>
    <a:lvl3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a:defRPr>
    </a:lvl3pPr>
    <a:lvl4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a:defRPr>
    </a:lvl4pPr>
    <a:lvl5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a:defRPr>
    </a:lvl5pPr>
    <a:lvl6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a:defRPr>
    </a:lvl6pPr>
    <a:lvl7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a:defRPr>
    </a:lvl7pPr>
    <a:lvl8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a:defRPr>
    </a:lvl8pPr>
    <a:lvl9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FFF"/>
          </a:solidFill>
        </a:fill>
      </a:tcStyle>
    </a:wholeTbl>
    <a:band2H>
      <a:tcTxStyle b="def" i="def"/>
      <a:tcStyle>
        <a:tcBdr/>
        <a:fill>
          <a:solidFill>
            <a:srgbClr val="E6F0FF"/>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1F0CC"/>
          </a:solidFill>
        </a:fill>
      </a:tcStyle>
    </a:wholeTbl>
    <a:band2H>
      <a:tcTxStyle b="def" i="def"/>
      <a:tcStyle>
        <a:tcBdr/>
        <a:fill>
          <a:solidFill>
            <a:srgbClr val="EAF8E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9D1E1"/>
          </a:solidFill>
        </a:fill>
      </a:tcStyle>
    </a:wholeTbl>
    <a:band2H>
      <a:tcTxStyle b="def" i="def"/>
      <a:tcStyle>
        <a:tcBdr/>
        <a:fill>
          <a:solidFill>
            <a:srgbClr val="FCE9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34" name="Shape 134"/>
          <p:cNvSpPr/>
          <p:nvPr>
            <p:ph type="sldImg"/>
          </p:nvPr>
        </p:nvSpPr>
        <p:spPr>
          <a:xfrm>
            <a:off x="1143000" y="685800"/>
            <a:ext cx="4572000" cy="3429000"/>
          </a:xfrm>
          <a:prstGeom prst="rect">
            <a:avLst/>
          </a:prstGeom>
        </p:spPr>
        <p:txBody>
          <a:bodyPr/>
          <a:lstStyle/>
          <a:p>
            <a:pPr/>
          </a:p>
        </p:txBody>
      </p:sp>
      <p:sp>
        <p:nvSpPr>
          <p:cNvPr id="135" name="Shape 135"/>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j-lt"/>
        <a:ea typeface="+mj-ea"/>
        <a:cs typeface="+mj-cs"/>
        <a:sym typeface="Helvetica Neue"/>
      </a:defRPr>
    </a:lvl1pPr>
    <a:lvl2pPr indent="228600" defTabSz="457200" latinLnBrk="0">
      <a:lnSpc>
        <a:spcPct val="117999"/>
      </a:lnSpc>
      <a:defRPr sz="2200">
        <a:latin typeface="+mj-lt"/>
        <a:ea typeface="+mj-ea"/>
        <a:cs typeface="+mj-cs"/>
        <a:sym typeface="Helvetica Neue"/>
      </a:defRPr>
    </a:lvl2pPr>
    <a:lvl3pPr indent="457200" defTabSz="457200" latinLnBrk="0">
      <a:lnSpc>
        <a:spcPct val="117999"/>
      </a:lnSpc>
      <a:defRPr sz="2200">
        <a:latin typeface="+mj-lt"/>
        <a:ea typeface="+mj-ea"/>
        <a:cs typeface="+mj-cs"/>
        <a:sym typeface="Helvetica Neue"/>
      </a:defRPr>
    </a:lvl3pPr>
    <a:lvl4pPr indent="685800" defTabSz="457200" latinLnBrk="0">
      <a:lnSpc>
        <a:spcPct val="117999"/>
      </a:lnSpc>
      <a:defRPr sz="2200">
        <a:latin typeface="+mj-lt"/>
        <a:ea typeface="+mj-ea"/>
        <a:cs typeface="+mj-cs"/>
        <a:sym typeface="Helvetica Neue"/>
      </a:defRPr>
    </a:lvl4pPr>
    <a:lvl5pPr indent="914400" defTabSz="457200" latinLnBrk="0">
      <a:lnSpc>
        <a:spcPct val="117999"/>
      </a:lnSpc>
      <a:defRPr sz="2200">
        <a:latin typeface="+mj-lt"/>
        <a:ea typeface="+mj-ea"/>
        <a:cs typeface="+mj-cs"/>
        <a:sym typeface="Helvetica Neue"/>
      </a:defRPr>
    </a:lvl5pPr>
    <a:lvl6pPr indent="1143000" defTabSz="457200" latinLnBrk="0">
      <a:lnSpc>
        <a:spcPct val="117999"/>
      </a:lnSpc>
      <a:defRPr sz="2200">
        <a:latin typeface="+mj-lt"/>
        <a:ea typeface="+mj-ea"/>
        <a:cs typeface="+mj-cs"/>
        <a:sym typeface="Helvetica Neue"/>
      </a:defRPr>
    </a:lvl6pPr>
    <a:lvl7pPr indent="1371600" defTabSz="457200" latinLnBrk="0">
      <a:lnSpc>
        <a:spcPct val="117999"/>
      </a:lnSpc>
      <a:defRPr sz="2200">
        <a:latin typeface="+mj-lt"/>
        <a:ea typeface="+mj-ea"/>
        <a:cs typeface="+mj-cs"/>
        <a:sym typeface="Helvetica Neue"/>
      </a:defRPr>
    </a:lvl7pPr>
    <a:lvl8pPr indent="1600200" defTabSz="457200" latinLnBrk="0">
      <a:lnSpc>
        <a:spcPct val="117999"/>
      </a:lnSpc>
      <a:defRPr sz="2200">
        <a:latin typeface="+mj-lt"/>
        <a:ea typeface="+mj-ea"/>
        <a:cs typeface="+mj-cs"/>
        <a:sym typeface="Helvetica Neue"/>
      </a:defRPr>
    </a:lvl8pPr>
    <a:lvl9pPr indent="1828800" defTabSz="457200" latinLnBrk="0">
      <a:lnSpc>
        <a:spcPct val="117999"/>
      </a:lnSpc>
      <a:defRPr sz="2200">
        <a:latin typeface="+mj-lt"/>
        <a:ea typeface="+mj-ea"/>
        <a:cs typeface="+mj-cs"/>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amp; Subtitle">
    <p:spTree>
      <p:nvGrpSpPr>
        <p:cNvPr id="1" name=""/>
        <p:cNvGrpSpPr/>
        <p:nvPr/>
      </p:nvGrpSpPr>
      <p:grpSpPr>
        <a:xfrm>
          <a:off x="0" y="0"/>
          <a:ext cx="0" cy="0"/>
          <a:chOff x="0" y="0"/>
          <a:chExt cx="0" cy="0"/>
        </a:xfrm>
      </p:grpSpPr>
      <p:sp>
        <p:nvSpPr>
          <p:cNvPr id="11" name="Title Text"/>
          <p:cNvSpPr txBox="1"/>
          <p:nvPr>
            <p:ph type="title"/>
          </p:nvPr>
        </p:nvSpPr>
        <p:spPr>
          <a:xfrm>
            <a:off x="1270000" y="1638300"/>
            <a:ext cx="10464800" cy="3302000"/>
          </a:xfrm>
          <a:prstGeom prst="rect">
            <a:avLst/>
          </a:prstGeom>
        </p:spPr>
        <p:txBody>
          <a:bodyPr anchor="b"/>
          <a:lstStyle/>
          <a:p>
            <a:pPr/>
            <a:r>
              <a:t>Title Text</a:t>
            </a:r>
          </a:p>
        </p:txBody>
      </p:sp>
      <p:sp>
        <p:nvSpPr>
          <p:cNvPr id="12" name="Body Level One…"/>
          <p:cNvSpPr txBox="1"/>
          <p:nvPr>
            <p:ph type="body" sz="quarter" idx="1"/>
          </p:nvPr>
        </p:nvSpPr>
        <p:spPr>
          <a:xfrm>
            <a:off x="1270000" y="5041900"/>
            <a:ext cx="10464800" cy="11303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lvl1pPr>
              <a:defRPr>
                <a:latin typeface="Helvetica Neue Thin"/>
                <a:ea typeface="Helvetica Neue Thin"/>
                <a:cs typeface="Helvetica Neue Thin"/>
                <a:sym typeface="Helvetica Neue Thi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93" name="Body Level One…"/>
          <p:cNvSpPr txBox="1"/>
          <p:nvPr>
            <p:ph type="body" sz="quarter" idx="1"/>
          </p:nvPr>
        </p:nvSpPr>
        <p:spPr>
          <a:xfrm>
            <a:off x="1270000" y="6362700"/>
            <a:ext cx="10464800" cy="461366"/>
          </a:xfrm>
          <a:prstGeom prst="rect">
            <a:avLst/>
          </a:prstGeom>
        </p:spPr>
        <p:txBody>
          <a:bodyPr anchor="t"/>
          <a:lstStyle>
            <a:lvl1pPr marL="0" indent="0" algn="ctr">
              <a:spcBef>
                <a:spcPts val="0"/>
              </a:spcBef>
              <a:buSzTx/>
              <a:buNone/>
              <a:defRPr i="1" sz="2400"/>
            </a:lvl1pPr>
            <a:lvl2pPr marL="777875" indent="-333375" algn="ctr">
              <a:spcBef>
                <a:spcPts val="0"/>
              </a:spcBef>
              <a:defRPr i="1" sz="2400"/>
            </a:lvl2pPr>
            <a:lvl3pPr marL="1222375" indent="-333375" algn="ctr">
              <a:spcBef>
                <a:spcPts val="0"/>
              </a:spcBef>
              <a:defRPr i="1" sz="2400"/>
            </a:lvl3pPr>
            <a:lvl4pPr marL="1666875" indent="-333375" algn="ctr">
              <a:spcBef>
                <a:spcPts val="0"/>
              </a:spcBef>
              <a:defRPr i="1" sz="2400"/>
            </a:lvl4pPr>
            <a:lvl5pPr marL="2111375" indent="-333375" algn="ctr">
              <a:spcBef>
                <a:spcPts val="0"/>
              </a:spcBef>
              <a:defRPr i="1" sz="2400"/>
            </a:lvl5pPr>
          </a:lstStyle>
          <a:p>
            <a:pPr/>
            <a:r>
              <a:t>Body Level One</a:t>
            </a:r>
          </a:p>
          <a:p>
            <a:pPr lvl="1"/>
            <a:r>
              <a:t>Body Level Two</a:t>
            </a:r>
          </a:p>
          <a:p>
            <a:pPr lvl="2"/>
            <a:r>
              <a:t>Body Level Three</a:t>
            </a:r>
          </a:p>
          <a:p>
            <a:pPr lvl="3"/>
            <a:r>
              <a:t>Body Level Four</a:t>
            </a:r>
          </a:p>
          <a:p>
            <a:pPr lvl="4"/>
            <a:r>
              <a:t>Body Level Five</a:t>
            </a:r>
          </a:p>
        </p:txBody>
      </p:sp>
      <p:sp>
        <p:nvSpPr>
          <p:cNvPr id="94" name="“Type a quote here.”"/>
          <p:cNvSpPr txBox="1"/>
          <p:nvPr>
            <p:ph type="body" sz="quarter" idx="21"/>
          </p:nvPr>
        </p:nvSpPr>
        <p:spPr>
          <a:xfrm>
            <a:off x="1270000" y="4267112"/>
            <a:ext cx="10464800" cy="609779"/>
          </a:xfrm>
          <a:prstGeom prst="rect">
            <a:avLst/>
          </a:prstGeom>
        </p:spPr>
        <p:txBody>
          <a:bodyPr/>
          <a:lstStyle/>
          <a:p>
            <a:pPr/>
          </a:p>
        </p:txBody>
      </p:sp>
      <p:sp>
        <p:nvSpPr>
          <p:cNvPr id="9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02" name="Image"/>
          <p:cNvSpPr/>
          <p:nvPr>
            <p:ph type="pic" idx="21"/>
          </p:nvPr>
        </p:nvSpPr>
        <p:spPr>
          <a:xfrm>
            <a:off x="0" y="0"/>
            <a:ext cx="13004800" cy="9753600"/>
          </a:xfrm>
          <a:prstGeom prst="rect">
            <a:avLst/>
          </a:prstGeom>
        </p:spPr>
        <p:txBody>
          <a:bodyPr lIns="91439" tIns="45719" rIns="91439" bIns="45719" anchor="t">
            <a:noAutofit/>
          </a:bodyPr>
          <a:lstStyle/>
          <a:p>
            <a:pPr/>
          </a:p>
        </p:txBody>
      </p:sp>
      <p:sp>
        <p:nvSpPr>
          <p:cNvPr id="10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1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Internal Slide 5">
    <p:spTree>
      <p:nvGrpSpPr>
        <p:cNvPr id="1" name=""/>
        <p:cNvGrpSpPr/>
        <p:nvPr/>
      </p:nvGrpSpPr>
      <p:grpSpPr>
        <a:xfrm>
          <a:off x="0" y="0"/>
          <a:ext cx="0" cy="0"/>
          <a:chOff x="0" y="0"/>
          <a:chExt cx="0" cy="0"/>
        </a:xfrm>
      </p:grpSpPr>
      <p:pic>
        <p:nvPicPr>
          <p:cNvPr id="117" name="Shape 81" descr="Shape 81"/>
          <p:cNvPicPr>
            <a:picLocks noChangeAspect="1"/>
          </p:cNvPicPr>
          <p:nvPr/>
        </p:nvPicPr>
        <p:blipFill>
          <a:blip r:embed="rId2">
            <a:extLst/>
          </a:blip>
          <a:stretch>
            <a:fillRect/>
          </a:stretch>
        </p:blipFill>
        <p:spPr>
          <a:xfrm>
            <a:off x="2818" y="1219199"/>
            <a:ext cx="12999164" cy="7315201"/>
          </a:xfrm>
          <a:prstGeom prst="rect">
            <a:avLst/>
          </a:prstGeom>
          <a:ln w="12700">
            <a:miter lim="400000"/>
          </a:ln>
        </p:spPr>
      </p:pic>
      <p:sp>
        <p:nvSpPr>
          <p:cNvPr id="118" name="Title Text"/>
          <p:cNvSpPr txBox="1"/>
          <p:nvPr>
            <p:ph type="title"/>
          </p:nvPr>
        </p:nvSpPr>
        <p:spPr>
          <a:xfrm>
            <a:off x="1056638" y="1750903"/>
            <a:ext cx="11704326" cy="1219204"/>
          </a:xfrm>
          <a:prstGeom prst="rect">
            <a:avLst/>
          </a:prstGeom>
        </p:spPr>
        <p:txBody>
          <a:bodyPr lIns="48746" tIns="48746" rIns="48746" bIns="48746"/>
          <a:lstStyle>
            <a:lvl1pPr algn="l" defTabSz="1300480">
              <a:defRPr b="1" sz="6200">
                <a:solidFill>
                  <a:srgbClr val="731C7E"/>
                </a:solidFill>
                <a:latin typeface="Arial"/>
                <a:ea typeface="Arial"/>
                <a:cs typeface="Arial"/>
                <a:sym typeface="Arial"/>
              </a:defRPr>
            </a:lvl1pPr>
          </a:lstStyle>
          <a:p>
            <a:pPr/>
            <a:r>
              <a:t>Title Text</a:t>
            </a:r>
          </a:p>
        </p:txBody>
      </p:sp>
      <p:sp>
        <p:nvSpPr>
          <p:cNvPr id="119" name="Body Level One…"/>
          <p:cNvSpPr txBox="1"/>
          <p:nvPr>
            <p:ph type="body" sz="half" idx="1"/>
          </p:nvPr>
        </p:nvSpPr>
        <p:spPr>
          <a:xfrm>
            <a:off x="1185821" y="3164838"/>
            <a:ext cx="10053894" cy="3821172"/>
          </a:xfrm>
          <a:prstGeom prst="rect">
            <a:avLst/>
          </a:prstGeom>
        </p:spPr>
        <p:txBody>
          <a:bodyPr lIns="48746" tIns="48746" rIns="48746" bIns="48746" anchor="t"/>
          <a:lstStyle>
            <a:lvl1pPr marL="619125" indent="-593725" defTabSz="1300480">
              <a:spcBef>
                <a:spcPts val="900"/>
              </a:spcBef>
              <a:buClr>
                <a:srgbClr val="FFCD40"/>
              </a:buClr>
              <a:buSzPts val="4400"/>
              <a:buFont typeface="Arial"/>
              <a:defRPr sz="4400">
                <a:solidFill>
                  <a:srgbClr val="808080"/>
                </a:solidFill>
                <a:latin typeface="Arial"/>
                <a:ea typeface="Arial"/>
                <a:cs typeface="Arial"/>
                <a:sym typeface="Arial"/>
              </a:defRPr>
            </a:lvl1pPr>
            <a:lvl2pPr marL="1076325" indent="-593725" defTabSz="1300480">
              <a:spcBef>
                <a:spcPts val="900"/>
              </a:spcBef>
              <a:buClr>
                <a:srgbClr val="FFCD40"/>
              </a:buClr>
              <a:buSzPts val="4400"/>
              <a:buFont typeface="Arial"/>
              <a:buChar char="–"/>
              <a:defRPr sz="4400">
                <a:solidFill>
                  <a:srgbClr val="808080"/>
                </a:solidFill>
                <a:latin typeface="Arial"/>
                <a:ea typeface="Arial"/>
                <a:cs typeface="Arial"/>
                <a:sym typeface="Arial"/>
              </a:defRPr>
            </a:lvl2pPr>
            <a:lvl3pPr marL="1533525" indent="-593725" defTabSz="1300480">
              <a:spcBef>
                <a:spcPts val="900"/>
              </a:spcBef>
              <a:buClr>
                <a:srgbClr val="FFCD40"/>
              </a:buClr>
              <a:buSzPts val="4400"/>
              <a:buFont typeface="Arial"/>
              <a:defRPr sz="4400">
                <a:solidFill>
                  <a:srgbClr val="808080"/>
                </a:solidFill>
                <a:latin typeface="Arial"/>
                <a:ea typeface="Arial"/>
                <a:cs typeface="Arial"/>
                <a:sym typeface="Arial"/>
              </a:defRPr>
            </a:lvl3pPr>
            <a:lvl4pPr marL="1990725" indent="-593725" defTabSz="1300480">
              <a:spcBef>
                <a:spcPts val="900"/>
              </a:spcBef>
              <a:buClr>
                <a:srgbClr val="FFCD40"/>
              </a:buClr>
              <a:buSzPts val="4400"/>
              <a:buFont typeface="Arial"/>
              <a:buChar char="–"/>
              <a:defRPr sz="4400">
                <a:solidFill>
                  <a:srgbClr val="808080"/>
                </a:solidFill>
                <a:latin typeface="Arial"/>
                <a:ea typeface="Arial"/>
                <a:cs typeface="Arial"/>
                <a:sym typeface="Arial"/>
              </a:defRPr>
            </a:lvl4pPr>
            <a:lvl5pPr marL="2447925" indent="-593725" defTabSz="1300480">
              <a:spcBef>
                <a:spcPts val="900"/>
              </a:spcBef>
              <a:buClr>
                <a:srgbClr val="FFCD40"/>
              </a:buClr>
              <a:buSzPts val="4400"/>
              <a:buFont typeface="Arial"/>
              <a:buChar char="»"/>
              <a:defRPr sz="4400">
                <a:solidFill>
                  <a:srgbClr val="808080"/>
                </a:solidFill>
                <a:latin typeface="Arial"/>
                <a:ea typeface="Arial"/>
                <a:cs typeface="Arial"/>
                <a:sym typeface="Arial"/>
              </a:defRPr>
            </a:lvl5pPr>
          </a:lstStyle>
          <a:p>
            <a:pPr/>
            <a:r>
              <a:t>Body Level One</a:t>
            </a:r>
          </a:p>
          <a:p>
            <a:pPr lvl="1"/>
            <a:r>
              <a:t>Body Level Two</a:t>
            </a:r>
          </a:p>
          <a:p>
            <a:pPr lvl="2"/>
            <a:r>
              <a:t>Body Level Three</a:t>
            </a:r>
          </a:p>
          <a:p>
            <a:pPr lvl="3"/>
            <a:r>
              <a:t>Body Level Four</a:t>
            </a:r>
          </a:p>
          <a:p>
            <a:pPr lvl="4"/>
            <a:r>
              <a:t>Body Level Five</a:t>
            </a:r>
          </a:p>
        </p:txBody>
      </p:sp>
      <p:sp>
        <p:nvSpPr>
          <p:cNvPr id="120" name="Slide Number"/>
          <p:cNvSpPr txBox="1"/>
          <p:nvPr>
            <p:ph type="sldNum" sz="quarter" idx="2"/>
          </p:nvPr>
        </p:nvSpPr>
        <p:spPr>
          <a:xfrm>
            <a:off x="9003940" y="7845983"/>
            <a:ext cx="316171" cy="306646"/>
          </a:xfrm>
          <a:prstGeom prst="rect">
            <a:avLst/>
          </a:prstGeom>
        </p:spPr>
        <p:txBody>
          <a:bodyPr lIns="48746" tIns="48746" rIns="48746" bIns="48746" anchor="ctr"/>
          <a:lstStyle>
            <a:lvl1pPr algn="r" defTabSz="1300480">
              <a:defRPr>
                <a:latin typeface="Calibri"/>
                <a:ea typeface="Calibri"/>
                <a:cs typeface="Calibri"/>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27" name="Shape 102"/>
          <p:cNvSpPr/>
          <p:nvPr>
            <p:ph type="pic" idx="21"/>
          </p:nvPr>
        </p:nvSpPr>
        <p:spPr>
          <a:xfrm>
            <a:off x="0" y="0"/>
            <a:ext cx="13004800" cy="9753600"/>
          </a:xfrm>
          <a:prstGeom prst="rect">
            <a:avLst/>
          </a:prstGeom>
        </p:spPr>
        <p:txBody>
          <a:bodyPr lIns="91439" tIns="45719" rIns="91439" bIns="45719" anchor="t">
            <a:noAutofit/>
          </a:bodyPr>
          <a:lstStyle/>
          <a:p>
            <a:pPr/>
          </a:p>
        </p:txBody>
      </p:sp>
      <p:sp>
        <p:nvSpPr>
          <p:cNvPr id="128" name="Slide Number"/>
          <p:cNvSpPr txBox="1"/>
          <p:nvPr>
            <p:ph type="sldNum" sz="quarter" idx="2"/>
          </p:nvPr>
        </p:nvSpPr>
        <p:spPr>
          <a:xfrm>
            <a:off x="6311798" y="9251950"/>
            <a:ext cx="368504" cy="381000"/>
          </a:xfrm>
          <a:prstGeom prst="rect">
            <a:avLst/>
          </a:prstGeom>
        </p:spPr>
        <p:txBody>
          <a:bodyPr/>
          <a:lstStyle>
            <a:lvl1pPr>
              <a:defRPr sz="1800">
                <a:latin typeface="Helvetica Light"/>
                <a:ea typeface="Helvetica Light"/>
                <a:cs typeface="Helvetica Light"/>
                <a:sym typeface="Helvetica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Horizontal">
    <p:spTree>
      <p:nvGrpSpPr>
        <p:cNvPr id="1" name=""/>
        <p:cNvGrpSpPr/>
        <p:nvPr/>
      </p:nvGrpSpPr>
      <p:grpSpPr>
        <a:xfrm>
          <a:off x="0" y="0"/>
          <a:ext cx="0" cy="0"/>
          <a:chOff x="0" y="0"/>
          <a:chExt cx="0" cy="0"/>
        </a:xfrm>
      </p:grpSpPr>
      <p:sp>
        <p:nvSpPr>
          <p:cNvPr id="20" name="Image"/>
          <p:cNvSpPr/>
          <p:nvPr>
            <p:ph type="pic" idx="21"/>
          </p:nvPr>
        </p:nvSpPr>
        <p:spPr>
          <a:xfrm>
            <a:off x="1625600" y="673100"/>
            <a:ext cx="9753600" cy="5905500"/>
          </a:xfrm>
          <a:prstGeom prst="rect">
            <a:avLst/>
          </a:prstGeom>
        </p:spPr>
        <p:txBody>
          <a:bodyPr lIns="91439" tIns="45719" rIns="91439" bIns="45719" anchor="t">
            <a:noAutofit/>
          </a:bodyPr>
          <a:lstStyle/>
          <a:p>
            <a:pPr/>
          </a:p>
        </p:txBody>
      </p:sp>
      <p:sp>
        <p:nvSpPr>
          <p:cNvPr id="21" name="Title Text"/>
          <p:cNvSpPr txBox="1"/>
          <p:nvPr>
            <p:ph type="title"/>
          </p:nvPr>
        </p:nvSpPr>
        <p:spPr>
          <a:xfrm>
            <a:off x="1270000" y="6718300"/>
            <a:ext cx="10464800" cy="1422400"/>
          </a:xfrm>
          <a:prstGeom prst="rect">
            <a:avLst/>
          </a:prstGeom>
        </p:spPr>
        <p:txBody>
          <a:bodyPr anchor="b"/>
          <a:lstStyle/>
          <a:p>
            <a:pPr/>
            <a:r>
              <a:t>Title Text</a:t>
            </a:r>
          </a:p>
        </p:txBody>
      </p:sp>
      <p:sp>
        <p:nvSpPr>
          <p:cNvPr id="22" name="Body Level One…"/>
          <p:cNvSpPr txBox="1"/>
          <p:nvPr>
            <p:ph type="body" sz="quarter" idx="1"/>
          </p:nvPr>
        </p:nvSpPr>
        <p:spPr>
          <a:xfrm>
            <a:off x="1270000" y="8153400"/>
            <a:ext cx="10464800" cy="11303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pPr/>
            <a:r>
              <a:t>Body Level One</a:t>
            </a:r>
          </a:p>
          <a:p>
            <a:pPr lvl="1"/>
            <a:r>
              <a:t>Body Level Two</a:t>
            </a:r>
          </a:p>
          <a:p>
            <a:pPr lvl="2"/>
            <a:r>
              <a:t>Body Level Three</a:t>
            </a:r>
          </a:p>
          <a:p>
            <a:pPr lvl="3"/>
            <a:r>
              <a:t>Body Level Four</a:t>
            </a:r>
          </a:p>
          <a:p>
            <a:pPr lvl="4"/>
            <a:r>
              <a:t>Body Level Five</a:t>
            </a:r>
          </a:p>
        </p:txBody>
      </p:sp>
      <p:sp>
        <p:nvSpPr>
          <p:cNvPr id="2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enter">
    <p:spTree>
      <p:nvGrpSpPr>
        <p:cNvPr id="1" name=""/>
        <p:cNvGrpSpPr/>
        <p:nvPr/>
      </p:nvGrpSpPr>
      <p:grpSpPr>
        <a:xfrm>
          <a:off x="0" y="0"/>
          <a:ext cx="0" cy="0"/>
          <a:chOff x="0" y="0"/>
          <a:chExt cx="0" cy="0"/>
        </a:xfrm>
      </p:grpSpPr>
      <p:sp>
        <p:nvSpPr>
          <p:cNvPr id="30" name="Title Text"/>
          <p:cNvSpPr txBox="1"/>
          <p:nvPr>
            <p:ph type="title"/>
          </p:nvPr>
        </p:nvSpPr>
        <p:spPr>
          <a:xfrm>
            <a:off x="1270000" y="3225800"/>
            <a:ext cx="10464800" cy="3302000"/>
          </a:xfrm>
          <a:prstGeom prst="rect">
            <a:avLst/>
          </a:prstGeom>
        </p:spPr>
        <p:txBody>
          <a:bodyPr/>
          <a:lstStyle/>
          <a:p>
            <a:pPr/>
            <a:r>
              <a:t>Title Text</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Vertical">
    <p:spTree>
      <p:nvGrpSpPr>
        <p:cNvPr id="1" name=""/>
        <p:cNvGrpSpPr/>
        <p:nvPr/>
      </p:nvGrpSpPr>
      <p:grpSpPr>
        <a:xfrm>
          <a:off x="0" y="0"/>
          <a:ext cx="0" cy="0"/>
          <a:chOff x="0" y="0"/>
          <a:chExt cx="0" cy="0"/>
        </a:xfrm>
      </p:grpSpPr>
      <p:sp>
        <p:nvSpPr>
          <p:cNvPr id="38" name="Image"/>
          <p:cNvSpPr/>
          <p:nvPr>
            <p:ph type="pic" sz="half" idx="21"/>
          </p:nvPr>
        </p:nvSpPr>
        <p:spPr>
          <a:xfrm>
            <a:off x="6718300" y="635000"/>
            <a:ext cx="5334000" cy="8216900"/>
          </a:xfrm>
          <a:prstGeom prst="rect">
            <a:avLst/>
          </a:prstGeom>
        </p:spPr>
        <p:txBody>
          <a:bodyPr lIns="91439" tIns="45719" rIns="91439" bIns="45719" anchor="t">
            <a:noAutofit/>
          </a:bodyPr>
          <a:lstStyle/>
          <a:p>
            <a:pPr/>
          </a:p>
        </p:txBody>
      </p:sp>
      <p:sp>
        <p:nvSpPr>
          <p:cNvPr id="39" name="Title Text"/>
          <p:cNvSpPr txBox="1"/>
          <p:nvPr>
            <p:ph type="title"/>
          </p:nvPr>
        </p:nvSpPr>
        <p:spPr>
          <a:xfrm>
            <a:off x="952500" y="635000"/>
            <a:ext cx="5334000" cy="3987800"/>
          </a:xfrm>
          <a:prstGeom prst="rect">
            <a:avLst/>
          </a:prstGeom>
        </p:spPr>
        <p:txBody>
          <a:bodyPr anchor="b"/>
          <a:lstStyle>
            <a:lvl1pPr>
              <a:defRPr sz="6000"/>
            </a:lvl1pPr>
          </a:lstStyle>
          <a:p>
            <a:pPr/>
            <a:r>
              <a:t>Title Text</a:t>
            </a:r>
          </a:p>
        </p:txBody>
      </p:sp>
      <p:sp>
        <p:nvSpPr>
          <p:cNvPr id="40" name="Body Level One…"/>
          <p:cNvSpPr txBox="1"/>
          <p:nvPr>
            <p:ph type="body" sz="quarter" idx="1"/>
          </p:nvPr>
        </p:nvSpPr>
        <p:spPr>
          <a:xfrm>
            <a:off x="952500" y="4724400"/>
            <a:ext cx="5334000" cy="41148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pPr/>
            <a:r>
              <a:t>Body Level One</a:t>
            </a:r>
          </a:p>
          <a:p>
            <a:pPr lvl="1"/>
            <a:r>
              <a:t>Body Level Two</a:t>
            </a:r>
          </a:p>
          <a:p>
            <a:pPr lvl="2"/>
            <a:r>
              <a:t>Body Level Three</a:t>
            </a:r>
          </a:p>
          <a:p>
            <a:pPr lvl="3"/>
            <a:r>
              <a:t>Body Level Four</a:t>
            </a:r>
          </a:p>
          <a:p>
            <a:pPr lvl="4"/>
            <a:r>
              <a:t>Body Level Five</a:t>
            </a:r>
          </a:p>
        </p:txBody>
      </p:sp>
      <p:sp>
        <p:nvSpPr>
          <p:cNvPr id="4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Top">
    <p:spTree>
      <p:nvGrpSpPr>
        <p:cNvPr id="1" name=""/>
        <p:cNvGrpSpPr/>
        <p:nvPr/>
      </p:nvGrpSpPr>
      <p:grpSpPr>
        <a:xfrm>
          <a:off x="0" y="0"/>
          <a:ext cx="0" cy="0"/>
          <a:chOff x="0" y="0"/>
          <a:chExt cx="0" cy="0"/>
        </a:xfrm>
      </p:grpSpPr>
      <p:sp>
        <p:nvSpPr>
          <p:cNvPr id="48" name="Title Text"/>
          <p:cNvSpPr txBox="1"/>
          <p:nvPr>
            <p:ph type="title"/>
          </p:nvPr>
        </p:nvSpPr>
        <p:spPr>
          <a:prstGeom prst="rect">
            <a:avLst/>
          </a:prstGeom>
        </p:spPr>
        <p:txBody>
          <a:bodyPr/>
          <a:lstStyle/>
          <a:p>
            <a:pPr/>
            <a:r>
              <a:t>Title Text</a:t>
            </a:r>
          </a:p>
        </p:txBody>
      </p:sp>
      <p:sp>
        <p:nvSpPr>
          <p:cNvPr id="4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56" name="Title Text"/>
          <p:cNvSpPr txBox="1"/>
          <p:nvPr>
            <p:ph type="title"/>
          </p:nvPr>
        </p:nvSpPr>
        <p:spPr>
          <a:prstGeom prst="rect">
            <a:avLst/>
          </a:prstGeom>
        </p:spPr>
        <p:txBody>
          <a:bodyPr/>
          <a:lstStyle/>
          <a:p>
            <a:pPr/>
            <a:r>
              <a:t>Title Text</a:t>
            </a:r>
          </a:p>
        </p:txBody>
      </p:sp>
      <p:sp>
        <p:nvSpPr>
          <p:cNvPr id="57"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65" name="Image"/>
          <p:cNvSpPr/>
          <p:nvPr>
            <p:ph type="pic" sz="half" idx="21"/>
          </p:nvPr>
        </p:nvSpPr>
        <p:spPr>
          <a:xfrm>
            <a:off x="6718300" y="2590800"/>
            <a:ext cx="5334000" cy="6286500"/>
          </a:xfrm>
          <a:prstGeom prst="rect">
            <a:avLst/>
          </a:prstGeom>
        </p:spPr>
        <p:txBody>
          <a:bodyPr lIns="91439" tIns="45719" rIns="91439" bIns="45719" anchor="t">
            <a:noAutofit/>
          </a:bodyPr>
          <a:lstStyle/>
          <a:p>
            <a:pPr/>
          </a:p>
        </p:txBody>
      </p:sp>
      <p:sp>
        <p:nvSpPr>
          <p:cNvPr id="66" name="Title Text"/>
          <p:cNvSpPr txBox="1"/>
          <p:nvPr>
            <p:ph type="title"/>
          </p:nvPr>
        </p:nvSpPr>
        <p:spPr>
          <a:prstGeom prst="rect">
            <a:avLst/>
          </a:prstGeom>
        </p:spPr>
        <p:txBody>
          <a:bodyPr/>
          <a:lstStyle/>
          <a:p>
            <a:pPr/>
            <a:r>
              <a:t>Title Text</a:t>
            </a:r>
          </a:p>
        </p:txBody>
      </p:sp>
      <p:sp>
        <p:nvSpPr>
          <p:cNvPr id="67" name="Body Level One…"/>
          <p:cNvSpPr txBox="1"/>
          <p:nvPr>
            <p:ph type="body" sz="half" idx="1"/>
          </p:nvPr>
        </p:nvSpPr>
        <p:spPr>
          <a:xfrm>
            <a:off x="952500" y="25908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pPr/>
            <a:r>
              <a:t>Body Level One</a:t>
            </a:r>
          </a:p>
          <a:p>
            <a:pPr lvl="1"/>
            <a:r>
              <a:t>Body Level Two</a:t>
            </a:r>
          </a:p>
          <a:p>
            <a:pPr lvl="2"/>
            <a:r>
              <a:t>Body Level Three</a:t>
            </a:r>
          </a:p>
          <a:p>
            <a:pPr lvl="3"/>
            <a:r>
              <a:t>Body Level Four</a:t>
            </a:r>
          </a:p>
          <a:p>
            <a:pPr lvl="4"/>
            <a:r>
              <a:t>Body Level Five</a:t>
            </a:r>
          </a:p>
        </p:txBody>
      </p:sp>
      <p:sp>
        <p:nvSpPr>
          <p:cNvPr id="68" name="Slide Number"/>
          <p:cNvSpPr txBox="1"/>
          <p:nvPr>
            <p:ph type="sldNum" sz="quarter" idx="2"/>
          </p:nvPr>
        </p:nvSpPr>
        <p:spPr>
          <a:xfrm>
            <a:off x="6328884" y="9296400"/>
            <a:ext cx="340259" cy="342900"/>
          </a:xfrm>
          <a:prstGeom prst="rect">
            <a:avLst/>
          </a:prstGeom>
        </p:spPr>
        <p:txBody>
          <a:bodyPr/>
          <a:lstStyle>
            <a:lvl1pPr>
              <a:defRPr>
                <a:latin typeface="Helvetica Light"/>
                <a:ea typeface="Helvetica Light"/>
                <a:cs typeface="Helvetica Light"/>
                <a:sym typeface="Helvetica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75" name="Body Level One…"/>
          <p:cNvSpPr txBox="1"/>
          <p:nvPr>
            <p:ph type="body" idx="1"/>
          </p:nvPr>
        </p:nvSpPr>
        <p:spPr>
          <a:xfrm>
            <a:off x="952500" y="1270000"/>
            <a:ext cx="11099800" cy="721360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7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83" name="Image"/>
          <p:cNvSpPr/>
          <p:nvPr>
            <p:ph type="pic" sz="quarter" idx="21"/>
          </p:nvPr>
        </p:nvSpPr>
        <p:spPr>
          <a:xfrm>
            <a:off x="6718300" y="5092700"/>
            <a:ext cx="5334000" cy="3771900"/>
          </a:xfrm>
          <a:prstGeom prst="rect">
            <a:avLst/>
          </a:prstGeom>
        </p:spPr>
        <p:txBody>
          <a:bodyPr lIns="91439" tIns="45719" rIns="91439" bIns="45719" anchor="t">
            <a:noAutofit/>
          </a:bodyPr>
          <a:lstStyle/>
          <a:p>
            <a:pPr/>
          </a:p>
        </p:txBody>
      </p:sp>
      <p:sp>
        <p:nvSpPr>
          <p:cNvPr id="84" name="Image"/>
          <p:cNvSpPr/>
          <p:nvPr>
            <p:ph type="pic" sz="quarter" idx="22"/>
          </p:nvPr>
        </p:nvSpPr>
        <p:spPr>
          <a:xfrm>
            <a:off x="6718300" y="889000"/>
            <a:ext cx="5334000" cy="3771900"/>
          </a:xfrm>
          <a:prstGeom prst="rect">
            <a:avLst/>
          </a:prstGeom>
        </p:spPr>
        <p:txBody>
          <a:bodyPr lIns="91439" tIns="45719" rIns="91439" bIns="45719" anchor="t">
            <a:noAutofit/>
          </a:bodyPr>
          <a:lstStyle/>
          <a:p>
            <a:pPr/>
          </a:p>
        </p:txBody>
      </p:sp>
      <p:sp>
        <p:nvSpPr>
          <p:cNvPr id="85" name="Image"/>
          <p:cNvSpPr/>
          <p:nvPr>
            <p:ph type="pic" sz="half" idx="23"/>
          </p:nvPr>
        </p:nvSpPr>
        <p:spPr>
          <a:xfrm>
            <a:off x="952500" y="889000"/>
            <a:ext cx="5334000" cy="7975600"/>
          </a:xfrm>
          <a:prstGeom prst="rect">
            <a:avLst/>
          </a:prstGeom>
        </p:spPr>
        <p:txBody>
          <a:bodyPr lIns="91439" tIns="45719" rIns="91439" bIns="45719" anchor="t">
            <a:noAutofit/>
          </a:bodyPr>
          <a:lstStyle/>
          <a:p>
            <a:pPr/>
          </a:p>
        </p:txBody>
      </p:sp>
      <p:sp>
        <p:nvSpPr>
          <p:cNvPr id="8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952500" y="254000"/>
            <a:ext cx="11099800" cy="2159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3" name="Body Level One…"/>
          <p:cNvSpPr txBox="1"/>
          <p:nvPr>
            <p:ph type="body" idx="1"/>
          </p:nvPr>
        </p:nvSpPr>
        <p:spPr>
          <a:xfrm>
            <a:off x="952500" y="2590800"/>
            <a:ext cx="11099800" cy="6286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6328884" y="9296400"/>
            <a:ext cx="340259" cy="324306"/>
          </a:xfrm>
          <a:prstGeom prst="rect">
            <a:avLst/>
          </a:prstGeom>
          <a:ln w="12700">
            <a:miter lim="400000"/>
          </a:ln>
        </p:spPr>
        <p:txBody>
          <a:bodyPr wrap="none" lIns="50800" tIns="50800" rIns="50800" bIns="50800">
            <a:spAutoFit/>
          </a:bodyPr>
          <a:lstStyle>
            <a:lvl1pPr>
              <a:defRPr sz="1600">
                <a:latin typeface="Helvetica Neue Light"/>
                <a:ea typeface="Helvetica Neue Light"/>
                <a:cs typeface="Helvetica Neue Light"/>
                <a:sym typeface="Helvetica Neue Light"/>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transition xmlns:p14="http://schemas.microsoft.com/office/powerpoint/2010/main" spd="med" advClick="1"/>
  <p:txStyles>
    <p:titleStyle>
      <a:lvl1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Helvetica Neue Medium"/>
          <a:ea typeface="Helvetica Neue Medium"/>
          <a:cs typeface="Helvetica Neue Medium"/>
          <a:sym typeface="Helvetica Neue Medium"/>
        </a:defRPr>
      </a:lvl1pPr>
      <a:lvl2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Helvetica Neue Medium"/>
          <a:ea typeface="Helvetica Neue Medium"/>
          <a:cs typeface="Helvetica Neue Medium"/>
          <a:sym typeface="Helvetica Neue Medium"/>
        </a:defRPr>
      </a:lvl2pPr>
      <a:lvl3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Helvetica Neue Medium"/>
          <a:ea typeface="Helvetica Neue Medium"/>
          <a:cs typeface="Helvetica Neue Medium"/>
          <a:sym typeface="Helvetica Neue Medium"/>
        </a:defRPr>
      </a:lvl3pPr>
      <a:lvl4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Helvetica Neue Medium"/>
          <a:ea typeface="Helvetica Neue Medium"/>
          <a:cs typeface="Helvetica Neue Medium"/>
          <a:sym typeface="Helvetica Neue Medium"/>
        </a:defRPr>
      </a:lvl4pPr>
      <a:lvl5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Helvetica Neue Medium"/>
          <a:ea typeface="Helvetica Neue Medium"/>
          <a:cs typeface="Helvetica Neue Medium"/>
          <a:sym typeface="Helvetica Neue Medium"/>
        </a:defRPr>
      </a:lvl5pPr>
      <a:lvl6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Helvetica Neue Medium"/>
          <a:ea typeface="Helvetica Neue Medium"/>
          <a:cs typeface="Helvetica Neue Medium"/>
          <a:sym typeface="Helvetica Neue Medium"/>
        </a:defRPr>
      </a:lvl6pPr>
      <a:lvl7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Helvetica Neue Medium"/>
          <a:ea typeface="Helvetica Neue Medium"/>
          <a:cs typeface="Helvetica Neue Medium"/>
          <a:sym typeface="Helvetica Neue Medium"/>
        </a:defRPr>
      </a:lvl7pPr>
      <a:lvl8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Helvetica Neue Medium"/>
          <a:ea typeface="Helvetica Neue Medium"/>
          <a:cs typeface="Helvetica Neue Medium"/>
          <a:sym typeface="Helvetica Neue Medium"/>
        </a:defRPr>
      </a:lvl8pPr>
      <a:lvl9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Helvetica Neue Medium"/>
          <a:ea typeface="Helvetica Neue Medium"/>
          <a:cs typeface="Helvetica Neue Medium"/>
          <a:sym typeface="Helvetica Neue Medium"/>
        </a:defRPr>
      </a:lvl9pPr>
    </p:titleStyle>
    <p:bodyStyle>
      <a:lvl1pPr marL="4445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mj-lt"/>
          <a:ea typeface="+mj-ea"/>
          <a:cs typeface="+mj-cs"/>
          <a:sym typeface="Helvetica Neue"/>
        </a:defRPr>
      </a:lvl1pPr>
      <a:lvl2pPr marL="8890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mj-lt"/>
          <a:ea typeface="+mj-ea"/>
          <a:cs typeface="+mj-cs"/>
          <a:sym typeface="Helvetica Neue"/>
        </a:defRPr>
      </a:lvl2pPr>
      <a:lvl3pPr marL="13335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mj-lt"/>
          <a:ea typeface="+mj-ea"/>
          <a:cs typeface="+mj-cs"/>
          <a:sym typeface="Helvetica Neue"/>
        </a:defRPr>
      </a:lvl3pPr>
      <a:lvl4pPr marL="17780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mj-lt"/>
          <a:ea typeface="+mj-ea"/>
          <a:cs typeface="+mj-cs"/>
          <a:sym typeface="Helvetica Neue"/>
        </a:defRPr>
      </a:lvl4pPr>
      <a:lvl5pPr marL="22225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mj-lt"/>
          <a:ea typeface="+mj-ea"/>
          <a:cs typeface="+mj-cs"/>
          <a:sym typeface="Helvetica Neue"/>
        </a:defRPr>
      </a:lvl5pPr>
      <a:lvl6pPr marL="26670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mj-lt"/>
          <a:ea typeface="+mj-ea"/>
          <a:cs typeface="+mj-cs"/>
          <a:sym typeface="Helvetica Neue"/>
        </a:defRPr>
      </a:lvl6pPr>
      <a:lvl7pPr marL="31115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mj-lt"/>
          <a:ea typeface="+mj-ea"/>
          <a:cs typeface="+mj-cs"/>
          <a:sym typeface="Helvetica Neue"/>
        </a:defRPr>
      </a:lvl7pPr>
      <a:lvl8pPr marL="35560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mj-lt"/>
          <a:ea typeface="+mj-ea"/>
          <a:cs typeface="+mj-cs"/>
          <a:sym typeface="Helvetica Neue"/>
        </a:defRPr>
      </a:lvl8pPr>
      <a:lvl9pPr marL="40005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mj-lt"/>
          <a:ea typeface="+mj-ea"/>
          <a:cs typeface="+mj-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1pPr>
      <a:lvl2pPr marL="0" marR="0" indent="0" algn="ctr" defTabSz="584200" rtl="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2pPr>
      <a:lvl3pPr marL="0" marR="0" indent="0" algn="ctr" defTabSz="584200" rtl="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3pPr>
      <a:lvl4pPr marL="0" marR="0" indent="0" algn="ctr" defTabSz="584200" rtl="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4pPr>
      <a:lvl5pPr marL="0" marR="0" indent="0" algn="ctr" defTabSz="584200" rtl="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5pPr>
      <a:lvl6pPr marL="0" marR="0" indent="0" algn="ctr" defTabSz="584200" rtl="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6pPr>
      <a:lvl7pPr marL="0" marR="0" indent="0" algn="ctr" defTabSz="584200" rtl="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7pPr>
      <a:lvl8pPr marL="0" marR="0" indent="0" algn="ctr" defTabSz="584200" rtl="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8pPr>
      <a:lvl9pPr marL="0" marR="0" indent="0" algn="ctr" defTabSz="584200" rtl="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www.elizabethwright.net" TargetMode="External"/><Relationship Id="rId3" Type="http://schemas.openxmlformats.org/officeDocument/2006/relationships/hyperlink" Target="mailto:elizabeth@elizabethwright.net" TargetMode="External"/><Relationship Id="rId4" Type="http://schemas.openxmlformats.org/officeDocument/2006/relationships/image" Target="../media/image2.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jpeg"/><Relationship Id="rId3" Type="http://schemas.openxmlformats.org/officeDocument/2006/relationships/image" Target="../media/image2.jpeg"/></Relationships>

</file>

<file path=ppt/slides/_rels/slide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4.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6.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jpeg"/><Relationship Id="rId3" Type="http://schemas.openxmlformats.org/officeDocument/2006/relationships/image" Target="../media/image6.jpeg"/><Relationship Id="rId4" Type="http://schemas.openxmlformats.org/officeDocument/2006/relationships/image" Target="../media/image7.jpeg"/></Relationships>

</file>

<file path=ppt/slides/_rels/slide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www.elizabethwright.net" TargetMode="External"/><Relationship Id="rId3" Type="http://schemas.openxmlformats.org/officeDocument/2006/relationships/hyperlink" Target="mailto:elizabeth@elizabethwright.net" TargetMode="Externa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7" name="Resilience, Character Strengths, and You."/>
          <p:cNvSpPr txBox="1"/>
          <p:nvPr>
            <p:ph type="ctrTitle"/>
          </p:nvPr>
        </p:nvSpPr>
        <p:spPr>
          <a:xfrm>
            <a:off x="872154" y="3434026"/>
            <a:ext cx="11260492" cy="3302004"/>
          </a:xfrm>
          <a:prstGeom prst="rect">
            <a:avLst/>
          </a:prstGeom>
        </p:spPr>
        <p:txBody>
          <a:bodyPr/>
          <a:lstStyle>
            <a:lvl1pPr>
              <a:defRPr sz="6500"/>
            </a:lvl1pPr>
          </a:lstStyle>
          <a:p>
            <a:pPr/>
            <a:r>
              <a:t>Disability and the Education Journey</a:t>
            </a:r>
          </a:p>
        </p:txBody>
      </p:sp>
      <p:sp>
        <p:nvSpPr>
          <p:cNvPr id="138" name="Elizabeth Wright…"/>
          <p:cNvSpPr txBox="1"/>
          <p:nvPr>
            <p:ph type="subTitle" sz="quarter" idx="1"/>
          </p:nvPr>
        </p:nvSpPr>
        <p:spPr>
          <a:xfrm>
            <a:off x="1270000" y="6954557"/>
            <a:ext cx="10464800" cy="2220070"/>
          </a:xfrm>
          <a:prstGeom prst="rect">
            <a:avLst/>
          </a:prstGeom>
        </p:spPr>
        <p:txBody>
          <a:bodyPr/>
          <a:lstStyle/>
          <a:p>
            <a:pPr defTabSz="297940">
              <a:defRPr sz="2700"/>
            </a:pPr>
            <a:r>
              <a:t> Elizabeth Wright</a:t>
            </a:r>
          </a:p>
          <a:p>
            <a:pPr defTabSz="297940">
              <a:defRPr sz="2700"/>
            </a:pPr>
            <a:r>
              <a:t>Paralympic Medalist, speaker, </a:t>
            </a:r>
          </a:p>
          <a:p>
            <a:pPr defTabSz="297940">
              <a:defRPr sz="2700"/>
            </a:pPr>
            <a:r>
              <a:t>ABC disability affairs reporter.</a:t>
            </a:r>
          </a:p>
          <a:p>
            <a:pPr defTabSz="297940">
              <a:defRPr sz="2700"/>
            </a:pPr>
            <a:r>
              <a:t> </a:t>
            </a:r>
            <a:r>
              <a:rPr u="sng">
                <a:solidFill>
                  <a:srgbClr val="0000FF"/>
                </a:solidFill>
                <a:uFill>
                  <a:solidFill>
                    <a:srgbClr val="0000FF"/>
                  </a:solidFill>
                </a:uFill>
                <a:hlinkClick r:id="rId2" invalidUrl="" action="" tgtFrame="" tooltip="" history="1" highlightClick="0" endSnd="0"/>
              </a:rPr>
              <a:t>www.elizabethwright.net</a:t>
            </a:r>
          </a:p>
          <a:p>
            <a:pPr defTabSz="297940">
              <a:defRPr sz="2700" u="sng">
                <a:solidFill>
                  <a:srgbClr val="0000FF"/>
                </a:solidFill>
                <a:uFill>
                  <a:solidFill>
                    <a:srgbClr val="0000FF"/>
                  </a:solidFill>
                </a:uFill>
              </a:defRPr>
            </a:pPr>
            <a:r>
              <a:rPr>
                <a:hlinkClick r:id="rId3" invalidUrl="" action="" tgtFrame="" tooltip="" history="1" highlightClick="0" endSnd="0"/>
              </a:rPr>
              <a:t>elizabeth@elizabethwright.net</a:t>
            </a:r>
          </a:p>
        </p:txBody>
      </p:sp>
      <p:pic>
        <p:nvPicPr>
          <p:cNvPr id="139" name="strength-3717700_1920.png" descr="strength-3717700_1920.png"/>
          <p:cNvPicPr>
            <a:picLocks noChangeAspect="1"/>
          </p:cNvPicPr>
          <p:nvPr/>
        </p:nvPicPr>
        <p:blipFill>
          <a:blip r:embed="rId4">
            <a:extLst/>
          </a:blip>
          <a:stretch>
            <a:fillRect/>
          </a:stretch>
        </p:blipFill>
        <p:spPr>
          <a:xfrm>
            <a:off x="4252059" y="233324"/>
            <a:ext cx="4500682" cy="4484274"/>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41" name="Scan 8.jpeg" descr="Scan 8.jpeg"/>
          <p:cNvPicPr>
            <a:picLocks noChangeAspect="1"/>
          </p:cNvPicPr>
          <p:nvPr/>
        </p:nvPicPr>
        <p:blipFill>
          <a:blip r:embed="rId2">
            <a:extLst/>
          </a:blip>
          <a:stretch>
            <a:fillRect/>
          </a:stretch>
        </p:blipFill>
        <p:spPr>
          <a:xfrm>
            <a:off x="886328" y="1208197"/>
            <a:ext cx="4860899" cy="7337206"/>
          </a:xfrm>
          <a:prstGeom prst="rect">
            <a:avLst/>
          </a:prstGeom>
          <a:ln w="12700">
            <a:miter lim="400000"/>
          </a:ln>
        </p:spPr>
      </p:pic>
      <p:pic>
        <p:nvPicPr>
          <p:cNvPr id="142" name="IMG_8213.jpeg" descr="IMG_8213.jpeg"/>
          <p:cNvPicPr>
            <a:picLocks noChangeAspect="1"/>
          </p:cNvPicPr>
          <p:nvPr/>
        </p:nvPicPr>
        <p:blipFill>
          <a:blip r:embed="rId3">
            <a:extLst/>
          </a:blip>
          <a:stretch>
            <a:fillRect/>
          </a:stretch>
        </p:blipFill>
        <p:spPr>
          <a:xfrm>
            <a:off x="6168846" y="1208197"/>
            <a:ext cx="8708035" cy="7337206"/>
          </a:xfrm>
          <a:prstGeom prst="rect">
            <a:avLst/>
          </a:prstGeom>
          <a:ln w="12700">
            <a:miter lim="400000"/>
          </a:ln>
        </p:spPr>
      </p:pic>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4" name="Goals"/>
          <p:cNvSpPr txBox="1"/>
          <p:nvPr>
            <p:ph type="title"/>
          </p:nvPr>
        </p:nvSpPr>
        <p:spPr>
          <a:xfrm>
            <a:off x="1270000" y="7417868"/>
            <a:ext cx="10464800" cy="1422404"/>
          </a:xfrm>
          <a:prstGeom prst="rect">
            <a:avLst/>
          </a:prstGeom>
        </p:spPr>
        <p:txBody>
          <a:bodyPr/>
          <a:lstStyle/>
          <a:p>
            <a:pPr/>
            <a:r>
              <a:t>Barriers.</a:t>
            </a:r>
          </a:p>
        </p:txBody>
      </p:sp>
      <p:pic>
        <p:nvPicPr>
          <p:cNvPr id="145" name="freestocks-mko0yyZfwu8-unsplash.jpg" descr="freestocks-mko0yyZfwu8-unsplash.jpg"/>
          <p:cNvPicPr>
            <a:picLocks noChangeAspect="1"/>
          </p:cNvPicPr>
          <p:nvPr/>
        </p:nvPicPr>
        <p:blipFill>
          <a:blip r:embed="rId2">
            <a:extLst/>
          </a:blip>
          <a:stretch>
            <a:fillRect/>
          </a:stretch>
        </p:blipFill>
        <p:spPr>
          <a:xfrm>
            <a:off x="1732439" y="985060"/>
            <a:ext cx="9539922" cy="6358753"/>
          </a:xfrm>
          <a:prstGeom prst="rect">
            <a:avLst/>
          </a:prstGeom>
          <a:ln w="12700">
            <a:miter lim="400000"/>
          </a:ln>
        </p:spPr>
      </p:pic>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47" name="hand-1006423_1920.png" descr="hand-1006423_1920.png"/>
          <p:cNvPicPr>
            <a:picLocks noChangeAspect="1"/>
          </p:cNvPicPr>
          <p:nvPr>
            <p:ph type="pic" idx="21"/>
          </p:nvPr>
        </p:nvPicPr>
        <p:blipFill>
          <a:blip r:embed="rId2">
            <a:extLst/>
          </a:blip>
          <a:srcRect l="21717" t="0" r="21717" b="0"/>
          <a:stretch>
            <a:fillRect/>
          </a:stretch>
        </p:blipFill>
        <p:spPr>
          <a:xfrm>
            <a:off x="7455965" y="2441494"/>
            <a:ext cx="5334004" cy="6286501"/>
          </a:xfrm>
          <a:prstGeom prst="rect">
            <a:avLst/>
          </a:prstGeom>
        </p:spPr>
      </p:pic>
      <p:sp>
        <p:nvSpPr>
          <p:cNvPr id="148" name="3 Type of Goals:"/>
          <p:cNvSpPr txBox="1"/>
          <p:nvPr>
            <p:ph type="title"/>
          </p:nvPr>
        </p:nvSpPr>
        <p:spPr>
          <a:prstGeom prst="rect">
            <a:avLst/>
          </a:prstGeom>
        </p:spPr>
        <p:txBody>
          <a:bodyPr/>
          <a:lstStyle>
            <a:lvl1pPr defTabSz="525779">
              <a:defRPr sz="7200"/>
            </a:lvl1pPr>
          </a:lstStyle>
          <a:p>
            <a:pPr/>
            <a:r>
              <a:t>Barriers I faced at School:</a:t>
            </a:r>
          </a:p>
        </p:txBody>
      </p:sp>
      <p:sp>
        <p:nvSpPr>
          <p:cNvPr id="149" name="Mastery Goals: are where you are striving to master a particular skill or competence, i.e., playing a musical instrument, writing poetry, fixing a car.…"/>
          <p:cNvSpPr txBox="1"/>
          <p:nvPr>
            <p:ph type="body" sz="half" idx="1"/>
          </p:nvPr>
        </p:nvSpPr>
        <p:spPr>
          <a:xfrm>
            <a:off x="1281211" y="1926122"/>
            <a:ext cx="6370939" cy="7317246"/>
          </a:xfrm>
          <a:prstGeom prst="rect">
            <a:avLst/>
          </a:prstGeom>
        </p:spPr>
        <p:txBody>
          <a:bodyPr/>
          <a:lstStyle/>
          <a:p>
            <a:pPr marL="149740" indent="-149740" defTabSz="448055">
              <a:spcBef>
                <a:spcPts val="0"/>
              </a:spcBef>
              <a:defRPr b="1" sz="2300"/>
            </a:pPr>
            <a:r>
              <a:t>Physical accessibility:</a:t>
            </a:r>
            <a:r>
              <a:rPr b="0"/>
              <a:t> there were a lot of steps at both my primary and high school. There were also issues in certain classrooms, i.e., science had tall benches and stools to sit on that were extremely difficult for me to get on.</a:t>
            </a:r>
          </a:p>
          <a:p>
            <a:pPr marL="149740" indent="-149740" defTabSz="448055">
              <a:spcBef>
                <a:spcPts val="0"/>
              </a:spcBef>
              <a:defRPr b="1" sz="2300"/>
            </a:pPr>
            <a:r>
              <a:t>Negative attitudes from teachers:</a:t>
            </a:r>
            <a:r>
              <a:rPr b="0"/>
              <a:t> not all teachers,  most were supportive, but some teachers held me back because of beliefs they had about disability. This included the careers counsellor in high school.</a:t>
            </a:r>
            <a:endParaRPr b="0"/>
          </a:p>
          <a:p>
            <a:pPr marL="149740" indent="-149740" defTabSz="448055">
              <a:spcBef>
                <a:spcPts val="0"/>
              </a:spcBef>
              <a:defRPr b="1" sz="2300"/>
            </a:pPr>
            <a:r>
              <a:t>Attitudes from peers:</a:t>
            </a:r>
            <a:r>
              <a:rPr b="0"/>
              <a:t> most of me peers were inclusive, but some weren’t, and some took inclusivity over the top!</a:t>
            </a:r>
          </a:p>
          <a:p>
            <a:pPr marL="149740" indent="-149740" defTabSz="448055">
              <a:spcBef>
                <a:spcPts val="0"/>
              </a:spcBef>
              <a:defRPr b="1" sz="2300"/>
            </a:pPr>
            <a:r>
              <a:t>Not understanding what supports were available:</a:t>
            </a:r>
            <a:r>
              <a:rPr b="0"/>
              <a:t> I didn’t find out until year 11 that I could have support in exams.</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1" name="Goals"/>
          <p:cNvSpPr txBox="1"/>
          <p:nvPr>
            <p:ph type="title"/>
          </p:nvPr>
        </p:nvSpPr>
        <p:spPr>
          <a:xfrm>
            <a:off x="1270000" y="7417868"/>
            <a:ext cx="10464800" cy="1422404"/>
          </a:xfrm>
          <a:prstGeom prst="rect">
            <a:avLst/>
          </a:prstGeom>
        </p:spPr>
        <p:txBody>
          <a:bodyPr/>
          <a:lstStyle/>
          <a:p>
            <a:pPr/>
            <a:r>
              <a:t>Solutions.</a:t>
            </a:r>
          </a:p>
        </p:txBody>
      </p:sp>
      <p:pic>
        <p:nvPicPr>
          <p:cNvPr id="152" name="johannes-plenio-voQ97kezCx0-unsplash.jpg" descr="johannes-plenio-voQ97kezCx0-unsplash.jpg"/>
          <p:cNvPicPr>
            <a:picLocks noChangeAspect="1"/>
          </p:cNvPicPr>
          <p:nvPr/>
        </p:nvPicPr>
        <p:blipFill>
          <a:blip r:embed="rId2">
            <a:extLst/>
          </a:blip>
          <a:stretch>
            <a:fillRect/>
          </a:stretch>
        </p:blipFill>
        <p:spPr>
          <a:xfrm>
            <a:off x="1706615" y="957349"/>
            <a:ext cx="9591570" cy="6394381"/>
          </a:xfrm>
          <a:prstGeom prst="rect">
            <a:avLst/>
          </a:prstGeom>
          <a:ln w="12700">
            <a:miter lim="400000"/>
          </a:ln>
        </p:spPr>
      </p:pic>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4" name="WOOP"/>
          <p:cNvSpPr txBox="1"/>
          <p:nvPr>
            <p:ph type="title"/>
          </p:nvPr>
        </p:nvSpPr>
        <p:spPr>
          <a:xfrm>
            <a:off x="-65991" y="-259883"/>
            <a:ext cx="13136782" cy="2046227"/>
          </a:xfrm>
          <a:prstGeom prst="rect">
            <a:avLst/>
          </a:prstGeom>
        </p:spPr>
        <p:txBody>
          <a:bodyPr/>
          <a:lstStyle>
            <a:lvl1pPr>
              <a:defRPr sz="4400"/>
            </a:lvl1pPr>
          </a:lstStyle>
          <a:p>
            <a:pPr/>
            <a:r>
              <a:t>Solutions that would help avoid these barriers…</a:t>
            </a:r>
          </a:p>
        </p:txBody>
      </p:sp>
      <p:sp>
        <p:nvSpPr>
          <p:cNvPr id="155" name="W-ish: What is your most important wish or concern? Pick a wish that feels challenging but that you can reasonably fulfil within the next four weeks.…"/>
          <p:cNvSpPr txBox="1"/>
          <p:nvPr>
            <p:ph type="body" idx="1"/>
          </p:nvPr>
        </p:nvSpPr>
        <p:spPr>
          <a:xfrm>
            <a:off x="952499" y="1254705"/>
            <a:ext cx="11099801" cy="8160044"/>
          </a:xfrm>
          <a:prstGeom prst="rect">
            <a:avLst/>
          </a:prstGeom>
        </p:spPr>
        <p:txBody>
          <a:bodyPr/>
          <a:lstStyle/>
          <a:p>
            <a:pPr marL="342263" indent="-342263" defTabSz="449833">
              <a:spcBef>
                <a:spcPts val="3200"/>
              </a:spcBef>
              <a:defRPr sz="2400"/>
            </a:pPr>
            <a:r>
              <a:t>Open, good relationships with parents/carers and students with great communication. </a:t>
            </a:r>
          </a:p>
          <a:p>
            <a:pPr marL="342263" indent="-342263" defTabSz="449833">
              <a:spcBef>
                <a:spcPts val="3200"/>
              </a:spcBef>
              <a:defRPr sz="2400"/>
            </a:pPr>
            <a:r>
              <a:t>Open minded teachers who are willing to learn and grow on their disability allyship journey. </a:t>
            </a:r>
          </a:p>
          <a:p>
            <a:pPr marL="342263" indent="-342263" defTabSz="449833">
              <a:spcBef>
                <a:spcPts val="3200"/>
              </a:spcBef>
              <a:defRPr sz="2400"/>
            </a:pPr>
            <a:r>
              <a:t>A clear understanding of what supports are out there for students, including support in school and also during exam time.</a:t>
            </a:r>
          </a:p>
          <a:p>
            <a:pPr marL="342263" indent="-342263" defTabSz="449833">
              <a:spcBef>
                <a:spcPts val="3200"/>
              </a:spcBef>
              <a:defRPr sz="2400"/>
            </a:pPr>
            <a:r>
              <a:t>Also a clear understanding of what supports there are for students to go into university and/or work. </a:t>
            </a:r>
          </a:p>
          <a:p>
            <a:pPr marL="342263" indent="-342263" defTabSz="449833">
              <a:spcBef>
                <a:spcPts val="3200"/>
              </a:spcBef>
              <a:defRPr sz="2400"/>
            </a:pPr>
            <a:r>
              <a:t>Career counsellors that are aware of pathways and alternative pathways into university and/or work, there is no “one way” into life post school i.e., I didn’t go to university until I was a mature age student.</a:t>
            </a:r>
          </a:p>
          <a:p>
            <a:pPr marL="342263" indent="-342263" defTabSz="449833">
              <a:spcBef>
                <a:spcPts val="3200"/>
              </a:spcBef>
              <a:defRPr sz="2400"/>
            </a:pPr>
            <a:r>
              <a:t>Auditing of the physical environment of the school/university, where are you doing it well and where can there be improvements. </a:t>
            </a:r>
          </a:p>
          <a:p>
            <a:pPr marL="342263" indent="-342263" defTabSz="449833">
              <a:spcBef>
                <a:spcPts val="3200"/>
              </a:spcBef>
              <a:defRPr sz="2400"/>
            </a:pPr>
            <a:r>
              <a:t>Understand the law around disability, accessibility and discrimination. A lot of people are not aware of what their legal requirements are.</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57" name="image6.jpeg" descr="image6.jpeg"/>
          <p:cNvPicPr>
            <a:picLocks noChangeAspect="1"/>
          </p:cNvPicPr>
          <p:nvPr/>
        </p:nvPicPr>
        <p:blipFill>
          <a:blip r:embed="rId2">
            <a:extLst/>
          </a:blip>
          <a:stretch>
            <a:fillRect/>
          </a:stretch>
        </p:blipFill>
        <p:spPr>
          <a:xfrm>
            <a:off x="979462" y="776726"/>
            <a:ext cx="6508053" cy="8200148"/>
          </a:xfrm>
          <a:prstGeom prst="rect">
            <a:avLst/>
          </a:prstGeom>
          <a:ln w="12700">
            <a:miter lim="400000"/>
          </a:ln>
        </p:spPr>
      </p:pic>
      <p:pic>
        <p:nvPicPr>
          <p:cNvPr id="158" name="41342135024_1c49e89734_c.jpg" descr="41342135024_1c49e89734_c.jpg"/>
          <p:cNvPicPr>
            <a:picLocks noChangeAspect="1"/>
          </p:cNvPicPr>
          <p:nvPr/>
        </p:nvPicPr>
        <p:blipFill>
          <a:blip r:embed="rId3">
            <a:extLst/>
          </a:blip>
          <a:stretch>
            <a:fillRect/>
          </a:stretch>
        </p:blipFill>
        <p:spPr>
          <a:xfrm>
            <a:off x="7611624" y="6020715"/>
            <a:ext cx="4413714" cy="2944319"/>
          </a:xfrm>
          <a:prstGeom prst="rect">
            <a:avLst/>
          </a:prstGeom>
          <a:ln w="12700">
            <a:miter lim="400000"/>
          </a:ln>
        </p:spPr>
      </p:pic>
      <p:pic>
        <p:nvPicPr>
          <p:cNvPr id="159" name="278322356_10166113929550277_1698370361850613940_n.jpg" descr="278322356_10166113929550277_1698370361850613940_n.jpg"/>
          <p:cNvPicPr>
            <a:picLocks noChangeAspect="1"/>
          </p:cNvPicPr>
          <p:nvPr/>
        </p:nvPicPr>
        <p:blipFill>
          <a:blip r:embed="rId4">
            <a:extLst/>
          </a:blip>
          <a:stretch>
            <a:fillRect/>
          </a:stretch>
        </p:blipFill>
        <p:spPr>
          <a:xfrm>
            <a:off x="7665225" y="790662"/>
            <a:ext cx="3990917" cy="4988647"/>
          </a:xfrm>
          <a:prstGeom prst="rect">
            <a:avLst/>
          </a:prstGeom>
          <a:ln w="12700">
            <a:miter lim="400000"/>
          </a:ln>
        </p:spPr>
      </p:pic>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61" name="thanks-3615883_1920.jpg" descr="thanks-3615883_1920.jpg"/>
          <p:cNvPicPr>
            <a:picLocks noChangeAspect="1"/>
          </p:cNvPicPr>
          <p:nvPr>
            <p:ph type="pic" idx="21"/>
          </p:nvPr>
        </p:nvPicPr>
        <p:blipFill>
          <a:blip r:embed="rId2">
            <a:extLst/>
          </a:blip>
          <a:srcRect l="0" t="4589" r="0" b="4588"/>
          <a:stretch>
            <a:fillRect/>
          </a:stretch>
        </p:blipFill>
        <p:spPr>
          <a:xfrm>
            <a:off x="1627383" y="1078111"/>
            <a:ext cx="9753604" cy="5905504"/>
          </a:xfrm>
          <a:prstGeom prst="rect">
            <a:avLst/>
          </a:prstGeom>
        </p:spPr>
      </p:pic>
      <p:sp>
        <p:nvSpPr>
          <p:cNvPr id="162" name="Gratitude"/>
          <p:cNvSpPr txBox="1"/>
          <p:nvPr>
            <p:ph type="title"/>
          </p:nvPr>
        </p:nvSpPr>
        <p:spPr>
          <a:xfrm>
            <a:off x="1270000" y="7436277"/>
            <a:ext cx="10464800" cy="1422404"/>
          </a:xfrm>
          <a:prstGeom prst="rect">
            <a:avLst/>
          </a:prstGeom>
        </p:spPr>
        <p:txBody>
          <a:bodyPr/>
          <a:lstStyle/>
          <a:p>
            <a:pPr/>
            <a:r>
              <a:t>My advice to you…</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4" name="Resilience, Character Strengths, and You."/>
          <p:cNvSpPr txBox="1"/>
          <p:nvPr>
            <p:ph type="ctrTitle"/>
          </p:nvPr>
        </p:nvSpPr>
        <p:spPr>
          <a:xfrm>
            <a:off x="872154" y="3434026"/>
            <a:ext cx="11260492" cy="3302004"/>
          </a:xfrm>
          <a:prstGeom prst="rect">
            <a:avLst/>
          </a:prstGeom>
        </p:spPr>
        <p:txBody>
          <a:bodyPr/>
          <a:lstStyle>
            <a:lvl1pPr>
              <a:defRPr sz="6500"/>
            </a:lvl1pPr>
          </a:lstStyle>
          <a:p>
            <a:pPr/>
            <a:r>
              <a:t>Disability and the Education Journey</a:t>
            </a:r>
          </a:p>
        </p:txBody>
      </p:sp>
      <p:sp>
        <p:nvSpPr>
          <p:cNvPr id="165" name="Elizabeth Wright…"/>
          <p:cNvSpPr txBox="1"/>
          <p:nvPr>
            <p:ph type="subTitle" sz="quarter" idx="1"/>
          </p:nvPr>
        </p:nvSpPr>
        <p:spPr>
          <a:xfrm>
            <a:off x="1270000" y="6954557"/>
            <a:ext cx="10464800" cy="2220070"/>
          </a:xfrm>
          <a:prstGeom prst="rect">
            <a:avLst/>
          </a:prstGeom>
        </p:spPr>
        <p:txBody>
          <a:bodyPr/>
          <a:lstStyle/>
          <a:p>
            <a:pPr defTabSz="297940">
              <a:defRPr sz="2700"/>
            </a:pPr>
            <a:r>
              <a:t> Elizabeth Wright</a:t>
            </a:r>
          </a:p>
          <a:p>
            <a:pPr defTabSz="297940">
              <a:defRPr sz="2700"/>
            </a:pPr>
            <a:r>
              <a:t>Paralympic Medalist, speaker, </a:t>
            </a:r>
          </a:p>
          <a:p>
            <a:pPr defTabSz="297940">
              <a:defRPr sz="2700"/>
            </a:pPr>
            <a:r>
              <a:t>ABC disability affairs reporter.</a:t>
            </a:r>
          </a:p>
          <a:p>
            <a:pPr defTabSz="297940">
              <a:defRPr sz="2700"/>
            </a:pPr>
            <a:r>
              <a:t> </a:t>
            </a:r>
            <a:r>
              <a:rPr u="sng">
                <a:solidFill>
                  <a:srgbClr val="0000FF"/>
                </a:solidFill>
                <a:uFill>
                  <a:solidFill>
                    <a:srgbClr val="0000FF"/>
                  </a:solidFill>
                </a:uFill>
                <a:hlinkClick r:id="rId2" invalidUrl="" action="" tgtFrame="" tooltip="" history="1" highlightClick="0" endSnd="0"/>
              </a:rPr>
              <a:t>www.elizabethwright.net</a:t>
            </a:r>
          </a:p>
          <a:p>
            <a:pPr defTabSz="297940">
              <a:defRPr sz="2700" u="sng">
                <a:solidFill>
                  <a:srgbClr val="0000FF"/>
                </a:solidFill>
                <a:uFill>
                  <a:solidFill>
                    <a:srgbClr val="0000FF"/>
                  </a:solidFill>
                </a:uFill>
              </a:defRPr>
            </a:pPr>
            <a:r>
              <a:rPr>
                <a:hlinkClick r:id="rId3" invalidUrl="" action="" tgtFrame="" tooltip="" history="1" highlightClick="0" endSnd="0"/>
              </a:rPr>
              <a:t>elizabeth@elizabethwright.net</a:t>
            </a:r>
          </a:p>
        </p:txBody>
      </p:sp>
      <p:pic>
        <p:nvPicPr>
          <p:cNvPr id="166" name="strength-3717700_1920.png" descr="strength-3717700_1920.png"/>
          <p:cNvPicPr>
            <a:picLocks noChangeAspect="1"/>
          </p:cNvPicPr>
          <p:nvPr/>
        </p:nvPicPr>
        <p:blipFill>
          <a:blip r:embed="rId4">
            <a:extLst/>
          </a:blip>
          <a:stretch>
            <a:fillRect/>
          </a:stretch>
        </p:blipFill>
        <p:spPr>
          <a:xfrm>
            <a:off x="4252059" y="233324"/>
            <a:ext cx="4500682" cy="4484274"/>
          </a:xfrm>
          <a:prstGeom prst="rect">
            <a:avLst/>
          </a:prstGeom>
          <a:ln w="12700">
            <a:miter lim="400000"/>
          </a:ln>
        </p:spPr>
      </p:pic>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A7A7A7"/>
      </a:dk2>
      <a:lt2>
        <a:srgbClr val="535353"/>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a:ea typeface="Helvetica Neue"/>
        <a:cs typeface="Helvetica Neue"/>
      </a:majorFont>
      <a:minorFont>
        <a:latin typeface="Helvetica"/>
        <a:ea typeface="Helvetica"/>
        <a:cs typeface="Helvetic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A7A7A7"/>
      </a:dk2>
      <a:lt2>
        <a:srgbClr val="535353"/>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a:ea typeface="Helvetica Neue"/>
        <a:cs typeface="Helvetica Neue"/>
      </a:majorFont>
      <a:minorFont>
        <a:latin typeface="Helvetica"/>
        <a:ea typeface="Helvetica"/>
        <a:cs typeface="Helvetic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