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3"/>
  </p:notesMasterIdLst>
  <p:sldIdLst>
    <p:sldId id="259" r:id="rId3"/>
    <p:sldId id="256" r:id="rId4"/>
    <p:sldId id="257" r:id="rId5"/>
    <p:sldId id="305" r:id="rId6"/>
    <p:sldId id="321" r:id="rId7"/>
    <p:sldId id="318" r:id="rId8"/>
    <p:sldId id="311" r:id="rId9"/>
    <p:sldId id="260" r:id="rId10"/>
    <p:sldId id="300" r:id="rId11"/>
    <p:sldId id="265" r:id="rId12"/>
    <p:sldId id="312" r:id="rId13"/>
    <p:sldId id="313" r:id="rId14"/>
    <p:sldId id="314" r:id="rId15"/>
    <p:sldId id="315" r:id="rId16"/>
    <p:sldId id="301" r:id="rId17"/>
    <p:sldId id="302" r:id="rId18"/>
    <p:sldId id="304" r:id="rId19"/>
    <p:sldId id="308" r:id="rId20"/>
    <p:sldId id="30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7"/>
    <p:restoredTop sz="94605"/>
  </p:normalViewPr>
  <p:slideViewPr>
    <p:cSldViewPr snapToGrid="0" snapToObjects="1">
      <p:cViewPr varScale="1">
        <p:scale>
          <a:sx n="61" d="100"/>
          <a:sy n="61" d="100"/>
        </p:scale>
        <p:origin x="43" y="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France" userId="9f67c2e4-2f68-463c-beb4-49b8f8f57846" providerId="ADAL" clId="{C1E55788-BF7A-4225-8BB7-7D0599E33B77}"/>
    <pc:docChg chg="undo custSel addSld delSld modSld sldOrd">
      <pc:chgData name="William France" userId="9f67c2e4-2f68-463c-beb4-49b8f8f57846" providerId="ADAL" clId="{C1E55788-BF7A-4225-8BB7-7D0599E33B77}" dt="2023-08-17T11:09:10.865" v="4877" actId="20577"/>
      <pc:docMkLst>
        <pc:docMk/>
      </pc:docMkLst>
      <pc:sldChg chg="modSp mod">
        <pc:chgData name="William France" userId="9f67c2e4-2f68-463c-beb4-49b8f8f57846" providerId="ADAL" clId="{C1E55788-BF7A-4225-8BB7-7D0599E33B77}" dt="2023-08-11T14:29:45.045" v="3841" actId="1036"/>
        <pc:sldMkLst>
          <pc:docMk/>
          <pc:sldMk cId="1254111387" sldId="256"/>
        </pc:sldMkLst>
        <pc:spChg chg="mod">
          <ac:chgData name="William France" userId="9f67c2e4-2f68-463c-beb4-49b8f8f57846" providerId="ADAL" clId="{C1E55788-BF7A-4225-8BB7-7D0599E33B77}" dt="2023-08-11T14:29:45.045" v="3841" actId="1036"/>
          <ac:spMkLst>
            <pc:docMk/>
            <pc:sldMk cId="1254111387" sldId="256"/>
            <ac:spMk id="2" creationId="{00000000-0000-0000-0000-000000000000}"/>
          </ac:spMkLst>
        </pc:spChg>
        <pc:picChg chg="mod">
          <ac:chgData name="William France" userId="9f67c2e4-2f68-463c-beb4-49b8f8f57846" providerId="ADAL" clId="{C1E55788-BF7A-4225-8BB7-7D0599E33B77}" dt="2023-08-03T13:08:27.957" v="53" actId="1035"/>
          <ac:picMkLst>
            <pc:docMk/>
            <pc:sldMk cId="1254111387" sldId="256"/>
            <ac:picMk id="4" creationId="{00000000-0000-0000-0000-000000000000}"/>
          </ac:picMkLst>
        </pc:picChg>
      </pc:sldChg>
      <pc:sldChg chg="addSp delSp modSp mod modNotesTx">
        <pc:chgData name="William France" userId="9f67c2e4-2f68-463c-beb4-49b8f8f57846" providerId="ADAL" clId="{C1E55788-BF7A-4225-8BB7-7D0599E33B77}" dt="2023-08-11T14:38:41.911" v="4016" actId="1037"/>
        <pc:sldMkLst>
          <pc:docMk/>
          <pc:sldMk cId="1379962265" sldId="257"/>
        </pc:sldMkLst>
        <pc:spChg chg="mod">
          <ac:chgData name="William France" userId="9f67c2e4-2f68-463c-beb4-49b8f8f57846" providerId="ADAL" clId="{C1E55788-BF7A-4225-8BB7-7D0599E33B77}" dt="2023-08-03T13:08:41.103" v="84" actId="20577"/>
          <ac:spMkLst>
            <pc:docMk/>
            <pc:sldMk cId="1379962265" sldId="257"/>
            <ac:spMk id="2" creationId="{00000000-0000-0000-0000-000000000000}"/>
          </ac:spMkLst>
        </pc:spChg>
        <pc:spChg chg="mod">
          <ac:chgData name="William France" userId="9f67c2e4-2f68-463c-beb4-49b8f8f57846" providerId="ADAL" clId="{C1E55788-BF7A-4225-8BB7-7D0599E33B77}" dt="2023-08-11T14:33:45.345" v="3916" actId="20577"/>
          <ac:spMkLst>
            <pc:docMk/>
            <pc:sldMk cId="1379962265" sldId="257"/>
            <ac:spMk id="6" creationId="{00000000-0000-0000-0000-000000000000}"/>
          </ac:spMkLst>
        </pc:spChg>
        <pc:spChg chg="add mod">
          <ac:chgData name="William France" userId="9f67c2e4-2f68-463c-beb4-49b8f8f57846" providerId="ADAL" clId="{C1E55788-BF7A-4225-8BB7-7D0599E33B77}" dt="2023-08-11T14:36:29.258" v="4010" actId="1037"/>
          <ac:spMkLst>
            <pc:docMk/>
            <pc:sldMk cId="1379962265" sldId="257"/>
            <ac:spMk id="7" creationId="{1D0650CE-20E5-947C-61FB-1695DAA6C0F4}"/>
          </ac:spMkLst>
        </pc:spChg>
        <pc:spChg chg="add mod">
          <ac:chgData name="William France" userId="9f67c2e4-2f68-463c-beb4-49b8f8f57846" providerId="ADAL" clId="{C1E55788-BF7A-4225-8BB7-7D0599E33B77}" dt="2023-08-11T14:38:33.537" v="4013" actId="1038"/>
          <ac:spMkLst>
            <pc:docMk/>
            <pc:sldMk cId="1379962265" sldId="257"/>
            <ac:spMk id="8" creationId="{89F088D6-28D5-153E-B170-A932815F515D}"/>
          </ac:spMkLst>
        </pc:spChg>
        <pc:spChg chg="add mod">
          <ac:chgData name="William France" userId="9f67c2e4-2f68-463c-beb4-49b8f8f57846" providerId="ADAL" clId="{C1E55788-BF7A-4225-8BB7-7D0599E33B77}" dt="2023-08-11T14:38:41.911" v="4016" actId="1037"/>
          <ac:spMkLst>
            <pc:docMk/>
            <pc:sldMk cId="1379962265" sldId="257"/>
            <ac:spMk id="9" creationId="{712F11D0-D635-44D9-532D-44641866A51C}"/>
          </ac:spMkLst>
        </pc:spChg>
        <pc:spChg chg="add mod">
          <ac:chgData name="William France" userId="9f67c2e4-2f68-463c-beb4-49b8f8f57846" providerId="ADAL" clId="{C1E55788-BF7A-4225-8BB7-7D0599E33B77}" dt="2023-08-11T14:36:21.825" v="3995" actId="1037"/>
          <ac:spMkLst>
            <pc:docMk/>
            <pc:sldMk cId="1379962265" sldId="257"/>
            <ac:spMk id="10" creationId="{8EB0BC9C-510E-EFCA-6803-65DCCB3D1FDE}"/>
          </ac:spMkLst>
        </pc:spChg>
        <pc:picChg chg="add del">
          <ac:chgData name="William France" userId="9f67c2e4-2f68-463c-beb4-49b8f8f57846" providerId="ADAL" clId="{C1E55788-BF7A-4225-8BB7-7D0599E33B77}" dt="2023-08-11T14:32:54.120" v="3906"/>
          <ac:picMkLst>
            <pc:docMk/>
            <pc:sldMk cId="1379962265" sldId="257"/>
            <ac:picMk id="3" creationId="{E2120F75-9DEE-8D48-BBB6-B143883AFD83}"/>
          </ac:picMkLst>
        </pc:picChg>
        <pc:picChg chg="add mod">
          <ac:chgData name="William France" userId="9f67c2e4-2f68-463c-beb4-49b8f8f57846" providerId="ADAL" clId="{C1E55788-BF7A-4225-8BB7-7D0599E33B77}" dt="2023-08-11T14:36:09.619" v="3971" actId="14100"/>
          <ac:picMkLst>
            <pc:docMk/>
            <pc:sldMk cId="1379962265" sldId="257"/>
            <ac:picMk id="5" creationId="{69CE077F-0DB5-4BD5-DEE0-36FE921E9C1F}"/>
          </ac:picMkLst>
        </pc:picChg>
      </pc:sldChg>
      <pc:sldChg chg="modSp mod">
        <pc:chgData name="William France" userId="9f67c2e4-2f68-463c-beb4-49b8f8f57846" providerId="ADAL" clId="{C1E55788-BF7A-4225-8BB7-7D0599E33B77}" dt="2023-08-17T11:09:10.865" v="4877" actId="20577"/>
        <pc:sldMkLst>
          <pc:docMk/>
          <pc:sldMk cId="3691355094" sldId="260"/>
        </pc:sldMkLst>
        <pc:spChg chg="mod">
          <ac:chgData name="William France" userId="9f67c2e4-2f68-463c-beb4-49b8f8f57846" providerId="ADAL" clId="{C1E55788-BF7A-4225-8BB7-7D0599E33B77}" dt="2023-08-03T13:15:06.929" v="157" actId="14100"/>
          <ac:spMkLst>
            <pc:docMk/>
            <pc:sldMk cId="3691355094" sldId="260"/>
            <ac:spMk id="2" creationId="{00000000-0000-0000-0000-000000000000}"/>
          </ac:spMkLst>
        </pc:spChg>
        <pc:spChg chg="mod">
          <ac:chgData name="William France" userId="9f67c2e4-2f68-463c-beb4-49b8f8f57846" providerId="ADAL" clId="{C1E55788-BF7A-4225-8BB7-7D0599E33B77}" dt="2023-08-17T11:09:10.865" v="4877" actId="20577"/>
          <ac:spMkLst>
            <pc:docMk/>
            <pc:sldMk cId="3691355094" sldId="260"/>
            <ac:spMk id="3" creationId="{434A8A3A-1F31-C97E-7390-CCC7DF7BD953}"/>
          </ac:spMkLst>
        </pc:spChg>
        <pc:spChg chg="mod">
          <ac:chgData name="William France" userId="9f67c2e4-2f68-463c-beb4-49b8f8f57846" providerId="ADAL" clId="{C1E55788-BF7A-4225-8BB7-7D0599E33B77}" dt="2023-08-03T13:15:14.021" v="179" actId="20577"/>
          <ac:spMkLst>
            <pc:docMk/>
            <pc:sldMk cId="3691355094" sldId="260"/>
            <ac:spMk id="6" creationId="{00000000-0000-0000-0000-000000000000}"/>
          </ac:spMkLst>
        </pc:spChg>
      </pc:sldChg>
      <pc:sldChg chg="del">
        <pc:chgData name="William France" userId="9f67c2e4-2f68-463c-beb4-49b8f8f57846" providerId="ADAL" clId="{C1E55788-BF7A-4225-8BB7-7D0599E33B77}" dt="2023-08-03T13:22:00.050" v="353" actId="47"/>
        <pc:sldMkLst>
          <pc:docMk/>
          <pc:sldMk cId="2708058626" sldId="261"/>
        </pc:sldMkLst>
      </pc:sldChg>
      <pc:sldChg chg="del">
        <pc:chgData name="William France" userId="9f67c2e4-2f68-463c-beb4-49b8f8f57846" providerId="ADAL" clId="{C1E55788-BF7A-4225-8BB7-7D0599E33B77}" dt="2023-08-03T13:22:00.050" v="353" actId="47"/>
        <pc:sldMkLst>
          <pc:docMk/>
          <pc:sldMk cId="4213801626" sldId="262"/>
        </pc:sldMkLst>
      </pc:sldChg>
      <pc:sldChg chg="modSp add del mod">
        <pc:chgData name="William France" userId="9f67c2e4-2f68-463c-beb4-49b8f8f57846" providerId="ADAL" clId="{C1E55788-BF7A-4225-8BB7-7D0599E33B77}" dt="2023-08-04T10:27:00.526" v="1968" actId="47"/>
        <pc:sldMkLst>
          <pc:docMk/>
          <pc:sldMk cId="745700960" sldId="264"/>
        </pc:sldMkLst>
        <pc:spChg chg="mod">
          <ac:chgData name="William France" userId="9f67c2e4-2f68-463c-beb4-49b8f8f57846" providerId="ADAL" clId="{C1E55788-BF7A-4225-8BB7-7D0599E33B77}" dt="2023-08-04T10:20:50.777" v="1612" actId="14100"/>
          <ac:spMkLst>
            <pc:docMk/>
            <pc:sldMk cId="745700960" sldId="264"/>
            <ac:spMk id="3" creationId="{DDCAFD78-7BD0-7B01-D322-28873C4381ED}"/>
          </ac:spMkLst>
        </pc:spChg>
        <pc:spChg chg="mod">
          <ac:chgData name="William France" userId="9f67c2e4-2f68-463c-beb4-49b8f8f57846" providerId="ADAL" clId="{C1E55788-BF7A-4225-8BB7-7D0599E33B77}" dt="2023-08-04T10:21:11.398" v="1680" actId="20577"/>
          <ac:spMkLst>
            <pc:docMk/>
            <pc:sldMk cId="745700960" sldId="264"/>
            <ac:spMk id="5" creationId="{08E80D44-A895-4920-E99F-0A2590FAE8FC}"/>
          </ac:spMkLst>
        </pc:spChg>
        <pc:spChg chg="mod">
          <ac:chgData name="William France" userId="9f67c2e4-2f68-463c-beb4-49b8f8f57846" providerId="ADAL" clId="{C1E55788-BF7A-4225-8BB7-7D0599E33B77}" dt="2023-08-04T10:20:46.713" v="1611" actId="20577"/>
          <ac:spMkLst>
            <pc:docMk/>
            <pc:sldMk cId="745700960" sldId="264"/>
            <ac:spMk id="6" creationId="{00000000-0000-0000-0000-000000000000}"/>
          </ac:spMkLst>
        </pc:spChg>
      </pc:sldChg>
      <pc:sldChg chg="addSp delSp modSp mod delAnim">
        <pc:chgData name="William France" userId="9f67c2e4-2f68-463c-beb4-49b8f8f57846" providerId="ADAL" clId="{C1E55788-BF7A-4225-8BB7-7D0599E33B77}" dt="2023-08-03T13:32:59.881" v="944" actId="1076"/>
        <pc:sldMkLst>
          <pc:docMk/>
          <pc:sldMk cId="3574273537" sldId="265"/>
        </pc:sldMkLst>
        <pc:spChg chg="mod">
          <ac:chgData name="William France" userId="9f67c2e4-2f68-463c-beb4-49b8f8f57846" providerId="ADAL" clId="{C1E55788-BF7A-4225-8BB7-7D0599E33B77}" dt="2023-08-03T13:26:28.727" v="409" actId="14100"/>
          <ac:spMkLst>
            <pc:docMk/>
            <pc:sldMk cId="3574273537" sldId="265"/>
            <ac:spMk id="2" creationId="{00000000-0000-0000-0000-000000000000}"/>
          </ac:spMkLst>
        </pc:spChg>
        <pc:spChg chg="add mod">
          <ac:chgData name="William France" userId="9f67c2e4-2f68-463c-beb4-49b8f8f57846" providerId="ADAL" clId="{C1E55788-BF7A-4225-8BB7-7D0599E33B77}" dt="2023-08-03T13:32:59.881" v="944" actId="1076"/>
          <ac:spMkLst>
            <pc:docMk/>
            <pc:sldMk cId="3574273537" sldId="265"/>
            <ac:spMk id="3" creationId="{E6894B69-0A7C-9A14-7BCF-189772EBF122}"/>
          </ac:spMkLst>
        </pc:spChg>
        <pc:spChg chg="mod">
          <ac:chgData name="William France" userId="9f67c2e4-2f68-463c-beb4-49b8f8f57846" providerId="ADAL" clId="{C1E55788-BF7A-4225-8BB7-7D0599E33B77}" dt="2023-08-03T13:31:20.279" v="845" actId="115"/>
          <ac:spMkLst>
            <pc:docMk/>
            <pc:sldMk cId="3574273537" sldId="265"/>
            <ac:spMk id="6" creationId="{00000000-0000-0000-0000-000000000000}"/>
          </ac:spMkLst>
        </pc:spChg>
        <pc:spChg chg="del">
          <ac:chgData name="William France" userId="9f67c2e4-2f68-463c-beb4-49b8f8f57846" providerId="ADAL" clId="{C1E55788-BF7A-4225-8BB7-7D0599E33B77}" dt="2023-08-03T13:26:11.195" v="370" actId="478"/>
          <ac:spMkLst>
            <pc:docMk/>
            <pc:sldMk cId="3574273537" sldId="265"/>
            <ac:spMk id="7" creationId="{AE337782-5D67-7AC5-9FD8-3F09B3C045DD}"/>
          </ac:spMkLst>
        </pc:spChg>
        <pc:picChg chg="mod">
          <ac:chgData name="William France" userId="9f67c2e4-2f68-463c-beb4-49b8f8f57846" providerId="ADAL" clId="{C1E55788-BF7A-4225-8BB7-7D0599E33B77}" dt="2023-08-03T13:32:52.257" v="942" actId="1076"/>
          <ac:picMkLst>
            <pc:docMk/>
            <pc:sldMk cId="3574273537" sldId="265"/>
            <ac:picMk id="4" creationId="{00000000-0000-0000-0000-000000000000}"/>
          </ac:picMkLst>
        </pc:picChg>
        <pc:cxnChg chg="del">
          <ac:chgData name="William France" userId="9f67c2e4-2f68-463c-beb4-49b8f8f57846" providerId="ADAL" clId="{C1E55788-BF7A-4225-8BB7-7D0599E33B77}" dt="2023-08-03T13:26:12.594" v="371" actId="478"/>
          <ac:cxnSpMkLst>
            <pc:docMk/>
            <pc:sldMk cId="3574273537" sldId="265"/>
            <ac:cxnSpMk id="5" creationId="{7596C755-E3D9-015C-6AAC-72B19C899B3C}"/>
          </ac:cxnSpMkLst>
        </pc:cxnChg>
      </pc:sldChg>
      <pc:sldChg chg="modSp mod">
        <pc:chgData name="William France" userId="9f67c2e4-2f68-463c-beb4-49b8f8f57846" providerId="ADAL" clId="{C1E55788-BF7A-4225-8BB7-7D0599E33B77}" dt="2023-08-11T14:45:24.769" v="4207" actId="1036"/>
        <pc:sldMkLst>
          <pc:docMk/>
          <pc:sldMk cId="1975513056" sldId="300"/>
        </pc:sldMkLst>
        <pc:spChg chg="mod">
          <ac:chgData name="William France" userId="9f67c2e4-2f68-463c-beb4-49b8f8f57846" providerId="ADAL" clId="{C1E55788-BF7A-4225-8BB7-7D0599E33B77}" dt="2023-08-03T13:16:07.188" v="197" actId="20577"/>
          <ac:spMkLst>
            <pc:docMk/>
            <pc:sldMk cId="1975513056" sldId="300"/>
            <ac:spMk id="2" creationId="{00000000-0000-0000-0000-000000000000}"/>
          </ac:spMkLst>
        </pc:spChg>
        <pc:spChg chg="mod">
          <ac:chgData name="William France" userId="9f67c2e4-2f68-463c-beb4-49b8f8f57846" providerId="ADAL" clId="{C1E55788-BF7A-4225-8BB7-7D0599E33B77}" dt="2023-08-11T14:44:58.835" v="4205" actId="20577"/>
          <ac:spMkLst>
            <pc:docMk/>
            <pc:sldMk cId="1975513056" sldId="300"/>
            <ac:spMk id="5" creationId="{00000000-0000-0000-0000-000000000000}"/>
          </ac:spMkLst>
        </pc:spChg>
        <pc:picChg chg="mod">
          <ac:chgData name="William France" userId="9f67c2e4-2f68-463c-beb4-49b8f8f57846" providerId="ADAL" clId="{C1E55788-BF7A-4225-8BB7-7D0599E33B77}" dt="2023-08-11T14:45:24.769" v="4207" actId="1036"/>
          <ac:picMkLst>
            <pc:docMk/>
            <pc:sldMk cId="1975513056" sldId="300"/>
            <ac:picMk id="4" creationId="{00000000-0000-0000-0000-000000000000}"/>
          </ac:picMkLst>
        </pc:picChg>
      </pc:sldChg>
      <pc:sldChg chg="addSp delSp modSp add mod">
        <pc:chgData name="William France" userId="9f67c2e4-2f68-463c-beb4-49b8f8f57846" providerId="ADAL" clId="{C1E55788-BF7A-4225-8BB7-7D0599E33B77}" dt="2023-08-11T14:46:11.353" v="4216" actId="20577"/>
        <pc:sldMkLst>
          <pc:docMk/>
          <pc:sldMk cId="3096176444" sldId="301"/>
        </pc:sldMkLst>
        <pc:spChg chg="mod">
          <ac:chgData name="William France" userId="9f67c2e4-2f68-463c-beb4-49b8f8f57846" providerId="ADAL" clId="{C1E55788-BF7A-4225-8BB7-7D0599E33B77}" dt="2023-08-04T10:06:06.363" v="1042" actId="20577"/>
          <ac:spMkLst>
            <pc:docMk/>
            <pc:sldMk cId="3096176444" sldId="301"/>
            <ac:spMk id="2" creationId="{00000000-0000-0000-0000-000000000000}"/>
          </ac:spMkLst>
        </pc:spChg>
        <pc:spChg chg="del">
          <ac:chgData name="William France" userId="9f67c2e4-2f68-463c-beb4-49b8f8f57846" providerId="ADAL" clId="{C1E55788-BF7A-4225-8BB7-7D0599E33B77}" dt="2023-08-04T10:04:31.318" v="975" actId="478"/>
          <ac:spMkLst>
            <pc:docMk/>
            <pc:sldMk cId="3096176444" sldId="301"/>
            <ac:spMk id="3" creationId="{E6894B69-0A7C-9A14-7BCF-189772EBF122}"/>
          </ac:spMkLst>
        </pc:spChg>
        <pc:spChg chg="add mod">
          <ac:chgData name="William France" userId="9f67c2e4-2f68-463c-beb4-49b8f8f57846" providerId="ADAL" clId="{C1E55788-BF7A-4225-8BB7-7D0599E33B77}" dt="2023-08-11T14:46:11.353" v="4216" actId="20577"/>
          <ac:spMkLst>
            <pc:docMk/>
            <pc:sldMk cId="3096176444" sldId="301"/>
            <ac:spMk id="5" creationId="{D6AC49FF-3AE9-6A25-1862-5DB5B262E0F5}"/>
          </ac:spMkLst>
        </pc:spChg>
        <pc:spChg chg="del mod">
          <ac:chgData name="William France" userId="9f67c2e4-2f68-463c-beb4-49b8f8f57846" providerId="ADAL" clId="{C1E55788-BF7A-4225-8BB7-7D0599E33B77}" dt="2023-08-04T10:06:19.944" v="1054"/>
          <ac:spMkLst>
            <pc:docMk/>
            <pc:sldMk cId="3096176444" sldId="301"/>
            <ac:spMk id="6" creationId="{00000000-0000-0000-0000-000000000000}"/>
          </ac:spMkLst>
        </pc:spChg>
      </pc:sldChg>
      <pc:sldChg chg="modSp add del mod">
        <pc:chgData name="William France" userId="9f67c2e4-2f68-463c-beb4-49b8f8f57846" providerId="ADAL" clId="{C1E55788-BF7A-4225-8BB7-7D0599E33B77}" dt="2023-08-04T10:26:51.917" v="1967" actId="47"/>
        <pc:sldMkLst>
          <pc:docMk/>
          <pc:sldMk cId="933197849" sldId="302"/>
        </pc:sldMkLst>
        <pc:spChg chg="mod">
          <ac:chgData name="William France" userId="9f67c2e4-2f68-463c-beb4-49b8f8f57846" providerId="ADAL" clId="{C1E55788-BF7A-4225-8BB7-7D0599E33B77}" dt="2023-08-04T10:18:19.561" v="1484" actId="20577"/>
          <ac:spMkLst>
            <pc:docMk/>
            <pc:sldMk cId="933197849" sldId="302"/>
            <ac:spMk id="2" creationId="{00000000-0000-0000-0000-000000000000}"/>
          </ac:spMkLst>
        </pc:spChg>
      </pc:sldChg>
      <pc:sldChg chg="del">
        <pc:chgData name="William France" userId="9f67c2e4-2f68-463c-beb4-49b8f8f57846" providerId="ADAL" clId="{C1E55788-BF7A-4225-8BB7-7D0599E33B77}" dt="2023-08-03T13:22:00.050" v="353" actId="47"/>
        <pc:sldMkLst>
          <pc:docMk/>
          <pc:sldMk cId="3025315919" sldId="302"/>
        </pc:sldMkLst>
      </pc:sldChg>
      <pc:sldChg chg="addSp modSp add mod">
        <pc:chgData name="William France" userId="9f67c2e4-2f68-463c-beb4-49b8f8f57846" providerId="ADAL" clId="{C1E55788-BF7A-4225-8BB7-7D0599E33B77}" dt="2023-08-11T14:47:28.985" v="4349" actId="20577"/>
        <pc:sldMkLst>
          <pc:docMk/>
          <pc:sldMk cId="3795168579" sldId="302"/>
        </pc:sldMkLst>
        <pc:spChg chg="mod">
          <ac:chgData name="William France" userId="9f67c2e4-2f68-463c-beb4-49b8f8f57846" providerId="ADAL" clId="{C1E55788-BF7A-4225-8BB7-7D0599E33B77}" dt="2023-08-04T10:28:31.598" v="1996" actId="20577"/>
          <ac:spMkLst>
            <pc:docMk/>
            <pc:sldMk cId="3795168579" sldId="302"/>
            <ac:spMk id="2" creationId="{00000000-0000-0000-0000-000000000000}"/>
          </ac:spMkLst>
        </pc:spChg>
        <pc:spChg chg="add mod">
          <ac:chgData name="William France" userId="9f67c2e4-2f68-463c-beb4-49b8f8f57846" providerId="ADAL" clId="{C1E55788-BF7A-4225-8BB7-7D0599E33B77}" dt="2023-08-11T14:46:52.756" v="4252" actId="20577"/>
          <ac:spMkLst>
            <pc:docMk/>
            <pc:sldMk cId="3795168579" sldId="302"/>
            <ac:spMk id="3" creationId="{ECE84747-2B51-FA86-FF9B-BE981A747516}"/>
          </ac:spMkLst>
        </pc:spChg>
        <pc:spChg chg="mod">
          <ac:chgData name="William France" userId="9f67c2e4-2f68-463c-beb4-49b8f8f57846" providerId="ADAL" clId="{C1E55788-BF7A-4225-8BB7-7D0599E33B77}" dt="2023-08-11T14:47:28.985" v="4349" actId="20577"/>
          <ac:spMkLst>
            <pc:docMk/>
            <pc:sldMk cId="3795168579" sldId="302"/>
            <ac:spMk id="5" creationId="{D6AC49FF-3AE9-6A25-1862-5DB5B262E0F5}"/>
          </ac:spMkLst>
        </pc:spChg>
      </pc:sldChg>
      <pc:sldChg chg="del">
        <pc:chgData name="William France" userId="9f67c2e4-2f68-463c-beb4-49b8f8f57846" providerId="ADAL" clId="{C1E55788-BF7A-4225-8BB7-7D0599E33B77}" dt="2023-08-03T13:22:00.050" v="353" actId="47"/>
        <pc:sldMkLst>
          <pc:docMk/>
          <pc:sldMk cId="1106861490" sldId="303"/>
        </pc:sldMkLst>
      </pc:sldChg>
      <pc:sldChg chg="addSp delSp modSp add del mod">
        <pc:chgData name="William France" userId="9f67c2e4-2f68-463c-beb4-49b8f8f57846" providerId="ADAL" clId="{C1E55788-BF7A-4225-8BB7-7D0599E33B77}" dt="2023-08-11T14:51:45.599" v="4464" actId="47"/>
        <pc:sldMkLst>
          <pc:docMk/>
          <pc:sldMk cId="3134619261" sldId="303"/>
        </pc:sldMkLst>
        <pc:spChg chg="mod">
          <ac:chgData name="William France" userId="9f67c2e4-2f68-463c-beb4-49b8f8f57846" providerId="ADAL" clId="{C1E55788-BF7A-4225-8BB7-7D0599E33B77}" dt="2023-08-04T10:49:05.641" v="2850" actId="20577"/>
          <ac:spMkLst>
            <pc:docMk/>
            <pc:sldMk cId="3134619261" sldId="303"/>
            <ac:spMk id="2" creationId="{00000000-0000-0000-0000-000000000000}"/>
          </ac:spMkLst>
        </pc:spChg>
        <pc:spChg chg="mod">
          <ac:chgData name="William France" userId="9f67c2e4-2f68-463c-beb4-49b8f8f57846" providerId="ADAL" clId="{C1E55788-BF7A-4225-8BB7-7D0599E33B77}" dt="2023-08-04T10:57:26.959" v="3199" actId="403"/>
          <ac:spMkLst>
            <pc:docMk/>
            <pc:sldMk cId="3134619261" sldId="303"/>
            <ac:spMk id="3" creationId="{ECE84747-2B51-FA86-FF9B-BE981A747516}"/>
          </ac:spMkLst>
        </pc:spChg>
        <pc:spChg chg="del">
          <ac:chgData name="William France" userId="9f67c2e4-2f68-463c-beb4-49b8f8f57846" providerId="ADAL" clId="{C1E55788-BF7A-4225-8BB7-7D0599E33B77}" dt="2023-08-04T10:49:13.847" v="2851" actId="478"/>
          <ac:spMkLst>
            <pc:docMk/>
            <pc:sldMk cId="3134619261" sldId="303"/>
            <ac:spMk id="5" creationId="{D6AC49FF-3AE9-6A25-1862-5DB5B262E0F5}"/>
          </ac:spMkLst>
        </pc:spChg>
        <pc:spChg chg="add del mod">
          <ac:chgData name="William France" userId="9f67c2e4-2f68-463c-beb4-49b8f8f57846" providerId="ADAL" clId="{C1E55788-BF7A-4225-8BB7-7D0599E33B77}" dt="2023-08-04T10:57:48.205" v="3203" actId="478"/>
          <ac:spMkLst>
            <pc:docMk/>
            <pc:sldMk cId="3134619261" sldId="303"/>
            <ac:spMk id="6" creationId="{ECEF3B0E-C319-5B18-0F64-EEA7E15EDBF8}"/>
          </ac:spMkLst>
        </pc:spChg>
        <pc:spChg chg="add mod">
          <ac:chgData name="William France" userId="9f67c2e4-2f68-463c-beb4-49b8f8f57846" providerId="ADAL" clId="{C1E55788-BF7A-4225-8BB7-7D0599E33B77}" dt="2023-08-04T10:52:13.229" v="2890" actId="403"/>
          <ac:spMkLst>
            <pc:docMk/>
            <pc:sldMk cId="3134619261" sldId="303"/>
            <ac:spMk id="15" creationId="{C29E23E4-BA1C-5BD8-ABF8-D700E368753C}"/>
          </ac:spMkLst>
        </pc:spChg>
        <pc:spChg chg="add mod">
          <ac:chgData name="William France" userId="9f67c2e4-2f68-463c-beb4-49b8f8f57846" providerId="ADAL" clId="{C1E55788-BF7A-4225-8BB7-7D0599E33B77}" dt="2023-08-04T10:52:38.420" v="2898" actId="1076"/>
          <ac:spMkLst>
            <pc:docMk/>
            <pc:sldMk cId="3134619261" sldId="303"/>
            <ac:spMk id="16" creationId="{F0B88A6A-FFB2-3E25-91E0-B39DE3FCB5D7}"/>
          </ac:spMkLst>
        </pc:spChg>
        <pc:spChg chg="add mod">
          <ac:chgData name="William France" userId="9f67c2e4-2f68-463c-beb4-49b8f8f57846" providerId="ADAL" clId="{C1E55788-BF7A-4225-8BB7-7D0599E33B77}" dt="2023-08-04T10:59:50.063" v="3384" actId="20577"/>
          <ac:spMkLst>
            <pc:docMk/>
            <pc:sldMk cId="3134619261" sldId="303"/>
            <ac:spMk id="18" creationId="{F2A52B3A-E6F6-175E-F1F0-946EB8FCB658}"/>
          </ac:spMkLst>
        </pc:spChg>
        <pc:picChg chg="mod">
          <ac:chgData name="William France" userId="9f67c2e4-2f68-463c-beb4-49b8f8f57846" providerId="ADAL" clId="{C1E55788-BF7A-4225-8BB7-7D0599E33B77}" dt="2023-08-04T10:51:40.699" v="2879" actId="1076"/>
          <ac:picMkLst>
            <pc:docMk/>
            <pc:sldMk cId="3134619261" sldId="303"/>
            <ac:picMk id="4" creationId="{00000000-0000-0000-0000-000000000000}"/>
          </ac:picMkLst>
        </pc:picChg>
        <pc:cxnChg chg="add mod">
          <ac:chgData name="William France" userId="9f67c2e4-2f68-463c-beb4-49b8f8f57846" providerId="ADAL" clId="{C1E55788-BF7A-4225-8BB7-7D0599E33B77}" dt="2023-08-04T10:57:34.929" v="3200" actId="14100"/>
          <ac:cxnSpMkLst>
            <pc:docMk/>
            <pc:sldMk cId="3134619261" sldId="303"/>
            <ac:cxnSpMk id="8" creationId="{BB4EB489-CBF1-6977-6816-65336FBBA847}"/>
          </ac:cxnSpMkLst>
        </pc:cxnChg>
        <pc:cxnChg chg="add mod">
          <ac:chgData name="William France" userId="9f67c2e4-2f68-463c-beb4-49b8f8f57846" providerId="ADAL" clId="{C1E55788-BF7A-4225-8BB7-7D0599E33B77}" dt="2023-08-04T10:51:27.312" v="2875" actId="14100"/>
          <ac:cxnSpMkLst>
            <pc:docMk/>
            <pc:sldMk cId="3134619261" sldId="303"/>
            <ac:cxnSpMk id="11" creationId="{4C475A1E-8B1E-3B7D-32E7-3693FA6DF8CE}"/>
          </ac:cxnSpMkLst>
        </pc:cxnChg>
      </pc:sldChg>
      <pc:sldChg chg="modSp add mod">
        <pc:chgData name="William France" userId="9f67c2e4-2f68-463c-beb4-49b8f8f57846" providerId="ADAL" clId="{C1E55788-BF7A-4225-8BB7-7D0599E33B77}" dt="2023-08-04T14:35:37.152" v="3835" actId="14100"/>
        <pc:sldMkLst>
          <pc:docMk/>
          <pc:sldMk cId="230350543" sldId="304"/>
        </pc:sldMkLst>
        <pc:spChg chg="mod">
          <ac:chgData name="William France" userId="9f67c2e4-2f68-463c-beb4-49b8f8f57846" providerId="ADAL" clId="{C1E55788-BF7A-4225-8BB7-7D0599E33B77}" dt="2023-08-04T14:29:38.991" v="3517" actId="20577"/>
          <ac:spMkLst>
            <pc:docMk/>
            <pc:sldMk cId="230350543" sldId="304"/>
            <ac:spMk id="2" creationId="{00000000-0000-0000-0000-000000000000}"/>
          </ac:spMkLst>
        </pc:spChg>
        <pc:spChg chg="mod">
          <ac:chgData name="William France" userId="9f67c2e4-2f68-463c-beb4-49b8f8f57846" providerId="ADAL" clId="{C1E55788-BF7A-4225-8BB7-7D0599E33B77}" dt="2023-08-04T14:33:42.118" v="3729" actId="20577"/>
          <ac:spMkLst>
            <pc:docMk/>
            <pc:sldMk cId="230350543" sldId="304"/>
            <ac:spMk id="3" creationId="{ECE84747-2B51-FA86-FF9B-BE981A747516}"/>
          </ac:spMkLst>
        </pc:spChg>
        <pc:spChg chg="mod">
          <ac:chgData name="William France" userId="9f67c2e4-2f68-463c-beb4-49b8f8f57846" providerId="ADAL" clId="{C1E55788-BF7A-4225-8BB7-7D0599E33B77}" dt="2023-08-04T14:35:37.152" v="3835" actId="14100"/>
          <ac:spMkLst>
            <pc:docMk/>
            <pc:sldMk cId="230350543" sldId="304"/>
            <ac:spMk id="5" creationId="{D6AC49FF-3AE9-6A25-1862-5DB5B262E0F5}"/>
          </ac:spMkLst>
        </pc:spChg>
      </pc:sldChg>
      <pc:sldChg chg="add">
        <pc:chgData name="William France" userId="9f67c2e4-2f68-463c-beb4-49b8f8f57846" providerId="ADAL" clId="{C1E55788-BF7A-4225-8BB7-7D0599E33B77}" dt="2023-08-11T14:31:48.681" v="3842"/>
        <pc:sldMkLst>
          <pc:docMk/>
          <pc:sldMk cId="2308630616" sldId="305"/>
        </pc:sldMkLst>
      </pc:sldChg>
      <pc:sldChg chg="addSp modSp add del mod modAnim modNotesTx">
        <pc:chgData name="William France" userId="9f67c2e4-2f68-463c-beb4-49b8f8f57846" providerId="ADAL" clId="{C1E55788-BF7A-4225-8BB7-7D0599E33B77}" dt="2023-08-17T11:06:41.530" v="4859" actId="20577"/>
        <pc:sldMkLst>
          <pc:docMk/>
          <pc:sldMk cId="4123122588" sldId="307"/>
        </pc:sldMkLst>
        <pc:spChg chg="mod">
          <ac:chgData name="William France" userId="9f67c2e4-2f68-463c-beb4-49b8f8f57846" providerId="ADAL" clId="{C1E55788-BF7A-4225-8BB7-7D0599E33B77}" dt="2023-08-17T11:06:41.530" v="4859" actId="20577"/>
          <ac:spMkLst>
            <pc:docMk/>
            <pc:sldMk cId="4123122588" sldId="307"/>
            <ac:spMk id="3" creationId="{00000000-0000-0000-0000-000000000000}"/>
          </ac:spMkLst>
        </pc:spChg>
        <pc:picChg chg="add mod ord">
          <ac:chgData name="William France" userId="9f67c2e4-2f68-463c-beb4-49b8f8f57846" providerId="ADAL" clId="{C1E55788-BF7A-4225-8BB7-7D0599E33B77}" dt="2023-08-17T11:06:06.176" v="4857" actId="167"/>
          <ac:picMkLst>
            <pc:docMk/>
            <pc:sldMk cId="4123122588" sldId="307"/>
            <ac:picMk id="4" creationId="{7F2C5E27-518D-99E0-17C6-14955A83CF42}"/>
          </ac:picMkLst>
        </pc:picChg>
        <pc:picChg chg="mod">
          <ac:chgData name="William France" userId="9f67c2e4-2f68-463c-beb4-49b8f8f57846" providerId="ADAL" clId="{C1E55788-BF7A-4225-8BB7-7D0599E33B77}" dt="2023-08-11T14:50:58.588" v="4456" actId="1076"/>
          <ac:picMkLst>
            <pc:docMk/>
            <pc:sldMk cId="4123122588" sldId="307"/>
            <ac:picMk id="2050" creationId="{CF750DCF-4F1C-45F7-A0AE-11A8C8084A6A}"/>
          </ac:picMkLst>
        </pc:picChg>
      </pc:sldChg>
      <pc:sldChg chg="addSp modSp add del mod modNotesTx">
        <pc:chgData name="William France" userId="9f67c2e4-2f68-463c-beb4-49b8f8f57846" providerId="ADAL" clId="{C1E55788-BF7A-4225-8BB7-7D0599E33B77}" dt="2023-08-17T11:05:59.192" v="4855" actId="167"/>
        <pc:sldMkLst>
          <pc:docMk/>
          <pc:sldMk cId="3315448790" sldId="308"/>
        </pc:sldMkLst>
        <pc:spChg chg="mod">
          <ac:chgData name="William France" userId="9f67c2e4-2f68-463c-beb4-49b8f8f57846" providerId="ADAL" clId="{C1E55788-BF7A-4225-8BB7-7D0599E33B77}" dt="2023-08-11T14:49:56.504" v="4426" actId="20577"/>
          <ac:spMkLst>
            <pc:docMk/>
            <pc:sldMk cId="3315448790" sldId="308"/>
            <ac:spMk id="2" creationId="{00000000-0000-0000-0000-000000000000}"/>
          </ac:spMkLst>
        </pc:spChg>
        <pc:picChg chg="add mod ord">
          <ac:chgData name="William France" userId="9f67c2e4-2f68-463c-beb4-49b8f8f57846" providerId="ADAL" clId="{C1E55788-BF7A-4225-8BB7-7D0599E33B77}" dt="2023-08-17T11:05:59.192" v="4855" actId="167"/>
          <ac:picMkLst>
            <pc:docMk/>
            <pc:sldMk cId="3315448790" sldId="308"/>
            <ac:picMk id="3" creationId="{82809A04-3A36-24E6-C867-0F1BBF0C2327}"/>
          </ac:picMkLst>
        </pc:picChg>
        <pc:picChg chg="mod">
          <ac:chgData name="William France" userId="9f67c2e4-2f68-463c-beb4-49b8f8f57846" providerId="ADAL" clId="{C1E55788-BF7A-4225-8BB7-7D0599E33B77}" dt="2023-08-11T14:51:03.858" v="4463" actId="1038"/>
          <ac:picMkLst>
            <pc:docMk/>
            <pc:sldMk cId="3315448790" sldId="308"/>
            <ac:picMk id="1026" creationId="{A4B5194C-CDEC-40ED-86DC-C0AE405488B6}"/>
          </ac:picMkLst>
        </pc:picChg>
      </pc:sldChg>
      <pc:sldChg chg="addSp delSp modSp add del mod">
        <pc:chgData name="William France" userId="9f67c2e4-2f68-463c-beb4-49b8f8f57846" providerId="ADAL" clId="{C1E55788-BF7A-4225-8BB7-7D0599E33B77}" dt="2023-08-11T14:58:26.456" v="4694"/>
        <pc:sldMkLst>
          <pc:docMk/>
          <pc:sldMk cId="2033201273" sldId="311"/>
        </pc:sldMkLst>
        <pc:spChg chg="add mod">
          <ac:chgData name="William France" userId="9f67c2e4-2f68-463c-beb4-49b8f8f57846" providerId="ADAL" clId="{C1E55788-BF7A-4225-8BB7-7D0599E33B77}" dt="2023-08-11T14:58:26.456" v="4694"/>
          <ac:spMkLst>
            <pc:docMk/>
            <pc:sldMk cId="2033201273" sldId="311"/>
            <ac:spMk id="4" creationId="{A2ED0EA6-4C41-AB54-4400-FC36EE0F0A20}"/>
          </ac:spMkLst>
        </pc:spChg>
        <pc:spChg chg="del">
          <ac:chgData name="William France" userId="9f67c2e4-2f68-463c-beb4-49b8f8f57846" providerId="ADAL" clId="{C1E55788-BF7A-4225-8BB7-7D0599E33B77}" dt="2023-08-11T14:58:26.026" v="4693" actId="478"/>
          <ac:spMkLst>
            <pc:docMk/>
            <pc:sldMk cId="2033201273" sldId="311"/>
            <ac:spMk id="28" creationId="{00000000-0000-0000-0000-000000000000}"/>
          </ac:spMkLst>
        </pc:spChg>
      </pc:sldChg>
      <pc:sldChg chg="addSp delSp modSp add mod">
        <pc:chgData name="William France" userId="9f67c2e4-2f68-463c-beb4-49b8f8f57846" providerId="ADAL" clId="{C1E55788-BF7A-4225-8BB7-7D0599E33B77}" dt="2023-08-11T14:59:37.711" v="4791" actId="403"/>
        <pc:sldMkLst>
          <pc:docMk/>
          <pc:sldMk cId="3892790245" sldId="312"/>
        </pc:sldMkLst>
        <pc:spChg chg="add del mod">
          <ac:chgData name="William France" userId="9f67c2e4-2f68-463c-beb4-49b8f8f57846" providerId="ADAL" clId="{C1E55788-BF7A-4225-8BB7-7D0599E33B77}" dt="2023-08-11T14:59:11.884" v="4786" actId="478"/>
          <ac:spMkLst>
            <pc:docMk/>
            <pc:sldMk cId="3892790245" sldId="312"/>
            <ac:spMk id="2" creationId="{05CAD8AC-4B14-F999-F0E2-7D730DB02BDE}"/>
          </ac:spMkLst>
        </pc:spChg>
        <pc:spChg chg="mod">
          <ac:chgData name="William France" userId="9f67c2e4-2f68-463c-beb4-49b8f8f57846" providerId="ADAL" clId="{C1E55788-BF7A-4225-8BB7-7D0599E33B77}" dt="2023-08-11T14:59:37.711" v="4791" actId="403"/>
          <ac:spMkLst>
            <pc:docMk/>
            <pc:sldMk cId="3892790245" sldId="312"/>
            <ac:spMk id="4" creationId="{8DE728B1-796C-4E31-84B7-59F2BFA77A8E}"/>
          </ac:spMkLst>
        </pc:spChg>
        <pc:spChg chg="add del mod">
          <ac:chgData name="William France" userId="9f67c2e4-2f68-463c-beb4-49b8f8f57846" providerId="ADAL" clId="{C1E55788-BF7A-4225-8BB7-7D0599E33B77}" dt="2023-08-11T14:59:16.033" v="4788" actId="478"/>
          <ac:spMkLst>
            <pc:docMk/>
            <pc:sldMk cId="3892790245" sldId="312"/>
            <ac:spMk id="5" creationId="{BBD55F91-35EF-307A-5858-B9094F18A9F5}"/>
          </ac:spMkLst>
        </pc:spChg>
        <pc:spChg chg="del">
          <ac:chgData name="William France" userId="9f67c2e4-2f68-463c-beb4-49b8f8f57846" providerId="ADAL" clId="{C1E55788-BF7A-4225-8BB7-7D0599E33B77}" dt="2023-08-11T14:59:14.347" v="4787" actId="478"/>
          <ac:spMkLst>
            <pc:docMk/>
            <pc:sldMk cId="3892790245" sldId="312"/>
            <ac:spMk id="7" creationId="{6FCF3BA5-9955-4D69-AB5F-AF6F2CCF4BB6}"/>
          </ac:spMkLst>
        </pc:spChg>
      </pc:sldChg>
      <pc:sldChg chg="modSp add mod modNotesTx">
        <pc:chgData name="William France" userId="9f67c2e4-2f68-463c-beb4-49b8f8f57846" providerId="ADAL" clId="{C1E55788-BF7A-4225-8BB7-7D0599E33B77}" dt="2023-08-17T11:05:31.535" v="4853" actId="20577"/>
        <pc:sldMkLst>
          <pc:docMk/>
          <pc:sldMk cId="2450703618" sldId="313"/>
        </pc:sldMkLst>
        <pc:spChg chg="mod">
          <ac:chgData name="William France" userId="9f67c2e4-2f68-463c-beb4-49b8f8f57846" providerId="ADAL" clId="{C1E55788-BF7A-4225-8BB7-7D0599E33B77}" dt="2023-08-11T14:59:49.859" v="4803" actId="5793"/>
          <ac:spMkLst>
            <pc:docMk/>
            <pc:sldMk cId="2450703618" sldId="313"/>
            <ac:spMk id="7" creationId="{6FCF3BA5-9955-4D69-AB5F-AF6F2CCF4BB6}"/>
          </ac:spMkLst>
        </pc:spChg>
      </pc:sldChg>
      <pc:sldChg chg="addSp delSp modSp add mod">
        <pc:chgData name="William France" userId="9f67c2e4-2f68-463c-beb4-49b8f8f57846" providerId="ADAL" clId="{C1E55788-BF7A-4225-8BB7-7D0599E33B77}" dt="2023-08-11T15:00:30.849" v="4852" actId="20577"/>
        <pc:sldMkLst>
          <pc:docMk/>
          <pc:sldMk cId="1687936640" sldId="314"/>
        </pc:sldMkLst>
        <pc:spChg chg="add del mod">
          <ac:chgData name="William France" userId="9f67c2e4-2f68-463c-beb4-49b8f8f57846" providerId="ADAL" clId="{C1E55788-BF7A-4225-8BB7-7D0599E33B77}" dt="2023-08-11T15:00:27.028" v="4846" actId="478"/>
          <ac:spMkLst>
            <pc:docMk/>
            <pc:sldMk cId="1687936640" sldId="314"/>
            <ac:spMk id="3" creationId="{8D31E544-D19A-07AD-5C97-2E4A908D40C2}"/>
          </ac:spMkLst>
        </pc:spChg>
        <pc:spChg chg="add mod">
          <ac:chgData name="William France" userId="9f67c2e4-2f68-463c-beb4-49b8f8f57846" providerId="ADAL" clId="{C1E55788-BF7A-4225-8BB7-7D0599E33B77}" dt="2023-08-11T15:00:30.849" v="4852" actId="20577"/>
          <ac:spMkLst>
            <pc:docMk/>
            <pc:sldMk cId="1687936640" sldId="314"/>
            <ac:spMk id="5" creationId="{5223CD72-D677-2927-4912-632EA9B337A3}"/>
          </ac:spMkLst>
        </pc:spChg>
        <pc:spChg chg="del">
          <ac:chgData name="William France" userId="9f67c2e4-2f68-463c-beb4-49b8f8f57846" providerId="ADAL" clId="{C1E55788-BF7A-4225-8BB7-7D0599E33B77}" dt="2023-08-11T15:00:24.785" v="4845" actId="478"/>
          <ac:spMkLst>
            <pc:docMk/>
            <pc:sldMk cId="1687936640" sldId="314"/>
            <ac:spMk id="7" creationId="{6FCF3BA5-9955-4D69-AB5F-AF6F2CCF4BB6}"/>
          </ac:spMkLst>
        </pc:spChg>
      </pc:sldChg>
      <pc:sldChg chg="addSp delSp modSp add mod">
        <pc:chgData name="William France" userId="9f67c2e4-2f68-463c-beb4-49b8f8f57846" providerId="ADAL" clId="{C1E55788-BF7A-4225-8BB7-7D0599E33B77}" dt="2023-08-11T15:00:14.839" v="4844" actId="1037"/>
        <pc:sldMkLst>
          <pc:docMk/>
          <pc:sldMk cId="462409996" sldId="315"/>
        </pc:sldMkLst>
        <pc:spChg chg="add mod">
          <ac:chgData name="William France" userId="9f67c2e4-2f68-463c-beb4-49b8f8f57846" providerId="ADAL" clId="{C1E55788-BF7A-4225-8BB7-7D0599E33B77}" dt="2023-08-11T15:00:14.839" v="4844" actId="1037"/>
          <ac:spMkLst>
            <pc:docMk/>
            <pc:sldMk cId="462409996" sldId="315"/>
            <ac:spMk id="2" creationId="{D04782F3-6C2E-A77B-7DE7-F6EC5486516E}"/>
          </ac:spMkLst>
        </pc:spChg>
        <pc:spChg chg="add del mod">
          <ac:chgData name="William France" userId="9f67c2e4-2f68-463c-beb4-49b8f8f57846" providerId="ADAL" clId="{C1E55788-BF7A-4225-8BB7-7D0599E33B77}" dt="2023-08-11T15:00:08.442" v="4828" actId="478"/>
          <ac:spMkLst>
            <pc:docMk/>
            <pc:sldMk cId="462409996" sldId="315"/>
            <ac:spMk id="4" creationId="{45DC6D36-216C-A99E-4E1C-D47BC2C9EE9E}"/>
          </ac:spMkLst>
        </pc:spChg>
        <pc:spChg chg="del">
          <ac:chgData name="William France" userId="9f67c2e4-2f68-463c-beb4-49b8f8f57846" providerId="ADAL" clId="{C1E55788-BF7A-4225-8BB7-7D0599E33B77}" dt="2023-08-11T15:00:06.091" v="4827" actId="478"/>
          <ac:spMkLst>
            <pc:docMk/>
            <pc:sldMk cId="462409996" sldId="315"/>
            <ac:spMk id="7" creationId="{6FCF3BA5-9955-4D69-AB5F-AF6F2CCF4BB6}"/>
          </ac:spMkLst>
        </pc:spChg>
      </pc:sldChg>
      <pc:sldChg chg="addSp delSp modSp add del mod">
        <pc:chgData name="William France" userId="9f67c2e4-2f68-463c-beb4-49b8f8f57846" providerId="ADAL" clId="{C1E55788-BF7A-4225-8BB7-7D0599E33B77}" dt="2023-08-11T14:58:20.283" v="4692" actId="1035"/>
        <pc:sldMkLst>
          <pc:docMk/>
          <pc:sldMk cId="1247742905" sldId="318"/>
        </pc:sldMkLst>
        <pc:spChg chg="add mod">
          <ac:chgData name="William France" userId="9f67c2e4-2f68-463c-beb4-49b8f8f57846" providerId="ADAL" clId="{C1E55788-BF7A-4225-8BB7-7D0599E33B77}" dt="2023-08-11T14:58:20.283" v="4692" actId="1035"/>
          <ac:spMkLst>
            <pc:docMk/>
            <pc:sldMk cId="1247742905" sldId="318"/>
            <ac:spMk id="3" creationId="{87B88358-6674-9F54-443B-F2888B6D5862}"/>
          </ac:spMkLst>
        </pc:spChg>
        <pc:spChg chg="del">
          <ac:chgData name="William France" userId="9f67c2e4-2f68-463c-beb4-49b8f8f57846" providerId="ADAL" clId="{C1E55788-BF7A-4225-8BB7-7D0599E33B77}" dt="2023-08-11T14:58:15.786" v="4683" actId="478"/>
          <ac:spMkLst>
            <pc:docMk/>
            <pc:sldMk cId="1247742905" sldId="318"/>
            <ac:spMk id="28" creationId="{00000000-0000-0000-0000-000000000000}"/>
          </ac:spMkLst>
        </pc:spChg>
      </pc:sldChg>
      <pc:sldChg chg="addSp delSp modSp add mod ord setBg modNotesTx">
        <pc:chgData name="William France" userId="9f67c2e4-2f68-463c-beb4-49b8f8f57846" providerId="ADAL" clId="{C1E55788-BF7A-4225-8BB7-7D0599E33B77}" dt="2023-08-11T14:57:23.558" v="4576" actId="478"/>
        <pc:sldMkLst>
          <pc:docMk/>
          <pc:sldMk cId="2185585484" sldId="321"/>
        </pc:sldMkLst>
        <pc:spChg chg="add del">
          <ac:chgData name="William France" userId="9f67c2e4-2f68-463c-beb4-49b8f8f57846" providerId="ADAL" clId="{C1E55788-BF7A-4225-8BB7-7D0599E33B77}" dt="2023-08-11T14:53:24.579" v="4467" actId="22"/>
          <ac:spMkLst>
            <pc:docMk/>
            <pc:sldMk cId="2185585484" sldId="321"/>
            <ac:spMk id="4" creationId="{DBF67F3E-EF3E-47C9-E21E-399B05996035}"/>
          </ac:spMkLst>
        </pc:spChg>
        <pc:spChg chg="add mod">
          <ac:chgData name="William France" userId="9f67c2e4-2f68-463c-beb4-49b8f8f57846" providerId="ADAL" clId="{C1E55788-BF7A-4225-8BB7-7D0599E33B77}" dt="2023-08-11T14:57:19.768" v="4575" actId="20577"/>
          <ac:spMkLst>
            <pc:docMk/>
            <pc:sldMk cId="2185585484" sldId="321"/>
            <ac:spMk id="7" creationId="{3B7AD6FF-AB44-3005-B8FD-D33AB18C1FC7}"/>
          </ac:spMkLst>
        </pc:spChg>
        <pc:spChg chg="mod">
          <ac:chgData name="William France" userId="9f67c2e4-2f68-463c-beb4-49b8f8f57846" providerId="ADAL" clId="{C1E55788-BF7A-4225-8BB7-7D0599E33B77}" dt="2023-08-11T14:54:49.106" v="4544" actId="1038"/>
          <ac:spMkLst>
            <pc:docMk/>
            <pc:sldMk cId="2185585484" sldId="321"/>
            <ac:spMk id="15" creationId="{0D09AADD-F31B-484A-8442-DA304BD34E31}"/>
          </ac:spMkLst>
        </pc:spChg>
        <pc:spChg chg="mod">
          <ac:chgData name="William France" userId="9f67c2e4-2f68-463c-beb4-49b8f8f57846" providerId="ADAL" clId="{C1E55788-BF7A-4225-8BB7-7D0599E33B77}" dt="2023-08-11T14:54:20.076" v="4495" actId="1037"/>
          <ac:spMkLst>
            <pc:docMk/>
            <pc:sldMk cId="2185585484" sldId="321"/>
            <ac:spMk id="16" creationId="{0AFD9FAA-2C3C-42DB-920D-18884AD09AA1}"/>
          </ac:spMkLst>
        </pc:spChg>
        <pc:spChg chg="mod">
          <ac:chgData name="William France" userId="9f67c2e4-2f68-463c-beb4-49b8f8f57846" providerId="ADAL" clId="{C1E55788-BF7A-4225-8BB7-7D0599E33B77}" dt="2023-08-11T14:54:28.451" v="4509" actId="1036"/>
          <ac:spMkLst>
            <pc:docMk/>
            <pc:sldMk cId="2185585484" sldId="321"/>
            <ac:spMk id="17" creationId="{6D4EF8A5-AAFF-4B8B-8330-6F79A6071938}"/>
          </ac:spMkLst>
        </pc:spChg>
        <pc:spChg chg="mod">
          <ac:chgData name="William France" userId="9f67c2e4-2f68-463c-beb4-49b8f8f57846" providerId="ADAL" clId="{C1E55788-BF7A-4225-8BB7-7D0599E33B77}" dt="2023-08-11T14:54:35.466" v="4525" actId="1035"/>
          <ac:spMkLst>
            <pc:docMk/>
            <pc:sldMk cId="2185585484" sldId="321"/>
            <ac:spMk id="18" creationId="{B5A276D0-1CBF-4835-9F2E-0B81819721B9}"/>
          </ac:spMkLst>
        </pc:spChg>
        <pc:spChg chg="mod">
          <ac:chgData name="William France" userId="9f67c2e4-2f68-463c-beb4-49b8f8f57846" providerId="ADAL" clId="{C1E55788-BF7A-4225-8BB7-7D0599E33B77}" dt="2023-08-11T14:54:40.901" v="4539" actId="1036"/>
          <ac:spMkLst>
            <pc:docMk/>
            <pc:sldMk cId="2185585484" sldId="321"/>
            <ac:spMk id="19" creationId="{99B7901F-BB49-4CBF-9233-873AD7BAF69E}"/>
          </ac:spMkLst>
        </pc:spChg>
        <pc:spChg chg="del">
          <ac:chgData name="William France" userId="9f67c2e4-2f68-463c-beb4-49b8f8f57846" providerId="ADAL" clId="{C1E55788-BF7A-4225-8BB7-7D0599E33B77}" dt="2023-08-11T14:57:23.558" v="4576" actId="478"/>
          <ac:spMkLst>
            <pc:docMk/>
            <pc:sldMk cId="2185585484" sldId="321"/>
            <ac:spMk id="28" creationId="{00000000-0000-0000-0000-000000000000}"/>
          </ac:spMkLst>
        </pc:spChg>
        <pc:picChg chg="del">
          <ac:chgData name="William France" userId="9f67c2e4-2f68-463c-beb4-49b8f8f57846" providerId="ADAL" clId="{C1E55788-BF7A-4225-8BB7-7D0599E33B77}" dt="2023-08-11T14:53:19.592" v="4465" actId="478"/>
          <ac:picMkLst>
            <pc:docMk/>
            <pc:sldMk cId="2185585484" sldId="321"/>
            <ac:picMk id="2" creationId="{E5F13C6D-EB0E-41A6-8C0D-70A6DDBD49DD}"/>
          </ac:picMkLst>
        </pc:picChg>
        <pc:picChg chg="add mod modCrop">
          <ac:chgData name="William France" userId="9f67c2e4-2f68-463c-beb4-49b8f8f57846" providerId="ADAL" clId="{C1E55788-BF7A-4225-8BB7-7D0599E33B77}" dt="2023-08-11T14:57:01.208" v="4554" actId="1076"/>
          <ac:picMkLst>
            <pc:docMk/>
            <pc:sldMk cId="2185585484" sldId="321"/>
            <ac:picMk id="6" creationId="{53467629-20E0-24D7-E34E-486359CF968C}"/>
          </ac:picMkLst>
        </pc:picChg>
        <pc:picChg chg="mod">
          <ac:chgData name="William France" userId="9f67c2e4-2f68-463c-beb4-49b8f8f57846" providerId="ADAL" clId="{C1E55788-BF7A-4225-8BB7-7D0599E33B77}" dt="2023-08-11T14:54:09.782" v="4473" actId="14100"/>
          <ac:picMkLst>
            <pc:docMk/>
            <pc:sldMk cId="2185585484" sldId="321"/>
            <ac:picMk id="8194" creationId="{56C20F56-E615-4CAE-8BC8-FB29BA4990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5760C-C82E-4C21-BA22-257B56DBA6B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101A-5A00-4818-B77C-71FC91CE7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Personal statement is part of one big application, one key component of 4; your chance to directly reach out to admissions on a personable level.</a:t>
            </a:r>
          </a:p>
          <a:p>
            <a:endParaRPr lang="en-GB" dirty="0"/>
          </a:p>
          <a:p>
            <a:r>
              <a:rPr lang="en-GB" dirty="0"/>
              <a:t>Start thinking about it early. Within 4-6 weeks of term you’ll be writing your personal statement. UCAS deadline is January 6pm 31</a:t>
            </a:r>
            <a:r>
              <a:rPr lang="en-GB" baseline="30000" dirty="0"/>
              <a:t>st</a:t>
            </a:r>
            <a:r>
              <a:rPr lang="en-GB" dirty="0"/>
              <a:t> January  2024. However, there are exceptions like some medical courses and Oxbridge, make sure to check that.  </a:t>
            </a:r>
          </a:p>
          <a:p>
            <a:endParaRPr lang="en-GB" dirty="0"/>
          </a:p>
          <a:p>
            <a:r>
              <a:rPr lang="en-GB" dirty="0"/>
              <a:t>Use all the resources to support you, careers advisers, carers, each other, to identify skills and strengths.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101A-5A00-4818-B77C-71FC91CE77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4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the info…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C3CFB-F870-4883-B795-E36D81C50F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0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C3CFB-F870-4883-B795-E36D81C50F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89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C3CFB-F870-4883-B795-E36D81C50F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can work individually, in pairs, or in groups – whatever best suits the group you are working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101A-5A00-4818-B77C-71FC91CE77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3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Task: talk about the following examples in pairs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C3CFB-F870-4883-B795-E36D81C50F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3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showing answers, talk about it together as a group, asking people to justify why they think something is good/not useful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C3CFB-F870-4883-B795-E36D81C50F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9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Before showing this, you can ask them for their do’s from what they’ve learnt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C3CFB-F870-4883-B795-E36D81C50F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0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Before showing this, you can ask them for their don’ts from what they’ve learnt today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C3CFB-F870-4883-B795-E36D81C50F4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0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6200" y="1587500"/>
            <a:ext cx="480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6200" y="1587500"/>
            <a:ext cx="480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9C02-6475-D648-9908-97E27D25D89E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A0D-AE44-1740-86AB-19226055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9C02-6475-D648-9908-97E27D25D89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047"/>
            <a:ext cx="9143999" cy="6906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2862738"/>
            <a:ext cx="7772400" cy="113252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‘How to’…</a:t>
            </a:r>
          </a:p>
        </p:txBody>
      </p:sp>
    </p:spTree>
    <p:extLst>
      <p:ext uri="{BB962C8B-B14F-4D97-AF65-F5344CB8AC3E}">
        <p14:creationId xmlns:p14="http://schemas.microsoft.com/office/powerpoint/2010/main" val="304871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87449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How to structure a personal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01952"/>
            <a:ext cx="7900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It’s important that before you start writing your personal statement </a:t>
            </a:r>
            <a:r>
              <a:rPr lang="en-GB" dirty="0"/>
              <a:t>you</a:t>
            </a:r>
            <a:r>
              <a:rPr lang="en-GB" sz="1800" dirty="0"/>
              <a:t> plan what you’re going to write. </a:t>
            </a:r>
            <a:r>
              <a:rPr lang="en-GB" dirty="0"/>
              <a:t>T</a:t>
            </a:r>
            <a:r>
              <a:rPr lang="en-GB" sz="1800" dirty="0"/>
              <a:t>hink carefully about </a:t>
            </a:r>
            <a:r>
              <a:rPr lang="en-GB" dirty="0"/>
              <a:t>what </a:t>
            </a:r>
            <a:r>
              <a:rPr lang="en-GB" sz="1800" dirty="0"/>
              <a:t>you want to say, and the order you want to say it. </a:t>
            </a:r>
          </a:p>
          <a:p>
            <a:endParaRPr lang="en-GB" dirty="0"/>
          </a:p>
          <a:p>
            <a:r>
              <a:rPr lang="en-GB" sz="1800" dirty="0"/>
              <a:t>Below is a structure you can follow, but remember this is about you; it doesn’t </a:t>
            </a:r>
            <a:r>
              <a:rPr lang="en-GB" sz="1800" b="1" u="sng" dirty="0"/>
              <a:t>have</a:t>
            </a:r>
            <a:r>
              <a:rPr lang="en-GB" sz="1800" dirty="0"/>
              <a:t> to follow any strict framework.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894B69-0A7C-9A14-7BCF-189772EBF122}"/>
              </a:ext>
            </a:extLst>
          </p:cNvPr>
          <p:cNvSpPr/>
          <p:nvPr/>
        </p:nvSpPr>
        <p:spPr>
          <a:xfrm>
            <a:off x="2421510" y="3996963"/>
            <a:ext cx="4300979" cy="175432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E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E6287F"/>
                </a:solidFill>
              </a:rPr>
              <a:t>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E6287F"/>
                </a:solidFill>
              </a:rPr>
              <a:t>The subject you want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E6287F"/>
                </a:solidFill>
              </a:rPr>
              <a:t>Your hobbies/work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E6287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7427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DE728B1-796C-4E31-84B7-59F2BFA77A8E}"/>
              </a:ext>
            </a:extLst>
          </p:cNvPr>
          <p:cNvSpPr txBox="1">
            <a:spLocks/>
          </p:cNvSpPr>
          <p:nvPr/>
        </p:nvSpPr>
        <p:spPr>
          <a:xfrm>
            <a:off x="414336" y="1676984"/>
            <a:ext cx="7461695" cy="458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rogram OT Book"/>
              </a:rPr>
              <a:t>On the next slide there are two personal statement introductions of </a:t>
            </a:r>
            <a:r>
              <a:rPr kumimoji="0" lang="en-GB" sz="2800" b="1" i="0" u="none" strike="noStrike" kern="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rogram OT Book"/>
              </a:rPr>
              <a:t>Primary Education (Later Years 5-11) with QTS BA (Hons)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8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rogram OT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to you…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rogram OT Book"/>
              </a:rPr>
              <a:t>Read both introductions &amp; note down which introduction or which parts of each introduction you prefer. Give critical feedback.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D8AC-4B14-F999-F0E2-7D730DB02BDE}"/>
              </a:ext>
            </a:extLst>
          </p:cNvPr>
          <p:cNvSpPr txBox="1">
            <a:spLocks/>
          </p:cNvSpPr>
          <p:nvPr/>
        </p:nvSpPr>
        <p:spPr>
          <a:xfrm>
            <a:off x="628650" y="45145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Personal statement examples</a:t>
            </a:r>
          </a:p>
        </p:txBody>
      </p:sp>
    </p:spTree>
    <p:extLst>
      <p:ext uri="{BB962C8B-B14F-4D97-AF65-F5344CB8AC3E}">
        <p14:creationId xmlns:p14="http://schemas.microsoft.com/office/powerpoint/2010/main" val="389279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CF3BA5-9955-4D69-AB5F-AF6F2CCF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073" y="105703"/>
            <a:ext cx="3933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E6287F"/>
                </a:solidFill>
                <a:latin typeface="+mn-lt"/>
              </a:rPr>
              <a:t>Examples…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2CA425B-D416-4B0B-988E-40995143187A}"/>
              </a:ext>
            </a:extLst>
          </p:cNvPr>
          <p:cNvSpPr txBox="1">
            <a:spLocks/>
          </p:cNvSpPr>
          <p:nvPr/>
        </p:nvSpPr>
        <p:spPr>
          <a:xfrm>
            <a:off x="304703" y="981916"/>
            <a:ext cx="8534591" cy="5107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A: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“Everybody is a genius. But if you judge a fish by its ability to climb a tree, it will live its whole life believing that it is stupid,” (Albert Einstein). This quote sums up my passion to be a Primary School Teacher and to inspire every student to strive and achieve, no matter what their background is. I love children, it is my passion to work with them and I believe Leeds Trinity University’s Primary Education course will help me to do that.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B: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have always been fascinated about how children develop and learn in their younger, formative years as I believe a child’s early educational experience can influence the rest of their lives. I believe a BA Hons in Primary Education will help me learn  how different students learn and how to tailor the teaching of subjects to engage all individuals; helping me with my ambition of becoming a Primary School Teacher with a particular focus on teaching students in ages 5-11.</a:t>
            </a:r>
          </a:p>
        </p:txBody>
      </p:sp>
    </p:spTree>
    <p:extLst>
      <p:ext uri="{BB962C8B-B14F-4D97-AF65-F5344CB8AC3E}">
        <p14:creationId xmlns:p14="http://schemas.microsoft.com/office/powerpoint/2010/main" val="245070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2B2B4B7-D62E-437B-8DEE-F9C1DF59888C}"/>
              </a:ext>
            </a:extLst>
          </p:cNvPr>
          <p:cNvSpPr txBox="1">
            <a:spLocks/>
          </p:cNvSpPr>
          <p:nvPr/>
        </p:nvSpPr>
        <p:spPr>
          <a:xfrm>
            <a:off x="414337" y="1519737"/>
            <a:ext cx="8619935" cy="2945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A – things to avoid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“Everybody is a genius. But if you judge a fish by its ability to climb a tree, it will live its whole life believing that it is stupid,”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(Albert Einstein). This quote sums 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my passion to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 Primary School Teacher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to inspire every student to strive and achieve, no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matter what their background is. I love children, it is my passion to work with them and I believe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/>
                <a:ea typeface="+mn-ea"/>
                <a:cs typeface="+mn-cs"/>
              </a:rPr>
              <a:t>Leeds Trinity University’s Primary Education course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help me to do that.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2442E-885F-4732-8EEF-85780C8CCA31}"/>
              </a:ext>
            </a:extLst>
          </p:cNvPr>
          <p:cNvSpPr txBox="1"/>
          <p:nvPr/>
        </p:nvSpPr>
        <p:spPr>
          <a:xfrm>
            <a:off x="414337" y="4114588"/>
            <a:ext cx="453629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Avoid quotes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Avoid clichés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Avoid arrogance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FF00FF"/>
                </a:highlight>
                <a:uLnTx/>
                <a:uFillTx/>
                <a:latin typeface="Calibri"/>
                <a:ea typeface="+mn-ea"/>
                <a:cs typeface="+mn-cs"/>
              </a:rPr>
              <a:t>Don’t use a specific university’s name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23CD72-D677-2927-4912-632EA9B337A3}"/>
              </a:ext>
            </a:extLst>
          </p:cNvPr>
          <p:cNvSpPr txBox="1">
            <a:spLocks/>
          </p:cNvSpPr>
          <p:nvPr/>
        </p:nvSpPr>
        <p:spPr>
          <a:xfrm>
            <a:off x="438149" y="174626"/>
            <a:ext cx="7987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Things to avoid</a:t>
            </a:r>
          </a:p>
        </p:txBody>
      </p:sp>
    </p:spTree>
    <p:extLst>
      <p:ext uri="{BB962C8B-B14F-4D97-AF65-F5344CB8AC3E}">
        <p14:creationId xmlns:p14="http://schemas.microsoft.com/office/powerpoint/2010/main" val="168793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22442E-885F-4732-8EEF-85780C8CCA31}"/>
              </a:ext>
            </a:extLst>
          </p:cNvPr>
          <p:cNvSpPr txBox="1"/>
          <p:nvPr/>
        </p:nvSpPr>
        <p:spPr>
          <a:xfrm>
            <a:off x="414337" y="4114588"/>
            <a:ext cx="831532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Plain language but highlighting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Generic reference not mentioning a university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Focused on the course and rationale for applying straight away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highlight>
                  <a:srgbClr val="FF00FF"/>
                </a:highlight>
                <a:uLnTx/>
                <a:uFillTx/>
                <a:latin typeface="Calibri"/>
                <a:ea typeface="+mn-ea"/>
                <a:cs typeface="+mn-cs"/>
              </a:rPr>
              <a:t>Clear focus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6DBE5B-7547-48D9-932B-330CA8C6C114}"/>
              </a:ext>
            </a:extLst>
          </p:cNvPr>
          <p:cNvSpPr txBox="1">
            <a:spLocks/>
          </p:cNvSpPr>
          <p:nvPr/>
        </p:nvSpPr>
        <p:spPr>
          <a:xfrm>
            <a:off x="184927" y="1379721"/>
            <a:ext cx="8774144" cy="21595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2F2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B: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have always been fascinated about how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children develop and learn in their younger, formative years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 believe a child’s early educational experience can influence the rest of their lives. I believe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a BA Hons in Primary Education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will help me learn  how different students learn and how to tailor the teaching of subjects to engage all individuals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helping me with my ambition of becoming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/>
                <a:ea typeface="+mn-ea"/>
                <a:cs typeface="+mn-cs"/>
              </a:rPr>
              <a:t>a Primary School Teacher with a particular focus on teaching students in years 5-11.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82F3-6C2E-A77B-7DE7-F6EC5486516E}"/>
              </a:ext>
            </a:extLst>
          </p:cNvPr>
          <p:cNvSpPr txBox="1">
            <a:spLocks/>
          </p:cNvSpPr>
          <p:nvPr/>
        </p:nvSpPr>
        <p:spPr>
          <a:xfrm>
            <a:off x="438149" y="174626"/>
            <a:ext cx="7987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Things to look out for</a:t>
            </a:r>
          </a:p>
        </p:txBody>
      </p:sp>
    </p:spTree>
    <p:extLst>
      <p:ext uri="{BB962C8B-B14F-4D97-AF65-F5344CB8AC3E}">
        <p14:creationId xmlns:p14="http://schemas.microsoft.com/office/powerpoint/2010/main" val="46240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87449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Researching your course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49FF-3AE9-6A25-1862-5DB5B262E0F5}"/>
              </a:ext>
            </a:extLst>
          </p:cNvPr>
          <p:cNvSpPr txBox="1"/>
          <p:nvPr/>
        </p:nvSpPr>
        <p:spPr>
          <a:xfrm>
            <a:off x="640080" y="1901952"/>
            <a:ext cx="7900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Over to you…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/>
              <a:t>Before you can write a personal statement, you need to know what course you’re applying for.</a:t>
            </a:r>
          </a:p>
          <a:p>
            <a:endParaRPr lang="en-US" sz="2000" dirty="0"/>
          </a:p>
          <a:p>
            <a:r>
              <a:rPr lang="en-US" sz="2000" dirty="0"/>
              <a:t>Use the UCAS website to find a course that interests you and note down…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Which parts of the course you find interesting, and why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skills you have make you suited to the course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If you have a career in mind, how will studying this course help you achieve that?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17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87449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Writing your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49FF-3AE9-6A25-1862-5DB5B262E0F5}"/>
              </a:ext>
            </a:extLst>
          </p:cNvPr>
          <p:cNvSpPr txBox="1"/>
          <p:nvPr/>
        </p:nvSpPr>
        <p:spPr>
          <a:xfrm>
            <a:off x="603504" y="2973978"/>
            <a:ext cx="79004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Over to you…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/>
              <a:t>Using the course you just researched…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Tell the reader what excites you about the course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Tell the reader why you want to study that course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84747-2B51-FA86-FF9B-BE981A747516}"/>
              </a:ext>
            </a:extLst>
          </p:cNvPr>
          <p:cNvSpPr txBox="1"/>
          <p:nvPr/>
        </p:nvSpPr>
        <p:spPr>
          <a:xfrm>
            <a:off x="603504" y="1760364"/>
            <a:ext cx="790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aim of your introduction is to gain the reader’s attention. M</a:t>
            </a:r>
            <a:r>
              <a:rPr lang="en-GB" sz="2000" dirty="0" err="1"/>
              <a:t>ake</a:t>
            </a:r>
            <a:r>
              <a:rPr lang="en-GB" sz="2000" dirty="0"/>
              <a:t> sure that you explain yourself. Don’t just say “I find this subject really interesting”, tell them why you find it interesting!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16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87449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What goes in the rest of your personal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49FF-3AE9-6A25-1862-5DB5B262E0F5}"/>
              </a:ext>
            </a:extLst>
          </p:cNvPr>
          <p:cNvSpPr txBox="1"/>
          <p:nvPr/>
        </p:nvSpPr>
        <p:spPr>
          <a:xfrm>
            <a:off x="603504" y="2973978"/>
            <a:ext cx="8540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Over to you…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How is what you’re current studying relevant to the course?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What work experience do you have and how could it help you on the course?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What life experiences have you had that you could talk about?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What achievements are you proud of?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What skills do you have that make you perfect for the course?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84747-2B51-FA86-FF9B-BE981A747516}"/>
              </a:ext>
            </a:extLst>
          </p:cNvPr>
          <p:cNvSpPr txBox="1"/>
          <p:nvPr/>
        </p:nvSpPr>
        <p:spPr>
          <a:xfrm>
            <a:off x="603504" y="1760364"/>
            <a:ext cx="790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Here are some questions that will help you with the rest of your personal statement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35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2809A04-3A36-24E6-C867-0F1BBF0C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56118" y="1123823"/>
            <a:ext cx="519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endParaRPr lang="en-GB" sz="2000" dirty="0"/>
          </a:p>
          <a:p>
            <a:pPr defTabSz="457200"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497711" y="1166478"/>
            <a:ext cx="5902591" cy="494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positive and enthusiastic</a:t>
            </a:r>
          </a:p>
          <a:p>
            <a:pPr marL="266700" lvl="2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Informative</a:t>
            </a:r>
          </a:p>
          <a:p>
            <a:pPr marL="266700" lvl="2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to the course you’re applying for</a:t>
            </a:r>
          </a:p>
          <a:p>
            <a:pPr marL="266700" lvl="2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evidence and examples</a:t>
            </a:r>
          </a:p>
          <a:p>
            <a:pPr marL="266700" lvl="2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knowledge</a:t>
            </a:r>
          </a:p>
          <a:p>
            <a:pPr marL="26670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Follows a logical order</a:t>
            </a:r>
          </a:p>
          <a:p>
            <a:pPr marL="26670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formal language</a:t>
            </a:r>
          </a:p>
          <a:p>
            <a:pPr marL="26670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out loud, share with someone else</a:t>
            </a:r>
          </a:p>
          <a:p>
            <a:pPr marL="26670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and PROOFREAD  </a:t>
            </a:r>
          </a:p>
          <a:p>
            <a:pPr marL="26670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56980-5132-4607-A67D-39C6255E9132}"/>
              </a:ext>
            </a:extLst>
          </p:cNvPr>
          <p:cNvSpPr txBox="1">
            <a:spLocks/>
          </p:cNvSpPr>
          <p:nvPr/>
        </p:nvSpPr>
        <p:spPr>
          <a:xfrm>
            <a:off x="588168" y="423796"/>
            <a:ext cx="7967663" cy="937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E6287F"/>
                </a:solidFill>
                <a:latin typeface="+mn-lt"/>
              </a:rPr>
              <a:t>The Do’s…</a:t>
            </a:r>
          </a:p>
        </p:txBody>
      </p:sp>
      <p:pic>
        <p:nvPicPr>
          <p:cNvPr id="1026" name="Picture 2" descr="Do`s Sign Icon in Comic Style. Like Vector Cartoon Illustration. Yes ...">
            <a:extLst>
              <a:ext uri="{FF2B5EF4-FFF2-40B4-BE49-F238E27FC236}">
                <a16:creationId xmlns:a16="http://schemas.microsoft.com/office/drawing/2014/main" id="{A4B5194C-CDEC-40ED-86DC-C0AE4054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75" y1="44287" x2="48875" y2="44287"/>
                        <a14:foregroundMark x1="39688" y1="19538" x2="39688" y2="19538"/>
                        <a14:foregroundMark x1="45500" y1="69509" x2="45500" y2="69509"/>
                        <a14:foregroundMark x1="69688" y1="65423" x2="69688" y2="65423"/>
                        <a14:foregroundMark x1="74375" y1="65779" x2="74375" y2="65779"/>
                        <a14:foregroundMark x1="75125" y1="59917" x2="75125" y2="59917"/>
                        <a14:foregroundMark x1="69125" y1="60628" x2="69125" y2="60628"/>
                        <a14:foregroundMark x1="28063" y1="26465" x2="28063" y2="26465"/>
                        <a14:foregroundMark x1="30125" y1="24334" x2="30125" y2="24334"/>
                        <a14:foregroundMark x1="31625" y1="21670" x2="31625" y2="21670"/>
                        <a14:foregroundMark x1="33500" y1="20782" x2="33500" y2="20782"/>
                        <a14:foregroundMark x1="35750" y1="19361" x2="35750" y2="19361"/>
                        <a14:foregroundMark x1="38188" y1="18472" x2="38188" y2="18472"/>
                        <a14:foregroundMark x1="42125" y1="15275" x2="42125" y2="15275"/>
                        <a14:foregroundMark x1="45688" y1="15453" x2="45688" y2="15453"/>
                        <a14:foregroundMark x1="44750" y1="12256" x2="44750" y2="12256"/>
                        <a14:foregroundMark x1="41375" y1="11723" x2="41375" y2="11723"/>
                        <a14:foregroundMark x1="35375" y1="73771" x2="35375" y2="73771"/>
                        <a14:foregroundMark x1="32188" y1="73771" x2="32188" y2="73771"/>
                        <a14:foregroundMark x1="31813" y1="77146" x2="31813" y2="77146"/>
                        <a14:foregroundMark x1="35188" y1="77146" x2="35188" y2="77146"/>
                        <a14:foregroundMark x1="28438" y1="49793" x2="28438" y2="49793"/>
                        <a14:foregroundMark x1="23938" y1="49793" x2="23938" y2="49793"/>
                        <a14:foregroundMark x1="23938" y1="53345" x2="23938" y2="53345"/>
                        <a14:foregroundMark x1="27688" y1="53168" x2="27688" y2="53168"/>
                        <a14:foregroundMark x1="71750" y1="49438" x2="71750" y2="49438"/>
                        <a14:foregroundMark x1="70813" y1="51747" x2="70813" y2="51747"/>
                        <a14:foregroundMark x1="68938" y1="53878" x2="68938" y2="53878"/>
                        <a14:foregroundMark x1="67625" y1="55299" x2="67625" y2="55299"/>
                        <a14:foregroundMark x1="65188" y1="57075" x2="65188" y2="57075"/>
                        <a14:foregroundMark x1="63500" y1="58319" x2="63500" y2="5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79" y="1123823"/>
            <a:ext cx="4528185" cy="47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2C5E27-518D-99E0-17C6-14955A83C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96" y="228724"/>
            <a:ext cx="7967663" cy="113824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E6287F"/>
                </a:solidFill>
                <a:latin typeface="+mn-lt"/>
              </a:rPr>
              <a:t>The Don’ts…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557342"/>
            <a:ext cx="7833752" cy="4596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39835" y="1159702"/>
            <a:ext cx="870416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 errors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yourself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Plagiarise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name of specific university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clichés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Just list skills/achievements without linking them to the course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Worry about sounding big-headed, this is your chance to showcase yourself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b="1" dirty="0">
                <a:solidFill>
                  <a:srgbClr val="E628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Cautionary note: 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UCAS operate a Similarity Detection Service which will identify if your personal statement is not your own work.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s.squarespace-cdn.com/content/v1/57c40acb579fb31c1f9efdad/1482176826589-V13ALKINYXRZFZY2BJQP/636053603522439997-1043142990_462512772_preview_dont-2.png">
            <a:extLst>
              <a:ext uri="{FF2B5EF4-FFF2-40B4-BE49-F238E27FC236}">
                <a16:creationId xmlns:a16="http://schemas.microsoft.com/office/drawing/2014/main" id="{CF750DCF-4F1C-45F7-A0AE-11A8C808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44" y="1557342"/>
            <a:ext cx="2542512" cy="25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3447203"/>
            <a:ext cx="7772400" cy="11325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6287F"/>
                </a:solidFill>
              </a:rPr>
              <a:t>‘How to’…write a 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125411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13DBEC-C773-49B9-A8BC-A47A3AC0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What is a personal statement?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9" y="1997839"/>
            <a:ext cx="2979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personal statement is an important part of your </a:t>
            </a:r>
            <a:r>
              <a:rPr lang="en-GB" sz="2000" b="1" u="sng" dirty="0"/>
              <a:t>UCAS application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dirty="0"/>
              <a:t>But what goes in a UCAS application?</a:t>
            </a:r>
          </a:p>
        </p:txBody>
      </p:sp>
      <p:pic>
        <p:nvPicPr>
          <p:cNvPr id="5" name="Picture 2" descr="Jigsaw Puzzles Clip art - Jigsaw Puzzle PNG Transparent Images png ...">
            <a:extLst>
              <a:ext uri="{FF2B5EF4-FFF2-40B4-BE49-F238E27FC236}">
                <a16:creationId xmlns:a16="http://schemas.microsoft.com/office/drawing/2014/main" id="{69CE077F-0DB5-4BD5-DEE0-36FE921E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211">
            <a:off x="3611204" y="734109"/>
            <a:ext cx="5727561" cy="57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650CE-20E5-947C-61FB-1695DAA6C0F4}"/>
              </a:ext>
            </a:extLst>
          </p:cNvPr>
          <p:cNvSpPr txBox="1"/>
          <p:nvPr/>
        </p:nvSpPr>
        <p:spPr>
          <a:xfrm>
            <a:off x="4434085" y="2171953"/>
            <a:ext cx="209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Personal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088D6-28D5-153E-B170-A932815F515D}"/>
              </a:ext>
            </a:extLst>
          </p:cNvPr>
          <p:cNvSpPr txBox="1"/>
          <p:nvPr/>
        </p:nvSpPr>
        <p:spPr>
          <a:xfrm>
            <a:off x="6430469" y="2178345"/>
            <a:ext cx="209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Personal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F11D0-D635-44D9-532D-44641866A51C}"/>
              </a:ext>
            </a:extLst>
          </p:cNvPr>
          <p:cNvSpPr txBox="1"/>
          <p:nvPr/>
        </p:nvSpPr>
        <p:spPr>
          <a:xfrm>
            <a:off x="4428887" y="3974931"/>
            <a:ext cx="20914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Predicted grades +</a:t>
            </a:r>
            <a:r>
              <a:rPr lang="en-GB" sz="2000" b="1" dirty="0"/>
              <a:t> </a:t>
            </a:r>
          </a:p>
          <a:p>
            <a:pPr algn="ctr"/>
            <a:r>
              <a:rPr lang="en-GB" sz="2000" b="1" dirty="0"/>
              <a:t>GCSE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0BC9C-510E-EFCA-6803-65DCCB3D1FDE}"/>
              </a:ext>
            </a:extLst>
          </p:cNvPr>
          <p:cNvSpPr txBox="1"/>
          <p:nvPr/>
        </p:nvSpPr>
        <p:spPr>
          <a:xfrm>
            <a:off x="6430469" y="4144565"/>
            <a:ext cx="209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Teachers’</a:t>
            </a:r>
          </a:p>
          <a:p>
            <a:pPr algn="ctr"/>
            <a:r>
              <a:rPr lang="en-GB" sz="2400" b="1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37996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What is a personal statement?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9" y="1997839"/>
            <a:ext cx="81665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personal statement is an important part of your </a:t>
            </a:r>
            <a:r>
              <a:rPr lang="en-GB" sz="2000" b="1" u="sng" dirty="0"/>
              <a:t>UCAS application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Some courses have many more applicants than places and it helps admissions staff decide whether to make you an offer.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Your personal statement is a short piece about you. It gives evidence of your </a:t>
            </a:r>
            <a:r>
              <a:rPr lang="en-GB" sz="2000" b="1" u="sng" dirty="0"/>
              <a:t>skills</a:t>
            </a:r>
            <a:r>
              <a:rPr lang="en-GB" sz="2000" dirty="0"/>
              <a:t>, </a:t>
            </a:r>
            <a:r>
              <a:rPr lang="en-GB" sz="2000" b="1" u="sng" dirty="0"/>
              <a:t>knowledge</a:t>
            </a:r>
            <a:r>
              <a:rPr lang="en-GB" sz="2000" dirty="0"/>
              <a:t> and </a:t>
            </a:r>
            <a:r>
              <a:rPr lang="en-GB" sz="2000" b="1" u="sng" dirty="0"/>
              <a:t>experience</a:t>
            </a:r>
            <a:r>
              <a:rPr lang="en-GB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It’s your chance to tell us why you want to study a particular course and why you would make a great student!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863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56118" y="1123823"/>
            <a:ext cx="519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endParaRPr lang="en-GB" sz="2000" dirty="0"/>
          </a:p>
          <a:p>
            <a:pPr defTabSz="457200">
              <a:lnSpc>
                <a:spcPct val="120000"/>
              </a:lnSpc>
            </a:pPr>
            <a:endParaRPr lang="en-GB" sz="2000" dirty="0"/>
          </a:p>
        </p:txBody>
      </p:sp>
      <p:pic>
        <p:nvPicPr>
          <p:cNvPr id="8194" name="Picture 2" descr="Timeline Clipart | Free download on ClipArtMag">
            <a:extLst>
              <a:ext uri="{FF2B5EF4-FFF2-40B4-BE49-F238E27FC236}">
                <a16:creationId xmlns:a16="http://schemas.microsoft.com/office/drawing/2014/main" id="{56C20F56-E615-4CAE-8BC8-FB29BA499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25844"/>
          <a:stretch/>
        </p:blipFill>
        <p:spPr bwMode="auto">
          <a:xfrm>
            <a:off x="95086" y="4657913"/>
            <a:ext cx="9048913" cy="1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2B9377-40C9-48EB-80EB-B052EFB7240D}"/>
              </a:ext>
            </a:extLst>
          </p:cNvPr>
          <p:cNvSpPr txBox="1"/>
          <p:nvPr/>
        </p:nvSpPr>
        <p:spPr>
          <a:xfrm>
            <a:off x="133187" y="6283026"/>
            <a:ext cx="20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287F"/>
                </a:solidFill>
              </a:rPr>
              <a:t>September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9AADD-F31B-484A-8442-DA304BD34E31}"/>
              </a:ext>
            </a:extLst>
          </p:cNvPr>
          <p:cNvSpPr txBox="1"/>
          <p:nvPr/>
        </p:nvSpPr>
        <p:spPr>
          <a:xfrm>
            <a:off x="2889994" y="6283026"/>
            <a:ext cx="20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287F"/>
                </a:solidFill>
              </a:rPr>
              <a:t>October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D9FAA-2C3C-42DB-920D-18884AD09AA1}"/>
              </a:ext>
            </a:extLst>
          </p:cNvPr>
          <p:cNvSpPr txBox="1"/>
          <p:nvPr/>
        </p:nvSpPr>
        <p:spPr>
          <a:xfrm>
            <a:off x="7052180" y="6258804"/>
            <a:ext cx="20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287F"/>
                </a:solidFill>
              </a:rPr>
              <a:t>January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EF8A5-AAFF-4B8B-8330-6F79A6071938}"/>
              </a:ext>
            </a:extLst>
          </p:cNvPr>
          <p:cNvSpPr txBox="1"/>
          <p:nvPr/>
        </p:nvSpPr>
        <p:spPr>
          <a:xfrm>
            <a:off x="-6513" y="4699310"/>
            <a:ext cx="252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Back to school/college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276D0-1CBF-4835-9F2E-0B81819721B9}"/>
              </a:ext>
            </a:extLst>
          </p:cNvPr>
          <p:cNvSpPr txBox="1"/>
          <p:nvPr/>
        </p:nvSpPr>
        <p:spPr>
          <a:xfrm>
            <a:off x="2419320" y="4627244"/>
            <a:ext cx="324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Submit PS to school/college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7901F-BB49-4CBF-9233-873AD7BAF69E}"/>
              </a:ext>
            </a:extLst>
          </p:cNvPr>
          <p:cNvSpPr txBox="1"/>
          <p:nvPr/>
        </p:nvSpPr>
        <p:spPr>
          <a:xfrm>
            <a:off x="6946900" y="4746813"/>
            <a:ext cx="234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Submit PS to UCAS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67629-20E0-24D7-E34E-486359CF9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7" t="36497" r="38055" b="49120"/>
          <a:stretch/>
        </p:blipFill>
        <p:spPr>
          <a:xfrm>
            <a:off x="253038" y="2056362"/>
            <a:ext cx="8637923" cy="13562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7AD6FF-AB44-3005-B8FD-D33AB18C1FC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Application timeline</a:t>
            </a:r>
          </a:p>
        </p:txBody>
      </p:sp>
    </p:spTree>
    <p:extLst>
      <p:ext uri="{BB962C8B-B14F-4D97-AF65-F5344CB8AC3E}">
        <p14:creationId xmlns:p14="http://schemas.microsoft.com/office/powerpoint/2010/main" val="21855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56118" y="1123823"/>
            <a:ext cx="519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421320"/>
            <a:ext cx="7572375" cy="464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personal statements are submitted to UCAS each year?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lines/characters are allowed?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UCAS identified as the “most overused opening line”?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B88358-6674-9F54-443B-F2888B6D5862}"/>
              </a:ext>
            </a:extLst>
          </p:cNvPr>
          <p:cNvSpPr txBox="1">
            <a:spLocks/>
          </p:cNvSpPr>
          <p:nvPr/>
        </p:nvSpPr>
        <p:spPr>
          <a:xfrm>
            <a:off x="628650" y="45145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Your conceptions…</a:t>
            </a:r>
          </a:p>
        </p:txBody>
      </p:sp>
    </p:spTree>
    <p:extLst>
      <p:ext uri="{BB962C8B-B14F-4D97-AF65-F5344CB8AC3E}">
        <p14:creationId xmlns:p14="http://schemas.microsoft.com/office/powerpoint/2010/main" val="12477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56118" y="1123823"/>
            <a:ext cx="519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421320"/>
            <a:ext cx="7572375" cy="464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personal statements are submitted to UCAS each year?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lines/characters are allowed?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UCAS identified as the “most overused opening line”?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2CE1F-3829-4970-B196-4C28D0946D24}"/>
              </a:ext>
            </a:extLst>
          </p:cNvPr>
          <p:cNvSpPr txBox="1"/>
          <p:nvPr/>
        </p:nvSpPr>
        <p:spPr>
          <a:xfrm>
            <a:off x="800100" y="3265318"/>
            <a:ext cx="645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4,000 characters or 47 lines of text, whichever comes first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62DFD-DD57-4851-85B9-274323F58423}"/>
              </a:ext>
            </a:extLst>
          </p:cNvPr>
          <p:cNvSpPr txBox="1"/>
          <p:nvPr/>
        </p:nvSpPr>
        <p:spPr>
          <a:xfrm>
            <a:off x="985778" y="2276732"/>
            <a:ext cx="309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500,000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D6745-4660-48D5-903B-A886A7E01046}"/>
              </a:ext>
            </a:extLst>
          </p:cNvPr>
          <p:cNvSpPr txBox="1"/>
          <p:nvPr/>
        </p:nvSpPr>
        <p:spPr>
          <a:xfrm>
            <a:off x="752807" y="5109318"/>
            <a:ext cx="645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“From a young age I have (always) been [interested in/fascinated by]…”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ED0EA6-4C41-AB54-4400-FC36EE0F0A20}"/>
              </a:ext>
            </a:extLst>
          </p:cNvPr>
          <p:cNvSpPr txBox="1">
            <a:spLocks/>
          </p:cNvSpPr>
          <p:nvPr/>
        </p:nvSpPr>
        <p:spPr>
          <a:xfrm>
            <a:off x="628650" y="45145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6287F"/>
                </a:solidFill>
              </a:rPr>
              <a:t>Your conceptions…</a:t>
            </a:r>
          </a:p>
        </p:txBody>
      </p:sp>
    </p:spTree>
    <p:extLst>
      <p:ext uri="{BB962C8B-B14F-4D97-AF65-F5344CB8AC3E}">
        <p14:creationId xmlns:p14="http://schemas.microsoft.com/office/powerpoint/2010/main" val="20332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0253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What goes in a personal statement?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01952"/>
            <a:ext cx="7900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Over to you…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/>
              <a:t>Have a go at mind-mapping your ideas about what you think goes in a personal statement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4A8A3A-1F31-C97E-7390-CCC7DF7BD953}"/>
              </a:ext>
            </a:extLst>
          </p:cNvPr>
          <p:cNvSpPr/>
          <p:nvPr/>
        </p:nvSpPr>
        <p:spPr>
          <a:xfrm>
            <a:off x="3190973" y="3780147"/>
            <a:ext cx="2762054" cy="1461155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E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6287F"/>
                </a:solidFill>
              </a:rPr>
              <a:t>What to put in a </a:t>
            </a:r>
            <a:r>
              <a:rPr lang="en-GB">
                <a:solidFill>
                  <a:srgbClr val="E6287F"/>
                </a:solidFill>
              </a:rPr>
              <a:t>personal statement</a:t>
            </a:r>
            <a:endParaRPr lang="en-GB" dirty="0">
              <a:solidFill>
                <a:srgbClr val="E6287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081C3F-F75F-0972-3E2D-54830A207B2D}"/>
              </a:ext>
            </a:extLst>
          </p:cNvPr>
          <p:cNvCxnSpPr/>
          <p:nvPr/>
        </p:nvCxnSpPr>
        <p:spPr>
          <a:xfrm flipV="1">
            <a:off x="5896466" y="3601300"/>
            <a:ext cx="391212" cy="301658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4F029-BA04-32BD-0BB7-8774976E30AA}"/>
              </a:ext>
            </a:extLst>
          </p:cNvPr>
          <p:cNvCxnSpPr>
            <a:cxnSpLocks/>
          </p:cNvCxnSpPr>
          <p:nvPr/>
        </p:nvCxnSpPr>
        <p:spPr>
          <a:xfrm flipV="1">
            <a:off x="4590288" y="3337089"/>
            <a:ext cx="0" cy="443058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EBEC6E-AA8A-24F2-9438-B2572411B0D8}"/>
              </a:ext>
            </a:extLst>
          </p:cNvPr>
          <p:cNvCxnSpPr>
            <a:cxnSpLocks/>
          </p:cNvCxnSpPr>
          <p:nvPr/>
        </p:nvCxnSpPr>
        <p:spPr>
          <a:xfrm flipH="1" flipV="1">
            <a:off x="2931736" y="3601300"/>
            <a:ext cx="288523" cy="301658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27F8C-05A5-5BA9-B07B-616722FC6C94}"/>
              </a:ext>
            </a:extLst>
          </p:cNvPr>
          <p:cNvCxnSpPr>
            <a:cxnSpLocks/>
          </p:cNvCxnSpPr>
          <p:nvPr/>
        </p:nvCxnSpPr>
        <p:spPr>
          <a:xfrm flipH="1" flipV="1">
            <a:off x="2809188" y="4510724"/>
            <a:ext cx="381785" cy="4844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35006E-DD57-B892-15FB-AEC330C47B10}"/>
              </a:ext>
            </a:extLst>
          </p:cNvPr>
          <p:cNvCxnSpPr>
            <a:cxnSpLocks/>
          </p:cNvCxnSpPr>
          <p:nvPr/>
        </p:nvCxnSpPr>
        <p:spPr>
          <a:xfrm flipH="1">
            <a:off x="2838474" y="5128178"/>
            <a:ext cx="381785" cy="193698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DC3740-24AD-F1AA-925C-E2B48603E398}"/>
              </a:ext>
            </a:extLst>
          </p:cNvPr>
          <p:cNvCxnSpPr>
            <a:cxnSpLocks/>
          </p:cNvCxnSpPr>
          <p:nvPr/>
        </p:nvCxnSpPr>
        <p:spPr>
          <a:xfrm>
            <a:off x="4558865" y="5253044"/>
            <a:ext cx="0" cy="431316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E03D38-E5C2-8909-A8F7-B318C159DEF4}"/>
              </a:ext>
            </a:extLst>
          </p:cNvPr>
          <p:cNvCxnSpPr>
            <a:cxnSpLocks/>
          </p:cNvCxnSpPr>
          <p:nvPr/>
        </p:nvCxnSpPr>
        <p:spPr>
          <a:xfrm>
            <a:off x="5882435" y="5197196"/>
            <a:ext cx="296724" cy="243675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E306B0-193B-7DF6-A9B8-89932A1B28D5}"/>
              </a:ext>
            </a:extLst>
          </p:cNvPr>
          <p:cNvCxnSpPr>
            <a:cxnSpLocks/>
          </p:cNvCxnSpPr>
          <p:nvPr/>
        </p:nvCxnSpPr>
        <p:spPr>
          <a:xfrm flipV="1">
            <a:off x="5948312" y="4542679"/>
            <a:ext cx="386500" cy="4844"/>
          </a:xfrm>
          <a:prstGeom prst="straightConnector1">
            <a:avLst/>
          </a:prstGeom>
          <a:ln w="38100">
            <a:solidFill>
              <a:srgbClr val="E628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5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7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03" y="365129"/>
            <a:ext cx="812817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6287F"/>
                </a:solidFill>
              </a:rPr>
              <a:t>What goes in a personal statement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628259"/>
            <a:ext cx="7833752" cy="4649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Reasons for choosing the course</a:t>
            </a:r>
          </a:p>
          <a:p>
            <a:r>
              <a:rPr lang="en-GB" sz="3400" dirty="0"/>
              <a:t>Knowledge &amp; understanding of the subject</a:t>
            </a:r>
          </a:p>
          <a:p>
            <a:r>
              <a:rPr lang="en-GB" sz="3400" dirty="0"/>
              <a:t>Career aspirations</a:t>
            </a:r>
          </a:p>
          <a:p>
            <a:r>
              <a:rPr lang="en-GB" sz="3400" dirty="0"/>
              <a:t>Skills, abilities, strengths</a:t>
            </a:r>
          </a:p>
          <a:p>
            <a:r>
              <a:rPr lang="en-GB" sz="3400" dirty="0"/>
              <a:t>Relevant work experience/voluntary activities</a:t>
            </a:r>
          </a:p>
          <a:p>
            <a:r>
              <a:rPr lang="en-GB" sz="3400" dirty="0"/>
              <a:t>Hobbies and interests</a:t>
            </a:r>
          </a:p>
          <a:p>
            <a:r>
              <a:rPr lang="en-GB" sz="3400" dirty="0"/>
              <a:t>Extra-curricular activities</a:t>
            </a:r>
          </a:p>
          <a:p>
            <a:r>
              <a:rPr lang="en-GB" sz="3400" dirty="0"/>
              <a:t>What you would contribute to the HE community</a:t>
            </a:r>
          </a:p>
        </p:txBody>
      </p:sp>
    </p:spTree>
    <p:extLst>
      <p:ext uri="{BB962C8B-B14F-4D97-AF65-F5344CB8AC3E}">
        <p14:creationId xmlns:p14="http://schemas.microsoft.com/office/powerpoint/2010/main" val="19755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1410</Words>
  <Application>Microsoft Office PowerPoint</Application>
  <PresentationFormat>On-screen Show (4:3)</PresentationFormat>
  <Paragraphs>161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1_Office Theme</vt:lpstr>
      <vt:lpstr>‘How to’…</vt:lpstr>
      <vt:lpstr>‘How to’…write a personal statement</vt:lpstr>
      <vt:lpstr>What is a personal statement?</vt:lpstr>
      <vt:lpstr>What is a personal statement?</vt:lpstr>
      <vt:lpstr>PowerPoint Presentation</vt:lpstr>
      <vt:lpstr>PowerPoint Presentation</vt:lpstr>
      <vt:lpstr>PowerPoint Presentation</vt:lpstr>
      <vt:lpstr>What goes in a personal statement?</vt:lpstr>
      <vt:lpstr>What goes in a personal statement</vt:lpstr>
      <vt:lpstr>How to structure a personal statement</vt:lpstr>
      <vt:lpstr>PowerPoint Presentation</vt:lpstr>
      <vt:lpstr>Examples…</vt:lpstr>
      <vt:lpstr>PowerPoint Presentation</vt:lpstr>
      <vt:lpstr>PowerPoint Presentation</vt:lpstr>
      <vt:lpstr>Researching your course</vt:lpstr>
      <vt:lpstr>Writing your introduction</vt:lpstr>
      <vt:lpstr>What goes in the rest of your personal statement</vt:lpstr>
      <vt:lpstr>PowerPoint Presentation</vt:lpstr>
      <vt:lpstr>The Don’ts…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Josh Goslings</dc:creator>
  <cp:lastModifiedBy>William France</cp:lastModifiedBy>
  <cp:revision>16</cp:revision>
  <dcterms:created xsi:type="dcterms:W3CDTF">2017-06-15T09:14:20Z</dcterms:created>
  <dcterms:modified xsi:type="dcterms:W3CDTF">2023-09-04T16:14:13Z</dcterms:modified>
</cp:coreProperties>
</file>