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89" r:id="rId6"/>
  </p:sldMasterIdLst>
  <p:notesMasterIdLst>
    <p:notesMasterId r:id="rId16"/>
  </p:notesMasterIdLst>
  <p:sldIdLst>
    <p:sldId id="259" r:id="rId7"/>
    <p:sldId id="271" r:id="rId8"/>
    <p:sldId id="318" r:id="rId9"/>
    <p:sldId id="319" r:id="rId10"/>
    <p:sldId id="270" r:id="rId11"/>
    <p:sldId id="320" r:id="rId12"/>
    <p:sldId id="321" r:id="rId13"/>
    <p:sldId id="317" r:id="rId14"/>
    <p:sldId id="32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28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40"/>
    <p:restoredTop sz="94674"/>
  </p:normalViewPr>
  <p:slideViewPr>
    <p:cSldViewPr snapToGrid="0" snapToObjects="1">
      <p:cViewPr varScale="1">
        <p:scale>
          <a:sx n="81" d="100"/>
          <a:sy n="81" d="100"/>
        </p:scale>
        <p:origin x="125"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France" userId="9f67c2e4-2f68-463c-beb4-49b8f8f57846" providerId="ADAL" clId="{F4A4AF63-01EC-47E4-9061-2E26B7F05EF3}"/>
    <pc:docChg chg="undo custSel addSld delSld modSld">
      <pc:chgData name="William France" userId="9f67c2e4-2f68-463c-beb4-49b8f8f57846" providerId="ADAL" clId="{F4A4AF63-01EC-47E4-9061-2E26B7F05EF3}" dt="2023-07-04T14:11:05.614" v="2548" actId="478"/>
      <pc:docMkLst>
        <pc:docMk/>
      </pc:docMkLst>
      <pc:sldChg chg="modSp mod">
        <pc:chgData name="William France" userId="9f67c2e4-2f68-463c-beb4-49b8f8f57846" providerId="ADAL" clId="{F4A4AF63-01EC-47E4-9061-2E26B7F05EF3}" dt="2023-07-04T12:44:50.713" v="30" actId="1076"/>
        <pc:sldMkLst>
          <pc:docMk/>
          <pc:sldMk cId="1365921591" sldId="259"/>
        </pc:sldMkLst>
        <pc:spChg chg="mod">
          <ac:chgData name="William France" userId="9f67c2e4-2f68-463c-beb4-49b8f8f57846" providerId="ADAL" clId="{F4A4AF63-01EC-47E4-9061-2E26B7F05EF3}" dt="2023-07-04T12:44:50.713" v="30" actId="1076"/>
          <ac:spMkLst>
            <pc:docMk/>
            <pc:sldMk cId="1365921591" sldId="259"/>
            <ac:spMk id="5" creationId="{D3668E10-D356-4250-BC55-9D401F18654B}"/>
          </ac:spMkLst>
        </pc:spChg>
      </pc:sldChg>
      <pc:sldChg chg="modSp mod">
        <pc:chgData name="William France" userId="9f67c2e4-2f68-463c-beb4-49b8f8f57846" providerId="ADAL" clId="{F4A4AF63-01EC-47E4-9061-2E26B7F05EF3}" dt="2023-07-04T14:00:32.322" v="1232" actId="20577"/>
        <pc:sldMkLst>
          <pc:docMk/>
          <pc:sldMk cId="3439331737" sldId="270"/>
        </pc:sldMkLst>
        <pc:spChg chg="mod">
          <ac:chgData name="William France" userId="9f67c2e4-2f68-463c-beb4-49b8f8f57846" providerId="ADAL" clId="{F4A4AF63-01EC-47E4-9061-2E26B7F05EF3}" dt="2023-07-04T13:59:37.931" v="1040" actId="20577"/>
          <ac:spMkLst>
            <pc:docMk/>
            <pc:sldMk cId="3439331737" sldId="270"/>
            <ac:spMk id="2" creationId="{00000000-0000-0000-0000-000000000000}"/>
          </ac:spMkLst>
        </pc:spChg>
        <pc:spChg chg="mod">
          <ac:chgData name="William France" userId="9f67c2e4-2f68-463c-beb4-49b8f8f57846" providerId="ADAL" clId="{F4A4AF63-01EC-47E4-9061-2E26B7F05EF3}" dt="2023-07-04T14:00:32.322" v="1232" actId="20577"/>
          <ac:spMkLst>
            <pc:docMk/>
            <pc:sldMk cId="3439331737" sldId="270"/>
            <ac:spMk id="5" creationId="{5F780667-DAA4-453D-BB88-DB24B3321330}"/>
          </ac:spMkLst>
        </pc:spChg>
      </pc:sldChg>
      <pc:sldChg chg="delSp modSp mod">
        <pc:chgData name="William France" userId="9f67c2e4-2f68-463c-beb4-49b8f8f57846" providerId="ADAL" clId="{F4A4AF63-01EC-47E4-9061-2E26B7F05EF3}" dt="2023-07-04T13:48:17.111" v="283" actId="20577"/>
        <pc:sldMkLst>
          <pc:docMk/>
          <pc:sldMk cId="1415888431" sldId="271"/>
        </pc:sldMkLst>
        <pc:spChg chg="mod">
          <ac:chgData name="William France" userId="9f67c2e4-2f68-463c-beb4-49b8f8f57846" providerId="ADAL" clId="{F4A4AF63-01EC-47E4-9061-2E26B7F05EF3}" dt="2023-07-04T13:45:29.520" v="59" actId="20577"/>
          <ac:spMkLst>
            <pc:docMk/>
            <pc:sldMk cId="1415888431" sldId="271"/>
            <ac:spMk id="2" creationId="{00000000-0000-0000-0000-000000000000}"/>
          </ac:spMkLst>
        </pc:spChg>
        <pc:spChg chg="del">
          <ac:chgData name="William France" userId="9f67c2e4-2f68-463c-beb4-49b8f8f57846" providerId="ADAL" clId="{F4A4AF63-01EC-47E4-9061-2E26B7F05EF3}" dt="2023-07-04T13:47:34.821" v="193" actId="478"/>
          <ac:spMkLst>
            <pc:docMk/>
            <pc:sldMk cId="1415888431" sldId="271"/>
            <ac:spMk id="5" creationId="{00000000-0000-0000-0000-000000000000}"/>
          </ac:spMkLst>
        </pc:spChg>
        <pc:spChg chg="mod">
          <ac:chgData name="William France" userId="9f67c2e4-2f68-463c-beb4-49b8f8f57846" providerId="ADAL" clId="{F4A4AF63-01EC-47E4-9061-2E26B7F05EF3}" dt="2023-07-04T13:48:17.111" v="283" actId="20577"/>
          <ac:spMkLst>
            <pc:docMk/>
            <pc:sldMk cId="1415888431" sldId="271"/>
            <ac:spMk id="6" creationId="{334CBD27-A330-4906-9724-524C979A7669}"/>
          </ac:spMkLst>
        </pc:spChg>
        <pc:spChg chg="del mod">
          <ac:chgData name="William France" userId="9f67c2e4-2f68-463c-beb4-49b8f8f57846" providerId="ADAL" clId="{F4A4AF63-01EC-47E4-9061-2E26B7F05EF3}" dt="2023-07-04T13:47:47.361" v="195" actId="478"/>
          <ac:spMkLst>
            <pc:docMk/>
            <pc:sldMk cId="1415888431" sldId="271"/>
            <ac:spMk id="8" creationId="{962AB9B5-7B6E-4FCF-8663-0D8AF5C05A35}"/>
          </ac:spMkLst>
        </pc:spChg>
      </pc:sldChg>
      <pc:sldChg chg="del">
        <pc:chgData name="William France" userId="9f67c2e4-2f68-463c-beb4-49b8f8f57846" providerId="ADAL" clId="{F4A4AF63-01EC-47E4-9061-2E26B7F05EF3}" dt="2023-07-04T13:58:50.483" v="990" actId="47"/>
        <pc:sldMkLst>
          <pc:docMk/>
          <pc:sldMk cId="945036259" sldId="297"/>
        </pc:sldMkLst>
      </pc:sldChg>
      <pc:sldChg chg="del">
        <pc:chgData name="William France" userId="9f67c2e4-2f68-463c-beb4-49b8f8f57846" providerId="ADAL" clId="{F4A4AF63-01EC-47E4-9061-2E26B7F05EF3}" dt="2023-07-04T13:58:50.483" v="990" actId="47"/>
        <pc:sldMkLst>
          <pc:docMk/>
          <pc:sldMk cId="284355997" sldId="298"/>
        </pc:sldMkLst>
      </pc:sldChg>
      <pc:sldChg chg="del">
        <pc:chgData name="William France" userId="9f67c2e4-2f68-463c-beb4-49b8f8f57846" providerId="ADAL" clId="{F4A4AF63-01EC-47E4-9061-2E26B7F05EF3}" dt="2023-07-04T13:58:50.483" v="990" actId="47"/>
        <pc:sldMkLst>
          <pc:docMk/>
          <pc:sldMk cId="3533897959" sldId="299"/>
        </pc:sldMkLst>
      </pc:sldChg>
      <pc:sldChg chg="del">
        <pc:chgData name="William France" userId="9f67c2e4-2f68-463c-beb4-49b8f8f57846" providerId="ADAL" clId="{F4A4AF63-01EC-47E4-9061-2E26B7F05EF3}" dt="2023-07-04T13:58:50.483" v="990" actId="47"/>
        <pc:sldMkLst>
          <pc:docMk/>
          <pc:sldMk cId="1488054256" sldId="300"/>
        </pc:sldMkLst>
      </pc:sldChg>
      <pc:sldChg chg="del">
        <pc:chgData name="William France" userId="9f67c2e4-2f68-463c-beb4-49b8f8f57846" providerId="ADAL" clId="{F4A4AF63-01EC-47E4-9061-2E26B7F05EF3}" dt="2023-07-04T13:58:50.483" v="990" actId="47"/>
        <pc:sldMkLst>
          <pc:docMk/>
          <pc:sldMk cId="3012743408" sldId="301"/>
        </pc:sldMkLst>
      </pc:sldChg>
      <pc:sldChg chg="del">
        <pc:chgData name="William France" userId="9f67c2e4-2f68-463c-beb4-49b8f8f57846" providerId="ADAL" clId="{F4A4AF63-01EC-47E4-9061-2E26B7F05EF3}" dt="2023-07-04T13:58:50.483" v="990" actId="47"/>
        <pc:sldMkLst>
          <pc:docMk/>
          <pc:sldMk cId="1457286333" sldId="302"/>
        </pc:sldMkLst>
      </pc:sldChg>
      <pc:sldChg chg="del">
        <pc:chgData name="William France" userId="9f67c2e4-2f68-463c-beb4-49b8f8f57846" providerId="ADAL" clId="{F4A4AF63-01EC-47E4-9061-2E26B7F05EF3}" dt="2023-07-04T13:58:50.483" v="990" actId="47"/>
        <pc:sldMkLst>
          <pc:docMk/>
          <pc:sldMk cId="1343739244" sldId="303"/>
        </pc:sldMkLst>
      </pc:sldChg>
      <pc:sldChg chg="del">
        <pc:chgData name="William France" userId="9f67c2e4-2f68-463c-beb4-49b8f8f57846" providerId="ADAL" clId="{F4A4AF63-01EC-47E4-9061-2E26B7F05EF3}" dt="2023-07-04T13:58:50.483" v="990" actId="47"/>
        <pc:sldMkLst>
          <pc:docMk/>
          <pc:sldMk cId="684429681" sldId="304"/>
        </pc:sldMkLst>
      </pc:sldChg>
      <pc:sldChg chg="del">
        <pc:chgData name="William France" userId="9f67c2e4-2f68-463c-beb4-49b8f8f57846" providerId="ADAL" clId="{F4A4AF63-01EC-47E4-9061-2E26B7F05EF3}" dt="2023-07-04T13:58:50.483" v="990" actId="47"/>
        <pc:sldMkLst>
          <pc:docMk/>
          <pc:sldMk cId="3620426233" sldId="305"/>
        </pc:sldMkLst>
      </pc:sldChg>
      <pc:sldChg chg="del">
        <pc:chgData name="William France" userId="9f67c2e4-2f68-463c-beb4-49b8f8f57846" providerId="ADAL" clId="{F4A4AF63-01EC-47E4-9061-2E26B7F05EF3}" dt="2023-07-04T13:58:50.483" v="990" actId="47"/>
        <pc:sldMkLst>
          <pc:docMk/>
          <pc:sldMk cId="2797126326" sldId="313"/>
        </pc:sldMkLst>
      </pc:sldChg>
      <pc:sldChg chg="del">
        <pc:chgData name="William France" userId="9f67c2e4-2f68-463c-beb4-49b8f8f57846" providerId="ADAL" clId="{F4A4AF63-01EC-47E4-9061-2E26B7F05EF3}" dt="2023-07-04T13:58:50.483" v="990" actId="47"/>
        <pc:sldMkLst>
          <pc:docMk/>
          <pc:sldMk cId="3194654298" sldId="315"/>
        </pc:sldMkLst>
      </pc:sldChg>
      <pc:sldChg chg="del">
        <pc:chgData name="William France" userId="9f67c2e4-2f68-463c-beb4-49b8f8f57846" providerId="ADAL" clId="{F4A4AF63-01EC-47E4-9061-2E26B7F05EF3}" dt="2023-07-04T13:58:50.483" v="990" actId="47"/>
        <pc:sldMkLst>
          <pc:docMk/>
          <pc:sldMk cId="2181085703" sldId="316"/>
        </pc:sldMkLst>
      </pc:sldChg>
      <pc:sldChg chg="modSp add del mod">
        <pc:chgData name="William France" userId="9f67c2e4-2f68-463c-beb4-49b8f8f57846" providerId="ADAL" clId="{F4A4AF63-01EC-47E4-9061-2E26B7F05EF3}" dt="2023-07-04T14:09:49.367" v="2350" actId="20577"/>
        <pc:sldMkLst>
          <pc:docMk/>
          <pc:sldMk cId="2748084775" sldId="317"/>
        </pc:sldMkLst>
        <pc:spChg chg="mod">
          <ac:chgData name="William France" userId="9f67c2e4-2f68-463c-beb4-49b8f8f57846" providerId="ADAL" clId="{F4A4AF63-01EC-47E4-9061-2E26B7F05EF3}" dt="2023-07-04T14:07:39.573" v="2109" actId="5793"/>
          <ac:spMkLst>
            <pc:docMk/>
            <pc:sldMk cId="2748084775" sldId="317"/>
            <ac:spMk id="3" creationId="{8E11A026-B4DF-4DAC-ADC4-A19B1CE374CA}"/>
          </ac:spMkLst>
        </pc:spChg>
        <pc:graphicFrameChg chg="mod">
          <ac:chgData name="William France" userId="9f67c2e4-2f68-463c-beb4-49b8f8f57846" providerId="ADAL" clId="{F4A4AF63-01EC-47E4-9061-2E26B7F05EF3}" dt="2023-07-04T14:09:49.367" v="2350" actId="20577"/>
          <ac:graphicFrameMkLst>
            <pc:docMk/>
            <pc:sldMk cId="2748084775" sldId="317"/>
            <ac:graphicFrameMk id="9" creationId="{684F4CC7-6183-4C25-87F8-80E9AA31F53F}"/>
          </ac:graphicFrameMkLst>
        </pc:graphicFrameChg>
      </pc:sldChg>
      <pc:sldChg chg="delSp modSp add mod modAnim">
        <pc:chgData name="William France" userId="9f67c2e4-2f68-463c-beb4-49b8f8f57846" providerId="ADAL" clId="{F4A4AF63-01EC-47E4-9061-2E26B7F05EF3}" dt="2023-07-04T13:51:21.181" v="690"/>
        <pc:sldMkLst>
          <pc:docMk/>
          <pc:sldMk cId="1112660027" sldId="318"/>
        </pc:sldMkLst>
        <pc:spChg chg="mod">
          <ac:chgData name="William France" userId="9f67c2e4-2f68-463c-beb4-49b8f8f57846" providerId="ADAL" clId="{F4A4AF63-01EC-47E4-9061-2E26B7F05EF3}" dt="2023-07-04T13:46:52.067" v="88" actId="20577"/>
          <ac:spMkLst>
            <pc:docMk/>
            <pc:sldMk cId="1112660027" sldId="318"/>
            <ac:spMk id="2" creationId="{00000000-0000-0000-0000-000000000000}"/>
          </ac:spMkLst>
        </pc:spChg>
        <pc:spChg chg="mod">
          <ac:chgData name="William France" userId="9f67c2e4-2f68-463c-beb4-49b8f8f57846" providerId="ADAL" clId="{F4A4AF63-01EC-47E4-9061-2E26B7F05EF3}" dt="2023-07-04T13:50:22.504" v="689" actId="20577"/>
          <ac:spMkLst>
            <pc:docMk/>
            <pc:sldMk cId="1112660027" sldId="318"/>
            <ac:spMk id="5" creationId="{00000000-0000-0000-0000-000000000000}"/>
          </ac:spMkLst>
        </pc:spChg>
        <pc:spChg chg="mod">
          <ac:chgData name="William France" userId="9f67c2e4-2f68-463c-beb4-49b8f8f57846" providerId="ADAL" clId="{F4A4AF63-01EC-47E4-9061-2E26B7F05EF3}" dt="2023-07-04T13:47:09.775" v="169" actId="20577"/>
          <ac:spMkLst>
            <pc:docMk/>
            <pc:sldMk cId="1112660027" sldId="318"/>
            <ac:spMk id="6" creationId="{334CBD27-A330-4906-9724-524C979A7669}"/>
          </ac:spMkLst>
        </pc:spChg>
        <pc:spChg chg="del">
          <ac:chgData name="William France" userId="9f67c2e4-2f68-463c-beb4-49b8f8f57846" providerId="ADAL" clId="{F4A4AF63-01EC-47E4-9061-2E26B7F05EF3}" dt="2023-07-04T13:47:18.145" v="170" actId="478"/>
          <ac:spMkLst>
            <pc:docMk/>
            <pc:sldMk cId="1112660027" sldId="318"/>
            <ac:spMk id="8" creationId="{962AB9B5-7B6E-4FCF-8663-0D8AF5C05A35}"/>
          </ac:spMkLst>
        </pc:spChg>
      </pc:sldChg>
      <pc:sldChg chg="addSp delSp modSp add mod delAnim">
        <pc:chgData name="William France" userId="9f67c2e4-2f68-463c-beb4-49b8f8f57846" providerId="ADAL" clId="{F4A4AF63-01EC-47E4-9061-2E26B7F05EF3}" dt="2023-07-04T13:56:17.929" v="989" actId="20577"/>
        <pc:sldMkLst>
          <pc:docMk/>
          <pc:sldMk cId="2098527897" sldId="319"/>
        </pc:sldMkLst>
        <pc:spChg chg="mod">
          <ac:chgData name="William France" userId="9f67c2e4-2f68-463c-beb4-49b8f8f57846" providerId="ADAL" clId="{F4A4AF63-01EC-47E4-9061-2E26B7F05EF3}" dt="2023-07-04T13:51:33.076" v="708" actId="20577"/>
          <ac:spMkLst>
            <pc:docMk/>
            <pc:sldMk cId="2098527897" sldId="319"/>
            <ac:spMk id="2" creationId="{00000000-0000-0000-0000-000000000000}"/>
          </ac:spMkLst>
        </pc:spChg>
        <pc:spChg chg="add mod">
          <ac:chgData name="William France" userId="9f67c2e4-2f68-463c-beb4-49b8f8f57846" providerId="ADAL" clId="{F4A4AF63-01EC-47E4-9061-2E26B7F05EF3}" dt="2023-07-04T13:54:20.904" v="739" actId="1076"/>
          <ac:spMkLst>
            <pc:docMk/>
            <pc:sldMk cId="2098527897" sldId="319"/>
            <ac:spMk id="3" creationId="{1CC11A99-BDC9-BE59-BDF9-A25E9D9DC726}"/>
          </ac:spMkLst>
        </pc:spChg>
        <pc:spChg chg="del">
          <ac:chgData name="William France" userId="9f67c2e4-2f68-463c-beb4-49b8f8f57846" providerId="ADAL" clId="{F4A4AF63-01EC-47E4-9061-2E26B7F05EF3}" dt="2023-07-04T13:54:51.454" v="854" actId="478"/>
          <ac:spMkLst>
            <pc:docMk/>
            <pc:sldMk cId="2098527897" sldId="319"/>
            <ac:spMk id="5" creationId="{00000000-0000-0000-0000-000000000000}"/>
          </ac:spMkLst>
        </pc:spChg>
        <pc:spChg chg="mod">
          <ac:chgData name="William France" userId="9f67c2e4-2f68-463c-beb4-49b8f8f57846" providerId="ADAL" clId="{F4A4AF63-01EC-47E4-9061-2E26B7F05EF3}" dt="2023-07-04T13:54:49.470" v="853" actId="14100"/>
          <ac:spMkLst>
            <pc:docMk/>
            <pc:sldMk cId="2098527897" sldId="319"/>
            <ac:spMk id="6" creationId="{334CBD27-A330-4906-9724-524C979A7669}"/>
          </ac:spMkLst>
        </pc:spChg>
        <pc:spChg chg="add mod">
          <ac:chgData name="William France" userId="9f67c2e4-2f68-463c-beb4-49b8f8f57846" providerId="ADAL" clId="{F4A4AF63-01EC-47E4-9061-2E26B7F05EF3}" dt="2023-07-04T13:55:11.663" v="889" actId="20577"/>
          <ac:spMkLst>
            <pc:docMk/>
            <pc:sldMk cId="2098527897" sldId="319"/>
            <ac:spMk id="7" creationId="{7F859F97-6857-8138-3908-A664E33B62E5}"/>
          </ac:spMkLst>
        </pc:spChg>
        <pc:spChg chg="add mod">
          <ac:chgData name="William France" userId="9f67c2e4-2f68-463c-beb4-49b8f8f57846" providerId="ADAL" clId="{F4A4AF63-01EC-47E4-9061-2E26B7F05EF3}" dt="2023-07-04T13:55:32.239" v="919" actId="20577"/>
          <ac:spMkLst>
            <pc:docMk/>
            <pc:sldMk cId="2098527897" sldId="319"/>
            <ac:spMk id="8" creationId="{58EEC8B4-5F24-4933-DA70-E6E837DBC007}"/>
          </ac:spMkLst>
        </pc:spChg>
        <pc:spChg chg="add mod">
          <ac:chgData name="William France" userId="9f67c2e4-2f68-463c-beb4-49b8f8f57846" providerId="ADAL" clId="{F4A4AF63-01EC-47E4-9061-2E26B7F05EF3}" dt="2023-07-04T13:55:55.571" v="960" actId="20577"/>
          <ac:spMkLst>
            <pc:docMk/>
            <pc:sldMk cId="2098527897" sldId="319"/>
            <ac:spMk id="9" creationId="{B6D127BD-6BF8-72FE-BCDC-EFF1A397FEEA}"/>
          </ac:spMkLst>
        </pc:spChg>
        <pc:spChg chg="add mod">
          <ac:chgData name="William France" userId="9f67c2e4-2f68-463c-beb4-49b8f8f57846" providerId="ADAL" clId="{F4A4AF63-01EC-47E4-9061-2E26B7F05EF3}" dt="2023-07-04T13:56:17.929" v="989" actId="20577"/>
          <ac:spMkLst>
            <pc:docMk/>
            <pc:sldMk cId="2098527897" sldId="319"/>
            <ac:spMk id="10" creationId="{E015BC21-A6CA-052E-10F8-9A543B44D38D}"/>
          </ac:spMkLst>
        </pc:spChg>
      </pc:sldChg>
      <pc:sldChg chg="new del">
        <pc:chgData name="William France" userId="9f67c2e4-2f68-463c-beb4-49b8f8f57846" providerId="ADAL" clId="{F4A4AF63-01EC-47E4-9061-2E26B7F05EF3}" dt="2023-07-04T13:58:52.106" v="991" actId="47"/>
        <pc:sldMkLst>
          <pc:docMk/>
          <pc:sldMk cId="1400411410" sldId="320"/>
        </pc:sldMkLst>
      </pc:sldChg>
      <pc:sldChg chg="modSp add del mod">
        <pc:chgData name="William France" userId="9f67c2e4-2f68-463c-beb4-49b8f8f57846" providerId="ADAL" clId="{F4A4AF63-01EC-47E4-9061-2E26B7F05EF3}" dt="2023-07-04T14:01:05.706" v="1260" actId="47"/>
        <pc:sldMkLst>
          <pc:docMk/>
          <pc:sldMk cId="1693496650" sldId="320"/>
        </pc:sldMkLst>
        <pc:spChg chg="mod">
          <ac:chgData name="William France" userId="9f67c2e4-2f68-463c-beb4-49b8f8f57846" providerId="ADAL" clId="{F4A4AF63-01EC-47E4-9061-2E26B7F05EF3}" dt="2023-07-04T14:00:48.974" v="1259" actId="20577"/>
          <ac:spMkLst>
            <pc:docMk/>
            <pc:sldMk cId="1693496650" sldId="320"/>
            <ac:spMk id="2" creationId="{00000000-0000-0000-0000-000000000000}"/>
          </ac:spMkLst>
        </pc:spChg>
      </pc:sldChg>
      <pc:sldChg chg="addSp modSp add mod">
        <pc:chgData name="William France" userId="9f67c2e4-2f68-463c-beb4-49b8f8f57846" providerId="ADAL" clId="{F4A4AF63-01EC-47E4-9061-2E26B7F05EF3}" dt="2023-07-04T14:04:15.208" v="1699" actId="20577"/>
        <pc:sldMkLst>
          <pc:docMk/>
          <pc:sldMk cId="4152831554" sldId="320"/>
        </pc:sldMkLst>
        <pc:spChg chg="mod">
          <ac:chgData name="William France" userId="9f67c2e4-2f68-463c-beb4-49b8f8f57846" providerId="ADAL" clId="{F4A4AF63-01EC-47E4-9061-2E26B7F05EF3}" dt="2023-07-04T14:03:25.931" v="1595" actId="1076"/>
          <ac:spMkLst>
            <pc:docMk/>
            <pc:sldMk cId="4152831554" sldId="320"/>
            <ac:spMk id="2" creationId="{00000000-0000-0000-0000-000000000000}"/>
          </ac:spMkLst>
        </pc:spChg>
        <pc:spChg chg="add mod">
          <ac:chgData name="William France" userId="9f67c2e4-2f68-463c-beb4-49b8f8f57846" providerId="ADAL" clId="{F4A4AF63-01EC-47E4-9061-2E26B7F05EF3}" dt="2023-07-04T14:03:47.713" v="1611" actId="1076"/>
          <ac:spMkLst>
            <pc:docMk/>
            <pc:sldMk cId="4152831554" sldId="320"/>
            <ac:spMk id="3" creationId="{16517B6A-B2CD-0352-20EE-5364A893D72A}"/>
          </ac:spMkLst>
        </pc:spChg>
        <pc:spChg chg="mod">
          <ac:chgData name="William France" userId="9f67c2e4-2f68-463c-beb4-49b8f8f57846" providerId="ADAL" clId="{F4A4AF63-01EC-47E4-9061-2E26B7F05EF3}" dt="2023-07-04T14:03:11.733" v="1592" actId="14100"/>
          <ac:spMkLst>
            <pc:docMk/>
            <pc:sldMk cId="4152831554" sldId="320"/>
            <ac:spMk id="5" creationId="{5F780667-DAA4-453D-BB88-DB24B3321330}"/>
          </ac:spMkLst>
        </pc:spChg>
        <pc:spChg chg="add mod">
          <ac:chgData name="William France" userId="9f67c2e4-2f68-463c-beb4-49b8f8f57846" providerId="ADAL" clId="{F4A4AF63-01EC-47E4-9061-2E26B7F05EF3}" dt="2023-07-04T14:04:15.208" v="1699" actId="20577"/>
          <ac:spMkLst>
            <pc:docMk/>
            <pc:sldMk cId="4152831554" sldId="320"/>
            <ac:spMk id="6" creationId="{1459064D-5673-331A-EF66-E007D736CDF7}"/>
          </ac:spMkLst>
        </pc:spChg>
      </pc:sldChg>
      <pc:sldChg chg="delSp modSp add mod">
        <pc:chgData name="William France" userId="9f67c2e4-2f68-463c-beb4-49b8f8f57846" providerId="ADAL" clId="{F4A4AF63-01EC-47E4-9061-2E26B7F05EF3}" dt="2023-07-04T14:05:53.914" v="2022" actId="1036"/>
        <pc:sldMkLst>
          <pc:docMk/>
          <pc:sldMk cId="959547811" sldId="321"/>
        </pc:sldMkLst>
        <pc:spChg chg="mod">
          <ac:chgData name="William France" userId="9f67c2e4-2f68-463c-beb4-49b8f8f57846" providerId="ADAL" clId="{F4A4AF63-01EC-47E4-9061-2E26B7F05EF3}" dt="2023-07-04T14:05:17.037" v="1862" actId="20577"/>
          <ac:spMkLst>
            <pc:docMk/>
            <pc:sldMk cId="959547811" sldId="321"/>
            <ac:spMk id="2" creationId="{00000000-0000-0000-0000-000000000000}"/>
          </ac:spMkLst>
        </pc:spChg>
        <pc:spChg chg="mod">
          <ac:chgData name="William France" userId="9f67c2e4-2f68-463c-beb4-49b8f8f57846" providerId="ADAL" clId="{F4A4AF63-01EC-47E4-9061-2E26B7F05EF3}" dt="2023-07-04T14:05:49.901" v="1998" actId="1036"/>
          <ac:spMkLst>
            <pc:docMk/>
            <pc:sldMk cId="959547811" sldId="321"/>
            <ac:spMk id="3" creationId="{16517B6A-B2CD-0352-20EE-5364A893D72A}"/>
          </ac:spMkLst>
        </pc:spChg>
        <pc:spChg chg="mod">
          <ac:chgData name="William France" userId="9f67c2e4-2f68-463c-beb4-49b8f8f57846" providerId="ADAL" clId="{F4A4AF63-01EC-47E4-9061-2E26B7F05EF3}" dt="2023-07-04T14:05:53.914" v="2022" actId="1036"/>
          <ac:spMkLst>
            <pc:docMk/>
            <pc:sldMk cId="959547811" sldId="321"/>
            <ac:spMk id="5" creationId="{5F780667-DAA4-453D-BB88-DB24B3321330}"/>
          </ac:spMkLst>
        </pc:spChg>
        <pc:spChg chg="del">
          <ac:chgData name="William France" userId="9f67c2e4-2f68-463c-beb4-49b8f8f57846" providerId="ADAL" clId="{F4A4AF63-01EC-47E4-9061-2E26B7F05EF3}" dt="2023-07-04T14:05:21.910" v="1863" actId="478"/>
          <ac:spMkLst>
            <pc:docMk/>
            <pc:sldMk cId="959547811" sldId="321"/>
            <ac:spMk id="6" creationId="{1459064D-5673-331A-EF66-E007D736CDF7}"/>
          </ac:spMkLst>
        </pc:spChg>
        <pc:picChg chg="mod">
          <ac:chgData name="William France" userId="9f67c2e4-2f68-463c-beb4-49b8f8f57846" providerId="ADAL" clId="{F4A4AF63-01EC-47E4-9061-2E26B7F05EF3}" dt="2023-07-04T14:05:46.347" v="1976" actId="1036"/>
          <ac:picMkLst>
            <pc:docMk/>
            <pc:sldMk cId="959547811" sldId="321"/>
            <ac:picMk id="4" creationId="{00000000-0000-0000-0000-000000000000}"/>
          </ac:picMkLst>
        </pc:picChg>
      </pc:sldChg>
      <pc:sldChg chg="delSp modSp add mod">
        <pc:chgData name="William France" userId="9f67c2e4-2f68-463c-beb4-49b8f8f57846" providerId="ADAL" clId="{F4A4AF63-01EC-47E4-9061-2E26B7F05EF3}" dt="2023-07-04T14:11:05.614" v="2548" actId="478"/>
        <pc:sldMkLst>
          <pc:docMk/>
          <pc:sldMk cId="390094953" sldId="322"/>
        </pc:sldMkLst>
        <pc:spChg chg="mod">
          <ac:chgData name="William France" userId="9f67c2e4-2f68-463c-beb4-49b8f8f57846" providerId="ADAL" clId="{F4A4AF63-01EC-47E4-9061-2E26B7F05EF3}" dt="2023-07-04T14:10:17.921" v="2360" actId="20577"/>
          <ac:spMkLst>
            <pc:docMk/>
            <pc:sldMk cId="390094953" sldId="322"/>
            <ac:spMk id="2" creationId="{00000000-0000-0000-0000-000000000000}"/>
          </ac:spMkLst>
        </pc:spChg>
        <pc:spChg chg="del">
          <ac:chgData name="William France" userId="9f67c2e4-2f68-463c-beb4-49b8f8f57846" providerId="ADAL" clId="{F4A4AF63-01EC-47E4-9061-2E26B7F05EF3}" dt="2023-07-04T14:11:05.614" v="2548" actId="478"/>
          <ac:spMkLst>
            <pc:docMk/>
            <pc:sldMk cId="390094953" sldId="322"/>
            <ac:spMk id="3" creationId="{16517B6A-B2CD-0352-20EE-5364A893D72A}"/>
          </ac:spMkLst>
        </pc:spChg>
        <pc:spChg chg="mod">
          <ac:chgData name="William France" userId="9f67c2e4-2f68-463c-beb4-49b8f8f57846" providerId="ADAL" clId="{F4A4AF63-01EC-47E4-9061-2E26B7F05EF3}" dt="2023-07-04T14:10:58.957" v="2547" actId="20577"/>
          <ac:spMkLst>
            <pc:docMk/>
            <pc:sldMk cId="390094953" sldId="322"/>
            <ac:spMk id="5" creationId="{5F780667-DAA4-453D-BB88-DB24B332133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834A5C-9DDF-4E34-8284-A5F277EC45A2}" type="doc">
      <dgm:prSet loTypeId="urn:microsoft.com/office/officeart/2005/8/layout/default" loCatId="list" qsTypeId="urn:microsoft.com/office/officeart/2005/8/quickstyle/simple1" qsCatId="simple" csTypeId="urn:microsoft.com/office/officeart/2005/8/colors/accent5_2" csCatId="accent5" phldr="1"/>
      <dgm:spPr/>
      <dgm:t>
        <a:bodyPr/>
        <a:lstStyle/>
        <a:p>
          <a:endParaRPr lang="en-US"/>
        </a:p>
      </dgm:t>
    </dgm:pt>
    <dgm:pt modelId="{F2B69D22-AEC3-4F69-9B39-D14CA9C4BF4C}">
      <dgm:prSet custT="1"/>
      <dgm:spPr/>
      <dgm:t>
        <a:bodyPr/>
        <a:lstStyle/>
        <a:p>
          <a:r>
            <a:rPr lang="en-US" sz="2800" dirty="0"/>
            <a:t>Have you always done that job? What did you do before?</a:t>
          </a:r>
        </a:p>
      </dgm:t>
      <dgm:extLst>
        <a:ext uri="{E40237B7-FDA0-4F09-8148-C483321AD2D9}">
          <dgm14:cNvPr xmlns:dgm14="http://schemas.microsoft.com/office/drawing/2010/diagram" id="0" name="" descr="Invests emotionally in things and always trusts their first reaction&#10;Uses a mixture of personal reaction and other sources of information to build their argument&#10;Will take their time to produce a more measured response &#10;Is inherently skeptical &#10;Will always think about the motivation behind a given source before engaging with it&#10;"/>
        </a:ext>
      </dgm:extLst>
    </dgm:pt>
    <dgm:pt modelId="{30229855-03A1-406F-A94B-2E367047A11F}" type="parTrans" cxnId="{F86CD056-8EAB-4337-B416-A004955B842F}">
      <dgm:prSet/>
      <dgm:spPr/>
      <dgm:t>
        <a:bodyPr/>
        <a:lstStyle/>
        <a:p>
          <a:endParaRPr lang="en-US" sz="2800"/>
        </a:p>
      </dgm:t>
    </dgm:pt>
    <dgm:pt modelId="{92B5267C-B324-4405-8720-8976BC1269A0}" type="sibTrans" cxnId="{F86CD056-8EAB-4337-B416-A004955B842F}">
      <dgm:prSet/>
      <dgm:spPr/>
      <dgm:t>
        <a:bodyPr/>
        <a:lstStyle/>
        <a:p>
          <a:endParaRPr lang="en-US" sz="2800"/>
        </a:p>
      </dgm:t>
    </dgm:pt>
    <dgm:pt modelId="{A9E3604A-82E2-4BAC-B178-0085DF48E98F}">
      <dgm:prSet custT="1"/>
      <dgm:spPr/>
      <dgm:t>
        <a:bodyPr/>
        <a:lstStyle/>
        <a:p>
          <a:r>
            <a:rPr lang="en-US" sz="2800" dirty="0"/>
            <a:t>How did you get into this job?</a:t>
          </a:r>
        </a:p>
      </dgm:t>
      <dgm:extLst>
        <a:ext uri="{E40237B7-FDA0-4F09-8148-C483321AD2D9}">
          <dgm14:cNvPr xmlns:dgm14="http://schemas.microsoft.com/office/drawing/2010/diagram" id="0" name="" descr="Invests emotionally in things and always trusts their first reaction&#10;Uses a mixture of personal reaction and other sources of information to build their argument&#10;Will take their time to produce a more measured response &#10;Is inherently skeptical &#10;Will always think about the motivation behind a given source before engaging with it&#10;"/>
        </a:ext>
      </dgm:extLst>
    </dgm:pt>
    <dgm:pt modelId="{A9561A59-9B2E-4F0B-B1B0-3DA9E1AD6D29}" type="parTrans" cxnId="{DF35C01D-6CC7-4B8D-877B-DD8BD74105DB}">
      <dgm:prSet/>
      <dgm:spPr/>
      <dgm:t>
        <a:bodyPr/>
        <a:lstStyle/>
        <a:p>
          <a:endParaRPr lang="en-US" sz="2800"/>
        </a:p>
      </dgm:t>
    </dgm:pt>
    <dgm:pt modelId="{4DB9F8D3-B569-438F-99D3-0CDAA0518422}" type="sibTrans" cxnId="{DF35C01D-6CC7-4B8D-877B-DD8BD74105DB}">
      <dgm:prSet/>
      <dgm:spPr/>
      <dgm:t>
        <a:bodyPr/>
        <a:lstStyle/>
        <a:p>
          <a:endParaRPr lang="en-US" sz="2800"/>
        </a:p>
      </dgm:t>
    </dgm:pt>
    <dgm:pt modelId="{8E71848D-6565-441C-8088-9B11E94C4063}">
      <dgm:prSet custT="1"/>
      <dgm:spPr/>
      <dgm:t>
        <a:bodyPr/>
        <a:lstStyle/>
        <a:p>
          <a:r>
            <a:rPr lang="en-US" sz="2800" dirty="0"/>
            <a:t>What do you like about it?</a:t>
          </a:r>
        </a:p>
      </dgm:t>
      <dgm:extLst>
        <a:ext uri="{E40237B7-FDA0-4F09-8148-C483321AD2D9}">
          <dgm14:cNvPr xmlns:dgm14="http://schemas.microsoft.com/office/drawing/2010/diagram" id="0" name="" descr="Invests emotionally in things and always trusts their first reaction&#10;Uses a mixture of personal reaction and other sources of information to build their argument&#10;Will take their time to produce a more measured response &#10;Is inherently skeptical &#10;Will always think about the motivation behind a given source before engaging with it&#10;"/>
        </a:ext>
      </dgm:extLst>
    </dgm:pt>
    <dgm:pt modelId="{0265579B-824B-407B-935E-A416028E1842}" type="parTrans" cxnId="{CE9931EB-A2A4-4480-9382-28F5994267BF}">
      <dgm:prSet/>
      <dgm:spPr/>
      <dgm:t>
        <a:bodyPr/>
        <a:lstStyle/>
        <a:p>
          <a:endParaRPr lang="en-US" sz="2800"/>
        </a:p>
      </dgm:t>
    </dgm:pt>
    <dgm:pt modelId="{6B8996D7-3673-4E0F-915E-2C0E3FBA49B2}" type="sibTrans" cxnId="{CE9931EB-A2A4-4480-9382-28F5994267BF}">
      <dgm:prSet/>
      <dgm:spPr/>
      <dgm:t>
        <a:bodyPr/>
        <a:lstStyle/>
        <a:p>
          <a:endParaRPr lang="en-US" sz="2800"/>
        </a:p>
      </dgm:t>
    </dgm:pt>
    <dgm:pt modelId="{7D6FCC3B-9070-4C3D-AF65-E5AB3A67DA6F}">
      <dgm:prSet custT="1"/>
      <dgm:spPr/>
      <dgm:t>
        <a:bodyPr/>
        <a:lstStyle/>
        <a:p>
          <a:r>
            <a:rPr lang="en-US" sz="2800" b="0" dirty="0"/>
            <a:t>What don’t you like about it?</a:t>
          </a:r>
        </a:p>
      </dgm:t>
      <dgm:extLst>
        <a:ext uri="{E40237B7-FDA0-4F09-8148-C483321AD2D9}">
          <dgm14:cNvPr xmlns:dgm14="http://schemas.microsoft.com/office/drawing/2010/diagram" id="0" name="" descr="Invests emotionally in things and always trusts their first reaction&#10;Uses a mixture of personal reaction and other sources of information to build their argument&#10;Will take their time to produce a more measured response &#10;Is inherently skeptical &#10;Will always think about the motivation behind a given source before engaging with it&#10;"/>
        </a:ext>
      </dgm:extLst>
    </dgm:pt>
    <dgm:pt modelId="{62A305A0-F2E0-40FC-BDEC-270831E59D37}" type="parTrans" cxnId="{D36D8726-89E0-48E7-A90F-1EDE51535DE7}">
      <dgm:prSet/>
      <dgm:spPr/>
      <dgm:t>
        <a:bodyPr/>
        <a:lstStyle/>
        <a:p>
          <a:endParaRPr lang="en-US" sz="2800"/>
        </a:p>
      </dgm:t>
    </dgm:pt>
    <dgm:pt modelId="{9A410913-EAC7-4BBA-8302-E3EB89F4231E}" type="sibTrans" cxnId="{D36D8726-89E0-48E7-A90F-1EDE51535DE7}">
      <dgm:prSet/>
      <dgm:spPr/>
      <dgm:t>
        <a:bodyPr/>
        <a:lstStyle/>
        <a:p>
          <a:endParaRPr lang="en-US" sz="2800"/>
        </a:p>
      </dgm:t>
    </dgm:pt>
    <dgm:pt modelId="{E7AE742B-8A60-4AA3-B9C4-7DEB92BB1409}">
      <dgm:prSet custT="1"/>
      <dgm:spPr/>
      <dgm:t>
        <a:bodyPr/>
        <a:lstStyle/>
        <a:p>
          <a:r>
            <a:rPr lang="en-US" sz="2800" dirty="0"/>
            <a:t>What did you study?</a:t>
          </a:r>
        </a:p>
      </dgm:t>
      <dgm:extLst>
        <a:ext uri="{E40237B7-FDA0-4F09-8148-C483321AD2D9}">
          <dgm14:cNvPr xmlns:dgm14="http://schemas.microsoft.com/office/drawing/2010/diagram" id="0" name="" descr="Invests emotionally in things and always trusts their first reaction&#10;Uses a mixture of personal reaction and other sources of information to build their argument&#10;Will take their time to produce a more measured response &#10;Is inherently skeptical &#10;Will always think about the motivation behind a given source before engaging with it&#10;"/>
        </a:ext>
      </dgm:extLst>
    </dgm:pt>
    <dgm:pt modelId="{667FD6AF-E0A6-4F84-9591-7A65AA0A4719}" type="parTrans" cxnId="{7BC2B09A-380C-4FD6-92FE-FFFCDC1E7947}">
      <dgm:prSet/>
      <dgm:spPr/>
      <dgm:t>
        <a:bodyPr/>
        <a:lstStyle/>
        <a:p>
          <a:endParaRPr lang="en-US" sz="2800"/>
        </a:p>
      </dgm:t>
    </dgm:pt>
    <dgm:pt modelId="{4F34C404-4AFA-4B41-BE9A-3D8E017A2CA0}" type="sibTrans" cxnId="{7BC2B09A-380C-4FD6-92FE-FFFCDC1E7947}">
      <dgm:prSet/>
      <dgm:spPr/>
      <dgm:t>
        <a:bodyPr/>
        <a:lstStyle/>
        <a:p>
          <a:endParaRPr lang="en-US" sz="2800"/>
        </a:p>
      </dgm:t>
    </dgm:pt>
    <dgm:pt modelId="{61B0530D-1DD7-455E-9263-4761D5829CC0}">
      <dgm:prSet/>
      <dgm:spPr/>
      <dgm:t>
        <a:bodyPr/>
        <a:lstStyle/>
        <a:p>
          <a:r>
            <a:rPr lang="en-US" dirty="0"/>
            <a:t>Did that directly relate to your job?</a:t>
          </a:r>
        </a:p>
      </dgm:t>
      <dgm:extLst>
        <a:ext uri="{E40237B7-FDA0-4F09-8148-C483321AD2D9}">
          <dgm14:cNvPr xmlns:dgm14="http://schemas.microsoft.com/office/drawing/2010/diagram" id="0" name="" descr="Invests emotionally in things and always trusts their first reaction&#10;Uses a mixture of personal reaction and other sources of information to build their argument&#10;Will take their time to produce a more measured response &#10;Is inherently skeptical &#10;Will always think about the motivation behind a given source before engaging with it&#10;"/>
        </a:ext>
      </dgm:extLst>
    </dgm:pt>
    <dgm:pt modelId="{D29E3083-39B5-47EE-A89E-7F948AF9346F}" type="parTrans" cxnId="{98BA85EE-D33E-46CD-A9B2-79320EA3612E}">
      <dgm:prSet/>
      <dgm:spPr/>
      <dgm:t>
        <a:bodyPr/>
        <a:lstStyle/>
        <a:p>
          <a:endParaRPr lang="en-GB"/>
        </a:p>
      </dgm:t>
    </dgm:pt>
    <dgm:pt modelId="{299757A1-070E-43AE-B8FA-E8742CF195E3}" type="sibTrans" cxnId="{98BA85EE-D33E-46CD-A9B2-79320EA3612E}">
      <dgm:prSet/>
      <dgm:spPr/>
      <dgm:t>
        <a:bodyPr/>
        <a:lstStyle/>
        <a:p>
          <a:endParaRPr lang="en-GB"/>
        </a:p>
      </dgm:t>
    </dgm:pt>
    <dgm:pt modelId="{736D0D01-9373-4FF1-9221-85A76F79D186}">
      <dgm:prSet/>
      <dgm:spPr/>
      <dgm:t>
        <a:bodyPr/>
        <a:lstStyle/>
        <a:p>
          <a:endParaRPr lang="en-US" dirty="0"/>
        </a:p>
      </dgm:t>
      <dgm:extLst>
        <a:ext uri="{E40237B7-FDA0-4F09-8148-C483321AD2D9}">
          <dgm14:cNvPr xmlns:dgm14="http://schemas.microsoft.com/office/drawing/2010/diagram" id="0" name="" descr="Invests emotionally in things and always trusts their first reaction&#10;Uses a mixture of personal reaction and other sources of information to build their argument&#10;Will take their time to produce a more measured response &#10;Is inherently skeptical &#10;Will always think about the motivation behind a given source before engaging with it&#10;"/>
        </a:ext>
      </dgm:extLst>
    </dgm:pt>
    <dgm:pt modelId="{EAD972DC-6010-47FB-8D9C-2D7E743F4BFB}" type="parTrans" cxnId="{2174A640-F823-45F8-A789-53CD2D401A2B}">
      <dgm:prSet/>
      <dgm:spPr/>
      <dgm:t>
        <a:bodyPr/>
        <a:lstStyle/>
        <a:p>
          <a:endParaRPr lang="en-GB"/>
        </a:p>
      </dgm:t>
    </dgm:pt>
    <dgm:pt modelId="{8EBB6FB7-A2E1-4C6F-9A76-12D0977080E7}" type="sibTrans" cxnId="{2174A640-F823-45F8-A789-53CD2D401A2B}">
      <dgm:prSet/>
      <dgm:spPr/>
      <dgm:t>
        <a:bodyPr/>
        <a:lstStyle/>
        <a:p>
          <a:endParaRPr lang="en-GB"/>
        </a:p>
      </dgm:t>
    </dgm:pt>
    <dgm:pt modelId="{67AAAE62-9659-43E1-AAFE-5F5B5F042B4A}" type="pres">
      <dgm:prSet presAssocID="{93834A5C-9DDF-4E34-8284-A5F277EC45A2}" presName="diagram" presStyleCnt="0">
        <dgm:presLayoutVars>
          <dgm:dir/>
          <dgm:resizeHandles val="exact"/>
        </dgm:presLayoutVars>
      </dgm:prSet>
      <dgm:spPr/>
    </dgm:pt>
    <dgm:pt modelId="{81633EAD-C601-47CD-9D90-9ED284262F06}" type="pres">
      <dgm:prSet presAssocID="{F2B69D22-AEC3-4F69-9B39-D14CA9C4BF4C}" presName="node" presStyleLbl="node1" presStyleIdx="0" presStyleCnt="7" custScaleX="61485" custScaleY="62725">
        <dgm:presLayoutVars>
          <dgm:bulletEnabled val="1"/>
        </dgm:presLayoutVars>
      </dgm:prSet>
      <dgm:spPr/>
    </dgm:pt>
    <dgm:pt modelId="{6D1C2D82-29C2-41E4-A2ED-C5707FC1CBC1}" type="pres">
      <dgm:prSet presAssocID="{92B5267C-B324-4405-8720-8976BC1269A0}" presName="sibTrans" presStyleCnt="0"/>
      <dgm:spPr/>
    </dgm:pt>
    <dgm:pt modelId="{DB2DF5B2-8827-491B-825E-B2D1CB0B1EBC}" type="pres">
      <dgm:prSet presAssocID="{A9E3604A-82E2-4BAC-B178-0085DF48E98F}" presName="node" presStyleLbl="node1" presStyleIdx="1" presStyleCnt="7" custScaleX="89832" custScaleY="66851">
        <dgm:presLayoutVars>
          <dgm:bulletEnabled val="1"/>
        </dgm:presLayoutVars>
      </dgm:prSet>
      <dgm:spPr/>
    </dgm:pt>
    <dgm:pt modelId="{7399F2A3-F75F-4627-829C-A06A10B94BCB}" type="pres">
      <dgm:prSet presAssocID="{4DB9F8D3-B569-438F-99D3-0CDAA0518422}" presName="sibTrans" presStyleCnt="0"/>
      <dgm:spPr/>
    </dgm:pt>
    <dgm:pt modelId="{3F62C15E-EC80-4FB3-A702-EA3A963F42D5}" type="pres">
      <dgm:prSet presAssocID="{8E71848D-6565-441C-8088-9B11E94C4063}" presName="node" presStyleLbl="node1" presStyleIdx="2" presStyleCnt="7" custScaleX="52515" custScaleY="54902">
        <dgm:presLayoutVars>
          <dgm:bulletEnabled val="1"/>
        </dgm:presLayoutVars>
      </dgm:prSet>
      <dgm:spPr/>
    </dgm:pt>
    <dgm:pt modelId="{7F530026-7BA7-419D-BD55-43978A6F9FF5}" type="pres">
      <dgm:prSet presAssocID="{6B8996D7-3673-4E0F-915E-2C0E3FBA49B2}" presName="sibTrans" presStyleCnt="0"/>
      <dgm:spPr/>
    </dgm:pt>
    <dgm:pt modelId="{7A007C9D-92D1-4DA5-A4FC-07D209D59359}" type="pres">
      <dgm:prSet presAssocID="{7D6FCC3B-9070-4C3D-AF65-E5AB3A67DA6F}" presName="node" presStyleLbl="node1" presStyleIdx="3" presStyleCnt="7" custScaleX="41292" custScaleY="57638">
        <dgm:presLayoutVars>
          <dgm:bulletEnabled val="1"/>
        </dgm:presLayoutVars>
      </dgm:prSet>
      <dgm:spPr/>
    </dgm:pt>
    <dgm:pt modelId="{BA15DBCA-90A6-410C-9A81-AA6324EE868B}" type="pres">
      <dgm:prSet presAssocID="{9A410913-EAC7-4BBA-8302-E3EB89F4231E}" presName="sibTrans" presStyleCnt="0"/>
      <dgm:spPr/>
    </dgm:pt>
    <dgm:pt modelId="{6B515EE4-7B36-48E7-B572-37A46BFBE48E}" type="pres">
      <dgm:prSet presAssocID="{E7AE742B-8A60-4AA3-B9C4-7DEB92BB1409}" presName="node" presStyleLbl="node1" presStyleIdx="4" presStyleCnt="7" custScaleX="56087" custScaleY="58083">
        <dgm:presLayoutVars>
          <dgm:bulletEnabled val="1"/>
        </dgm:presLayoutVars>
      </dgm:prSet>
      <dgm:spPr/>
    </dgm:pt>
    <dgm:pt modelId="{063A9222-490D-42DB-8A82-034C5011E356}" type="pres">
      <dgm:prSet presAssocID="{4F34C404-4AFA-4B41-BE9A-3D8E017A2CA0}" presName="sibTrans" presStyleCnt="0"/>
      <dgm:spPr/>
    </dgm:pt>
    <dgm:pt modelId="{5B89E661-29A7-4B96-A01E-34A2C3E9884E}" type="pres">
      <dgm:prSet presAssocID="{61B0530D-1DD7-455E-9263-4761D5829CC0}" presName="node" presStyleLbl="node1" presStyleIdx="5" presStyleCnt="7" custScaleX="56087" custScaleY="58083">
        <dgm:presLayoutVars>
          <dgm:bulletEnabled val="1"/>
        </dgm:presLayoutVars>
      </dgm:prSet>
      <dgm:spPr/>
    </dgm:pt>
    <dgm:pt modelId="{E4F8C219-A37F-4664-9CA2-F764E29855B6}" type="pres">
      <dgm:prSet presAssocID="{299757A1-070E-43AE-B8FA-E8742CF195E3}" presName="sibTrans" presStyleCnt="0"/>
      <dgm:spPr/>
    </dgm:pt>
    <dgm:pt modelId="{686026AA-95D2-4009-BCA7-C414B3B166E9}" type="pres">
      <dgm:prSet presAssocID="{736D0D01-9373-4FF1-9221-85A76F79D186}" presName="node" presStyleLbl="node1" presStyleIdx="6" presStyleCnt="7" custScaleX="56087" custScaleY="58083">
        <dgm:presLayoutVars>
          <dgm:bulletEnabled val="1"/>
        </dgm:presLayoutVars>
      </dgm:prSet>
      <dgm:spPr/>
    </dgm:pt>
  </dgm:ptLst>
  <dgm:cxnLst>
    <dgm:cxn modelId="{DF35C01D-6CC7-4B8D-877B-DD8BD74105DB}" srcId="{93834A5C-9DDF-4E34-8284-A5F277EC45A2}" destId="{A9E3604A-82E2-4BAC-B178-0085DF48E98F}" srcOrd="1" destOrd="0" parTransId="{A9561A59-9B2E-4F0B-B1B0-3DA9E1AD6D29}" sibTransId="{4DB9F8D3-B569-438F-99D3-0CDAA0518422}"/>
    <dgm:cxn modelId="{5EBCE923-A1A8-43B5-A6F0-6BCE4A97176F}" type="presOf" srcId="{61B0530D-1DD7-455E-9263-4761D5829CC0}" destId="{5B89E661-29A7-4B96-A01E-34A2C3E9884E}" srcOrd="0" destOrd="0" presId="urn:microsoft.com/office/officeart/2005/8/layout/default"/>
    <dgm:cxn modelId="{D36D8726-89E0-48E7-A90F-1EDE51535DE7}" srcId="{93834A5C-9DDF-4E34-8284-A5F277EC45A2}" destId="{7D6FCC3B-9070-4C3D-AF65-E5AB3A67DA6F}" srcOrd="3" destOrd="0" parTransId="{62A305A0-F2E0-40FC-BDEC-270831E59D37}" sibTransId="{9A410913-EAC7-4BBA-8302-E3EB89F4231E}"/>
    <dgm:cxn modelId="{2174A640-F823-45F8-A789-53CD2D401A2B}" srcId="{93834A5C-9DDF-4E34-8284-A5F277EC45A2}" destId="{736D0D01-9373-4FF1-9221-85A76F79D186}" srcOrd="6" destOrd="0" parTransId="{EAD972DC-6010-47FB-8D9C-2D7E743F4BFB}" sibTransId="{8EBB6FB7-A2E1-4C6F-9A76-12D0977080E7}"/>
    <dgm:cxn modelId="{59A0A670-B256-406F-A026-3D6CC5B73CB5}" type="presOf" srcId="{8E71848D-6565-441C-8088-9B11E94C4063}" destId="{3F62C15E-EC80-4FB3-A702-EA3A963F42D5}" srcOrd="0" destOrd="0" presId="urn:microsoft.com/office/officeart/2005/8/layout/default"/>
    <dgm:cxn modelId="{45BAEE55-0512-4D9C-8E37-F848BCBF4BF0}" type="presOf" srcId="{736D0D01-9373-4FF1-9221-85A76F79D186}" destId="{686026AA-95D2-4009-BCA7-C414B3B166E9}" srcOrd="0" destOrd="0" presId="urn:microsoft.com/office/officeart/2005/8/layout/default"/>
    <dgm:cxn modelId="{F86CD056-8EAB-4337-B416-A004955B842F}" srcId="{93834A5C-9DDF-4E34-8284-A5F277EC45A2}" destId="{F2B69D22-AEC3-4F69-9B39-D14CA9C4BF4C}" srcOrd="0" destOrd="0" parTransId="{30229855-03A1-406F-A94B-2E367047A11F}" sibTransId="{92B5267C-B324-4405-8720-8976BC1269A0}"/>
    <dgm:cxn modelId="{C2F13988-127A-49B6-B6AB-8807F28880D4}" type="presOf" srcId="{F2B69D22-AEC3-4F69-9B39-D14CA9C4BF4C}" destId="{81633EAD-C601-47CD-9D90-9ED284262F06}" srcOrd="0" destOrd="0" presId="urn:microsoft.com/office/officeart/2005/8/layout/default"/>
    <dgm:cxn modelId="{7BC2B09A-380C-4FD6-92FE-FFFCDC1E7947}" srcId="{93834A5C-9DDF-4E34-8284-A5F277EC45A2}" destId="{E7AE742B-8A60-4AA3-B9C4-7DEB92BB1409}" srcOrd="4" destOrd="0" parTransId="{667FD6AF-E0A6-4F84-9591-7A65AA0A4719}" sibTransId="{4F34C404-4AFA-4B41-BE9A-3D8E017A2CA0}"/>
    <dgm:cxn modelId="{866F599E-4409-4DEE-B5CD-23613A2494D2}" type="presOf" srcId="{E7AE742B-8A60-4AA3-B9C4-7DEB92BB1409}" destId="{6B515EE4-7B36-48E7-B572-37A46BFBE48E}" srcOrd="0" destOrd="0" presId="urn:microsoft.com/office/officeart/2005/8/layout/default"/>
    <dgm:cxn modelId="{EA637F9F-BBAD-40F3-908D-E75073F15D27}" type="presOf" srcId="{A9E3604A-82E2-4BAC-B178-0085DF48E98F}" destId="{DB2DF5B2-8827-491B-825E-B2D1CB0B1EBC}" srcOrd="0" destOrd="0" presId="urn:microsoft.com/office/officeart/2005/8/layout/default"/>
    <dgm:cxn modelId="{5564D9B9-75BD-46EE-A4DF-3A3581455C67}" type="presOf" srcId="{93834A5C-9DDF-4E34-8284-A5F277EC45A2}" destId="{67AAAE62-9659-43E1-AAFE-5F5B5F042B4A}" srcOrd="0" destOrd="0" presId="urn:microsoft.com/office/officeart/2005/8/layout/default"/>
    <dgm:cxn modelId="{CE9931EB-A2A4-4480-9382-28F5994267BF}" srcId="{93834A5C-9DDF-4E34-8284-A5F277EC45A2}" destId="{8E71848D-6565-441C-8088-9B11E94C4063}" srcOrd="2" destOrd="0" parTransId="{0265579B-824B-407B-935E-A416028E1842}" sibTransId="{6B8996D7-3673-4E0F-915E-2C0E3FBA49B2}"/>
    <dgm:cxn modelId="{98BA85EE-D33E-46CD-A9B2-79320EA3612E}" srcId="{93834A5C-9DDF-4E34-8284-A5F277EC45A2}" destId="{61B0530D-1DD7-455E-9263-4761D5829CC0}" srcOrd="5" destOrd="0" parTransId="{D29E3083-39B5-47EE-A89E-7F948AF9346F}" sibTransId="{299757A1-070E-43AE-B8FA-E8742CF195E3}"/>
    <dgm:cxn modelId="{DC1833F5-A73C-44E5-8382-455CB3975C98}" type="presOf" srcId="{7D6FCC3B-9070-4C3D-AF65-E5AB3A67DA6F}" destId="{7A007C9D-92D1-4DA5-A4FC-07D209D59359}" srcOrd="0" destOrd="0" presId="urn:microsoft.com/office/officeart/2005/8/layout/default"/>
    <dgm:cxn modelId="{C8ABF5C0-F8F9-40D8-824C-6880FB0A7A61}" type="presParOf" srcId="{67AAAE62-9659-43E1-AAFE-5F5B5F042B4A}" destId="{81633EAD-C601-47CD-9D90-9ED284262F06}" srcOrd="0" destOrd="0" presId="urn:microsoft.com/office/officeart/2005/8/layout/default"/>
    <dgm:cxn modelId="{12E92D93-6BD0-4015-A063-3B2B67B53567}" type="presParOf" srcId="{67AAAE62-9659-43E1-AAFE-5F5B5F042B4A}" destId="{6D1C2D82-29C2-41E4-A2ED-C5707FC1CBC1}" srcOrd="1" destOrd="0" presId="urn:microsoft.com/office/officeart/2005/8/layout/default"/>
    <dgm:cxn modelId="{D5FDA0EF-D0E5-463D-AA8E-E76EABA448D8}" type="presParOf" srcId="{67AAAE62-9659-43E1-AAFE-5F5B5F042B4A}" destId="{DB2DF5B2-8827-491B-825E-B2D1CB0B1EBC}" srcOrd="2" destOrd="0" presId="urn:microsoft.com/office/officeart/2005/8/layout/default"/>
    <dgm:cxn modelId="{92493B54-CCB5-4CAC-ACB5-97B66AF92370}" type="presParOf" srcId="{67AAAE62-9659-43E1-AAFE-5F5B5F042B4A}" destId="{7399F2A3-F75F-4627-829C-A06A10B94BCB}" srcOrd="3" destOrd="0" presId="urn:microsoft.com/office/officeart/2005/8/layout/default"/>
    <dgm:cxn modelId="{A28DFAB2-227C-41B6-ACD1-A720730569E9}" type="presParOf" srcId="{67AAAE62-9659-43E1-AAFE-5F5B5F042B4A}" destId="{3F62C15E-EC80-4FB3-A702-EA3A963F42D5}" srcOrd="4" destOrd="0" presId="urn:microsoft.com/office/officeart/2005/8/layout/default"/>
    <dgm:cxn modelId="{F4AFC93F-C8F4-4D76-837E-C39BA38A3625}" type="presParOf" srcId="{67AAAE62-9659-43E1-AAFE-5F5B5F042B4A}" destId="{7F530026-7BA7-419D-BD55-43978A6F9FF5}" srcOrd="5" destOrd="0" presId="urn:microsoft.com/office/officeart/2005/8/layout/default"/>
    <dgm:cxn modelId="{2A44CDBA-4E90-4916-992F-09EB9FFA5A0C}" type="presParOf" srcId="{67AAAE62-9659-43E1-AAFE-5F5B5F042B4A}" destId="{7A007C9D-92D1-4DA5-A4FC-07D209D59359}" srcOrd="6" destOrd="0" presId="urn:microsoft.com/office/officeart/2005/8/layout/default"/>
    <dgm:cxn modelId="{FBD47A38-AE40-4F78-8488-654F0E883A25}" type="presParOf" srcId="{67AAAE62-9659-43E1-AAFE-5F5B5F042B4A}" destId="{BA15DBCA-90A6-410C-9A81-AA6324EE868B}" srcOrd="7" destOrd="0" presId="urn:microsoft.com/office/officeart/2005/8/layout/default"/>
    <dgm:cxn modelId="{E10AEF87-0BC2-4766-8798-F5495DC22CD9}" type="presParOf" srcId="{67AAAE62-9659-43E1-AAFE-5F5B5F042B4A}" destId="{6B515EE4-7B36-48E7-B572-37A46BFBE48E}" srcOrd="8" destOrd="0" presId="urn:microsoft.com/office/officeart/2005/8/layout/default"/>
    <dgm:cxn modelId="{9DA02391-304F-4D84-8843-12824E6A91F2}" type="presParOf" srcId="{67AAAE62-9659-43E1-AAFE-5F5B5F042B4A}" destId="{063A9222-490D-42DB-8A82-034C5011E356}" srcOrd="9" destOrd="0" presId="urn:microsoft.com/office/officeart/2005/8/layout/default"/>
    <dgm:cxn modelId="{5E5025F1-F2BC-441C-856F-C743B08593FC}" type="presParOf" srcId="{67AAAE62-9659-43E1-AAFE-5F5B5F042B4A}" destId="{5B89E661-29A7-4B96-A01E-34A2C3E9884E}" srcOrd="10" destOrd="0" presId="urn:microsoft.com/office/officeart/2005/8/layout/default"/>
    <dgm:cxn modelId="{E477417D-753C-42F9-9652-3174A0B2EEAA}" type="presParOf" srcId="{67AAAE62-9659-43E1-AAFE-5F5B5F042B4A}" destId="{E4F8C219-A37F-4664-9CA2-F764E29855B6}" srcOrd="11" destOrd="0" presId="urn:microsoft.com/office/officeart/2005/8/layout/default"/>
    <dgm:cxn modelId="{03ADB3CD-7029-4F02-8EAE-A723D0AE9B81}" type="presParOf" srcId="{67AAAE62-9659-43E1-AAFE-5F5B5F042B4A}" destId="{686026AA-95D2-4009-BCA7-C414B3B166E9}"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33EAD-C601-47CD-9D90-9ED284262F06}">
      <dsp:nvSpPr>
        <dsp:cNvPr id="0" name=""/>
        <dsp:cNvSpPr/>
      </dsp:nvSpPr>
      <dsp:spPr>
        <a:xfrm>
          <a:off x="363381" y="104993"/>
          <a:ext cx="2796195" cy="171155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Have you always done that job? What did you do before?</a:t>
          </a:r>
        </a:p>
      </dsp:txBody>
      <dsp:txXfrm>
        <a:off x="363381" y="104993"/>
        <a:ext cx="2796195" cy="1711552"/>
      </dsp:txXfrm>
    </dsp:sp>
    <dsp:sp modelId="{DB2DF5B2-8827-491B-825E-B2D1CB0B1EBC}">
      <dsp:nvSpPr>
        <dsp:cNvPr id="0" name=""/>
        <dsp:cNvSpPr/>
      </dsp:nvSpPr>
      <dsp:spPr>
        <a:xfrm>
          <a:off x="3614354" y="48701"/>
          <a:ext cx="4085351" cy="182413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How did you get into this job?</a:t>
          </a:r>
        </a:p>
      </dsp:txBody>
      <dsp:txXfrm>
        <a:off x="3614354" y="48701"/>
        <a:ext cx="4085351" cy="1824137"/>
      </dsp:txXfrm>
    </dsp:sp>
    <dsp:sp modelId="{3F62C15E-EC80-4FB3-A702-EA3A963F42D5}">
      <dsp:nvSpPr>
        <dsp:cNvPr id="0" name=""/>
        <dsp:cNvSpPr/>
      </dsp:nvSpPr>
      <dsp:spPr>
        <a:xfrm>
          <a:off x="8154482" y="211725"/>
          <a:ext cx="2388260" cy="149808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What do you like about it?</a:t>
          </a:r>
        </a:p>
      </dsp:txBody>
      <dsp:txXfrm>
        <a:off x="8154482" y="211725"/>
        <a:ext cx="2388260" cy="1498089"/>
      </dsp:txXfrm>
    </dsp:sp>
    <dsp:sp modelId="{7A007C9D-92D1-4DA5-A4FC-07D209D59359}">
      <dsp:nvSpPr>
        <dsp:cNvPr id="0" name=""/>
        <dsp:cNvSpPr/>
      </dsp:nvSpPr>
      <dsp:spPr>
        <a:xfrm>
          <a:off x="5904" y="2333686"/>
          <a:ext cx="1877864" cy="157274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0" kern="1200" dirty="0"/>
            <a:t>What don’t you like about it?</a:t>
          </a:r>
        </a:p>
      </dsp:txBody>
      <dsp:txXfrm>
        <a:off x="5904" y="2333686"/>
        <a:ext cx="1877864" cy="1572745"/>
      </dsp:txXfrm>
    </dsp:sp>
    <dsp:sp modelId="{6B515EE4-7B36-48E7-B572-37A46BFBE48E}">
      <dsp:nvSpPr>
        <dsp:cNvPr id="0" name=""/>
        <dsp:cNvSpPr/>
      </dsp:nvSpPr>
      <dsp:spPr>
        <a:xfrm>
          <a:off x="2338545" y="2327615"/>
          <a:ext cx="2550707" cy="158488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What did you study?</a:t>
          </a:r>
        </a:p>
      </dsp:txBody>
      <dsp:txXfrm>
        <a:off x="2338545" y="2327615"/>
        <a:ext cx="2550707" cy="1584888"/>
      </dsp:txXfrm>
    </dsp:sp>
    <dsp:sp modelId="{5B89E661-29A7-4B96-A01E-34A2C3E9884E}">
      <dsp:nvSpPr>
        <dsp:cNvPr id="0" name=""/>
        <dsp:cNvSpPr/>
      </dsp:nvSpPr>
      <dsp:spPr>
        <a:xfrm>
          <a:off x="5344029" y="2327615"/>
          <a:ext cx="2550707" cy="158488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Did that directly relate to your job?</a:t>
          </a:r>
        </a:p>
      </dsp:txBody>
      <dsp:txXfrm>
        <a:off x="5344029" y="2327615"/>
        <a:ext cx="2550707" cy="1584888"/>
      </dsp:txXfrm>
    </dsp:sp>
    <dsp:sp modelId="{686026AA-95D2-4009-BCA7-C414B3B166E9}">
      <dsp:nvSpPr>
        <dsp:cNvPr id="0" name=""/>
        <dsp:cNvSpPr/>
      </dsp:nvSpPr>
      <dsp:spPr>
        <a:xfrm>
          <a:off x="8349513" y="2327615"/>
          <a:ext cx="2550707" cy="158488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endParaRPr lang="en-US" sz="3200" kern="1200" dirty="0"/>
        </a:p>
      </dsp:txBody>
      <dsp:txXfrm>
        <a:off x="8349513" y="2327615"/>
        <a:ext cx="2550707" cy="158488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928F64-0E78-46E2-A38D-36B03E2B892D}" type="datetimeFigureOut">
              <a:rPr lang="en-GB" smtClean="0"/>
              <a:t>04/07/2023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97643-414D-42CC-AFBB-F0D6130A5342}" type="slidenum">
              <a:rPr lang="en-GB" smtClean="0"/>
              <a:t>‹#›</a:t>
            </a:fld>
            <a:endParaRPr lang="en-GB"/>
          </a:p>
        </p:txBody>
      </p:sp>
    </p:spTree>
    <p:extLst>
      <p:ext uri="{BB962C8B-B14F-4D97-AF65-F5344CB8AC3E}">
        <p14:creationId xmlns:p14="http://schemas.microsoft.com/office/powerpoint/2010/main" val="553153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820BD5-78E2-4D44-AEDF-8993836B94A3}"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205590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820BD5-78E2-4D44-AEDF-8993836B94A3}"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1819420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820BD5-78E2-4D44-AEDF-8993836B94A3}"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98872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47940" y="3085766"/>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249EC3ED-B9BA-473B-9754-6CA5547792D6}" type="slidenum">
              <a:rPr lang="en-GB" smtClean="0"/>
              <a:t>‹#›</a:t>
            </a:fld>
            <a:endParaRPr lang="en-GB"/>
          </a:p>
        </p:txBody>
      </p:sp>
    </p:spTree>
    <p:extLst>
      <p:ext uri="{BB962C8B-B14F-4D97-AF65-F5344CB8AC3E}">
        <p14:creationId xmlns:p14="http://schemas.microsoft.com/office/powerpoint/2010/main" val="3522291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2202515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49EC3ED-B9BA-473B-9754-6CA5547792D6}" type="slidenum">
              <a:rPr lang="en-GB" smtClean="0"/>
              <a:t>‹#›</a:t>
            </a:fld>
            <a:endParaRPr lang="en-GB"/>
          </a:p>
        </p:txBody>
      </p:sp>
    </p:spTree>
    <p:extLst>
      <p:ext uri="{BB962C8B-B14F-4D97-AF65-F5344CB8AC3E}">
        <p14:creationId xmlns:p14="http://schemas.microsoft.com/office/powerpoint/2010/main" val="854351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340B2D-8D28-4598-BE82-B2DFD7962472}"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939417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340B2D-8D28-4598-BE82-B2DFD7962472}" type="datetimeFigureOut">
              <a:rPr lang="en-GB" smtClean="0"/>
              <a:t>04/07/2023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3073128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1340B2D-8D28-4598-BE82-B2DFD7962472}" type="datetimeFigureOut">
              <a:rPr lang="en-GB" smtClean="0"/>
              <a:t>04/07/2023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3992516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40B2D-8D28-4598-BE82-B2DFD7962472}" type="datetimeFigureOut">
              <a:rPr lang="en-GB" smtClean="0"/>
              <a:t>04/07/2023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224056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1340B2D-8D28-4598-BE82-B2DFD7962472}" type="datetimeFigureOut">
              <a:rPr lang="en-GB" smtClean="0"/>
              <a:t>04/07/2023</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249EC3ED-B9BA-473B-9754-6CA5547792D6}" type="slidenum">
              <a:rPr lang="en-GB" smtClean="0"/>
              <a:t>‹#›</a:t>
            </a:fld>
            <a:endParaRPr lang="en-GB"/>
          </a:p>
        </p:txBody>
      </p:sp>
    </p:spTree>
    <p:extLst>
      <p:ext uri="{BB962C8B-B14F-4D97-AF65-F5344CB8AC3E}">
        <p14:creationId xmlns:p14="http://schemas.microsoft.com/office/powerpoint/2010/main" val="1541538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820BD5-78E2-4D44-AEDF-8993836B94A3}"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10358542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340B2D-8D28-4598-BE82-B2DFD7962472}"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2661340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32526566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249EC3ED-B9BA-473B-9754-6CA5547792D6}" type="slidenum">
              <a:rPr lang="en-GB" smtClean="0"/>
              <a:t>‹#›</a:t>
            </a:fld>
            <a:endParaRPr lang="en-GB"/>
          </a:p>
        </p:txBody>
      </p:sp>
    </p:spTree>
    <p:extLst>
      <p:ext uri="{BB962C8B-B14F-4D97-AF65-F5344CB8AC3E}">
        <p14:creationId xmlns:p14="http://schemas.microsoft.com/office/powerpoint/2010/main" val="8510835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1357532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3175413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47940" y="3085766"/>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249EC3ED-B9BA-473B-9754-6CA5547792D6}" type="slidenum">
              <a:rPr lang="en-GB" smtClean="0"/>
              <a:t>‹#›</a:t>
            </a:fld>
            <a:endParaRPr lang="en-GB"/>
          </a:p>
        </p:txBody>
      </p:sp>
    </p:spTree>
    <p:extLst>
      <p:ext uri="{BB962C8B-B14F-4D97-AF65-F5344CB8AC3E}">
        <p14:creationId xmlns:p14="http://schemas.microsoft.com/office/powerpoint/2010/main" val="35222913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22025152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49EC3ED-B9BA-473B-9754-6CA5547792D6}" type="slidenum">
              <a:rPr lang="en-GB" smtClean="0"/>
              <a:t>‹#›</a:t>
            </a:fld>
            <a:endParaRPr lang="en-GB"/>
          </a:p>
        </p:txBody>
      </p:sp>
    </p:spTree>
    <p:extLst>
      <p:ext uri="{BB962C8B-B14F-4D97-AF65-F5344CB8AC3E}">
        <p14:creationId xmlns:p14="http://schemas.microsoft.com/office/powerpoint/2010/main" val="8543519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340B2D-8D28-4598-BE82-B2DFD7962472}"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9394170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340B2D-8D28-4598-BE82-B2DFD7962472}" type="datetimeFigureOut">
              <a:rPr lang="en-GB" smtClean="0"/>
              <a:t>04/07/2023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307312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820BD5-78E2-4D44-AEDF-8993836B94A3}"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12501447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1340B2D-8D28-4598-BE82-B2DFD7962472}" type="datetimeFigureOut">
              <a:rPr lang="en-GB" smtClean="0"/>
              <a:t>04/07/2023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39925161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40B2D-8D28-4598-BE82-B2DFD7962472}" type="datetimeFigureOut">
              <a:rPr lang="en-GB" smtClean="0"/>
              <a:t>04/07/2023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22405647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1340B2D-8D28-4598-BE82-B2DFD7962472}" type="datetimeFigureOut">
              <a:rPr lang="en-GB" smtClean="0"/>
              <a:t>04/07/2023</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249EC3ED-B9BA-473B-9754-6CA5547792D6}" type="slidenum">
              <a:rPr lang="en-GB" smtClean="0"/>
              <a:t>‹#›</a:t>
            </a:fld>
            <a:endParaRPr lang="en-GB"/>
          </a:p>
        </p:txBody>
      </p:sp>
    </p:spTree>
    <p:extLst>
      <p:ext uri="{BB962C8B-B14F-4D97-AF65-F5344CB8AC3E}">
        <p14:creationId xmlns:p14="http://schemas.microsoft.com/office/powerpoint/2010/main" val="15415383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340B2D-8D28-4598-BE82-B2DFD7962472}"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26613408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EC3ED-B9BA-473B-9754-6CA5547792D6}" type="slidenum">
              <a:rPr lang="en-GB" smtClean="0"/>
              <a:t>‹#›</a:t>
            </a:fld>
            <a:endParaRPr lang="en-GB"/>
          </a:p>
        </p:txBody>
      </p:sp>
    </p:spTree>
    <p:extLst>
      <p:ext uri="{BB962C8B-B14F-4D97-AF65-F5344CB8AC3E}">
        <p14:creationId xmlns:p14="http://schemas.microsoft.com/office/powerpoint/2010/main" val="32526566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1340B2D-8D28-4598-BE82-B2DFD7962472}" type="datetimeFigureOut">
              <a:rPr lang="en-GB" smtClean="0"/>
              <a:t>04/07/2023</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249EC3ED-B9BA-473B-9754-6CA5547792D6}" type="slidenum">
              <a:rPr lang="en-GB" smtClean="0"/>
              <a:t>‹#›</a:t>
            </a:fld>
            <a:endParaRPr lang="en-GB"/>
          </a:p>
        </p:txBody>
      </p:sp>
    </p:spTree>
    <p:extLst>
      <p:ext uri="{BB962C8B-B14F-4D97-AF65-F5344CB8AC3E}">
        <p14:creationId xmlns:p14="http://schemas.microsoft.com/office/powerpoint/2010/main" val="8510835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5160261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matchingName="End Slide Layout">
  <p:cSld name="End Slide Layout">
    <p:spTree>
      <p:nvGrpSpPr>
        <p:cNvPr id="1" name="Shape 44"/>
        <p:cNvGrpSpPr/>
        <p:nvPr/>
      </p:nvGrpSpPr>
      <p:grpSpPr>
        <a:xfrm>
          <a:off x="0" y="0"/>
          <a:ext cx="0" cy="0"/>
          <a:chOff x="0" y="0"/>
          <a:chExt cx="0" cy="0"/>
        </a:xfrm>
      </p:grpSpPr>
      <p:sp>
        <p:nvSpPr>
          <p:cNvPr id="45" name="Google Shape;45;p8"/>
          <p:cNvSpPr txBox="1">
            <a:spLocks noGrp="1"/>
          </p:cNvSpPr>
          <p:nvPr>
            <p:ph type="body" idx="1"/>
          </p:nvPr>
        </p:nvSpPr>
        <p:spPr>
          <a:xfrm>
            <a:off x="0" y="4762989"/>
            <a:ext cx="12192000" cy="768000"/>
          </a:xfrm>
          <a:prstGeom prst="rect">
            <a:avLst/>
          </a:prstGeom>
          <a:noFill/>
          <a:ln>
            <a:noFill/>
          </a:ln>
        </p:spPr>
        <p:txBody>
          <a:bodyPr spcFirstLastPara="1" wrap="square" lIns="45700" tIns="45700" rIns="45700" bIns="45700" anchor="ctr" anchorCtr="0"/>
          <a:lstStyle>
            <a:lvl1pPr marL="609585" marR="0" lvl="0" indent="-304792" algn="ctr">
              <a:lnSpc>
                <a:spcPct val="100000"/>
              </a:lnSpc>
              <a:spcBef>
                <a:spcPts val="1067"/>
              </a:spcBef>
              <a:spcAft>
                <a:spcPts val="0"/>
              </a:spcAft>
              <a:buClr>
                <a:srgbClr val="404040"/>
              </a:buClr>
              <a:buSzPts val="3600"/>
              <a:buFont typeface="Arial"/>
              <a:buNone/>
              <a:defRPr sz="4800" b="0" i="0" u="none" strike="noStrike" cap="none">
                <a:solidFill>
                  <a:srgbClr val="404040"/>
                </a:solidFill>
                <a:latin typeface="Arial"/>
                <a:ea typeface="Arial"/>
                <a:cs typeface="Arial"/>
                <a:sym typeface="Arial"/>
              </a:defRPr>
            </a:lvl1pPr>
            <a:lvl2pPr marL="1219170" marR="0" lvl="1" indent="-609585" algn="ctr">
              <a:lnSpc>
                <a:spcPct val="100000"/>
              </a:lnSpc>
              <a:spcBef>
                <a:spcPts val="1067"/>
              </a:spcBef>
              <a:spcAft>
                <a:spcPts val="0"/>
              </a:spcAft>
              <a:buClr>
                <a:srgbClr val="404040"/>
              </a:buClr>
              <a:buSzPts val="3600"/>
              <a:buFont typeface="Arial"/>
              <a:buChar char="–"/>
              <a:defRPr sz="4800" b="0" i="0" u="none" strike="noStrike" cap="none">
                <a:solidFill>
                  <a:srgbClr val="404040"/>
                </a:solidFill>
                <a:latin typeface="Arial"/>
                <a:ea typeface="Arial"/>
                <a:cs typeface="Arial"/>
                <a:sym typeface="Arial"/>
              </a:defRPr>
            </a:lvl2pPr>
            <a:lvl3pPr marL="1828754" marR="0" lvl="2" indent="-609585" algn="ctr">
              <a:lnSpc>
                <a:spcPct val="100000"/>
              </a:lnSpc>
              <a:spcBef>
                <a:spcPts val="1067"/>
              </a:spcBef>
              <a:spcAft>
                <a:spcPts val="0"/>
              </a:spcAft>
              <a:buClr>
                <a:srgbClr val="404040"/>
              </a:buClr>
              <a:buSzPts val="3600"/>
              <a:buFont typeface="Arial"/>
              <a:buChar char="•"/>
              <a:defRPr sz="4800" b="0" i="0" u="none" strike="noStrike" cap="none">
                <a:solidFill>
                  <a:srgbClr val="404040"/>
                </a:solidFill>
                <a:latin typeface="Arial"/>
                <a:ea typeface="Arial"/>
                <a:cs typeface="Arial"/>
                <a:sym typeface="Arial"/>
              </a:defRPr>
            </a:lvl3pPr>
            <a:lvl4pPr marL="2438339" marR="0" lvl="3" indent="-609585" algn="ctr">
              <a:lnSpc>
                <a:spcPct val="100000"/>
              </a:lnSpc>
              <a:spcBef>
                <a:spcPts val="1067"/>
              </a:spcBef>
              <a:spcAft>
                <a:spcPts val="0"/>
              </a:spcAft>
              <a:buClr>
                <a:srgbClr val="404040"/>
              </a:buClr>
              <a:buSzPts val="3600"/>
              <a:buFont typeface="Arial"/>
              <a:buChar char="–"/>
              <a:defRPr sz="4800" b="0" i="0" u="none" strike="noStrike" cap="none">
                <a:solidFill>
                  <a:srgbClr val="404040"/>
                </a:solidFill>
                <a:latin typeface="Arial"/>
                <a:ea typeface="Arial"/>
                <a:cs typeface="Arial"/>
                <a:sym typeface="Arial"/>
              </a:defRPr>
            </a:lvl4pPr>
            <a:lvl5pPr marL="3047924" marR="0" lvl="4" indent="-609585" algn="ctr">
              <a:lnSpc>
                <a:spcPct val="100000"/>
              </a:lnSpc>
              <a:spcBef>
                <a:spcPts val="1067"/>
              </a:spcBef>
              <a:spcAft>
                <a:spcPts val="0"/>
              </a:spcAft>
              <a:buClr>
                <a:srgbClr val="404040"/>
              </a:buClr>
              <a:buSzPts val="3600"/>
              <a:buFont typeface="Arial"/>
              <a:buChar char="»"/>
              <a:defRPr sz="4800" b="0" i="0" u="none" strike="noStrike" cap="none">
                <a:solidFill>
                  <a:srgbClr val="404040"/>
                </a:solidFill>
                <a:latin typeface="Arial"/>
                <a:ea typeface="Arial"/>
                <a:cs typeface="Arial"/>
                <a:sym typeface="Arial"/>
              </a:defRPr>
            </a:lvl5pPr>
            <a:lvl6pPr marL="3657509" marR="0" lvl="5"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6pPr>
            <a:lvl7pPr marL="4267093" marR="0" lvl="6"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7pPr>
            <a:lvl8pPr marL="4876678" marR="0" lvl="7"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8pPr>
            <a:lvl9pPr marL="5486263" marR="0" lvl="8"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9pPr>
          </a:lstStyle>
          <a:p>
            <a:endParaRPr/>
          </a:p>
        </p:txBody>
      </p:sp>
      <p:sp>
        <p:nvSpPr>
          <p:cNvPr id="46" name="Google Shape;46;p8"/>
          <p:cNvSpPr txBox="1">
            <a:spLocks noGrp="1"/>
          </p:cNvSpPr>
          <p:nvPr>
            <p:ph type="body" idx="2"/>
          </p:nvPr>
        </p:nvSpPr>
        <p:spPr>
          <a:xfrm>
            <a:off x="-199" y="5531075"/>
            <a:ext cx="12192000" cy="384000"/>
          </a:xfrm>
          <a:prstGeom prst="rect">
            <a:avLst/>
          </a:prstGeom>
          <a:noFill/>
          <a:ln>
            <a:noFill/>
          </a:ln>
        </p:spPr>
        <p:txBody>
          <a:bodyPr spcFirstLastPara="1" wrap="square" lIns="45700" tIns="45700" rIns="45700" bIns="45700" anchor="ctr" anchorCtr="0"/>
          <a:lstStyle>
            <a:lvl1pPr marL="609585" marR="0" lvl="0"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1pPr>
            <a:lvl2pPr marL="1219170" marR="0" lvl="1"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2pPr>
            <a:lvl3pPr marL="1828754" marR="0" lvl="2"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3pPr>
            <a:lvl4pPr marL="2438339" marR="0" lvl="3"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4pPr>
            <a:lvl5pPr marL="3047924" marR="0" lvl="4"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5pPr>
            <a:lvl6pPr marL="3657509" marR="0" lvl="5"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6pPr>
            <a:lvl7pPr marL="4267093" marR="0" lvl="6"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7pPr>
            <a:lvl8pPr marL="4876678" marR="0" lvl="7"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8pPr>
            <a:lvl9pPr marL="5486263" marR="0" lvl="8" indent="-575719" algn="l">
              <a:lnSpc>
                <a:spcPct val="100000"/>
              </a:lnSpc>
              <a:spcBef>
                <a:spcPts val="933"/>
              </a:spcBef>
              <a:spcAft>
                <a:spcPts val="0"/>
              </a:spcAft>
              <a:buClr>
                <a:srgbClr val="000000"/>
              </a:buClr>
              <a:buSzPts val="3200"/>
              <a:buFont typeface="Arial"/>
              <a:buChar char="•"/>
              <a:defRPr sz="4267" b="0" i="0" u="none" strike="noStrike" cap="none">
                <a:solidFill>
                  <a:srgbClr val="000000"/>
                </a:solidFill>
                <a:latin typeface="Arial"/>
                <a:ea typeface="Arial"/>
                <a:cs typeface="Arial"/>
                <a:sym typeface="Arial"/>
              </a:defRPr>
            </a:lvl9pPr>
          </a:lstStyle>
          <a:p>
            <a:endParaRPr/>
          </a:p>
        </p:txBody>
      </p:sp>
      <p:sp>
        <p:nvSpPr>
          <p:cNvPr id="47" name="Google Shape;47;p8"/>
          <p:cNvSpPr/>
          <p:nvPr/>
        </p:nvSpPr>
        <p:spPr>
          <a:xfrm>
            <a:off x="4415812" y="983521"/>
            <a:ext cx="3360400" cy="3360400"/>
          </a:xfrm>
          <a:prstGeom prst="ellipse">
            <a:avLst/>
          </a:prstGeom>
          <a:solidFill>
            <a:schemeClr val="accent1"/>
          </a:solidFill>
          <a:ln>
            <a:noFill/>
          </a:ln>
        </p:spPr>
        <p:txBody>
          <a:bodyPr spcFirstLastPara="1" wrap="square" lIns="60933" tIns="60933" rIns="60933" bIns="60933" anchor="ctr" anchorCtr="0">
            <a:noAutofit/>
          </a:bodyPr>
          <a:lstStyle/>
          <a:p>
            <a:pPr marL="0" marR="0" lvl="0" indent="0" algn="ctr" rtl="0">
              <a:lnSpc>
                <a:spcPct val="100000"/>
              </a:lnSpc>
              <a:spcBef>
                <a:spcPts val="0"/>
              </a:spcBef>
              <a:spcAft>
                <a:spcPts val="0"/>
              </a:spcAft>
              <a:buClr>
                <a:srgbClr val="FFFFFF"/>
              </a:buClr>
              <a:buSzPts val="1800"/>
              <a:buFont typeface="Arial"/>
              <a:buNone/>
            </a:pPr>
            <a:endParaRPr sz="2400" b="0" i="0" u="none" strike="noStrike" cap="none">
              <a:solidFill>
                <a:srgbClr val="FFFFFF"/>
              </a:solidFill>
              <a:latin typeface="Arial"/>
              <a:ea typeface="Arial"/>
              <a:cs typeface="Arial"/>
              <a:sym typeface="Arial"/>
            </a:endParaRPr>
          </a:p>
        </p:txBody>
      </p:sp>
      <p:pic>
        <p:nvPicPr>
          <p:cNvPr id="48" name="Google Shape;48;p8" descr="E:\002-KIMS BUSINESS\007-02-Fullslidesppt-Contents\20161228\02-edu\bulb-item.png"/>
          <p:cNvPicPr preferRelativeResize="0"/>
          <p:nvPr/>
        </p:nvPicPr>
        <p:blipFill rotWithShape="1">
          <a:blip r:embed="rId2">
            <a:alphaModFix/>
          </a:blip>
          <a:srcRect/>
          <a:stretch/>
        </p:blipFill>
        <p:spPr>
          <a:xfrm>
            <a:off x="5549801" y="1518947"/>
            <a:ext cx="1092399" cy="2424493"/>
          </a:xfrm>
          <a:prstGeom prst="rect">
            <a:avLst/>
          </a:prstGeom>
          <a:noFill/>
          <a:ln>
            <a:noFill/>
          </a:ln>
        </p:spPr>
      </p:pic>
      <p:sp>
        <p:nvSpPr>
          <p:cNvPr id="49" name="Google Shape;49;p8"/>
          <p:cNvSpPr txBox="1">
            <a:spLocks noGrp="1"/>
          </p:cNvSpPr>
          <p:nvPr>
            <p:ph type="sldNum" idx="12"/>
          </p:nvPr>
        </p:nvSpPr>
        <p:spPr>
          <a:xfrm>
            <a:off x="5892800" y="6170083"/>
            <a:ext cx="2844800" cy="372400"/>
          </a:xfrm>
          <a:prstGeom prst="rect">
            <a:avLst/>
          </a:prstGeom>
          <a:noFill/>
          <a:ln>
            <a:noFill/>
          </a:ln>
        </p:spPr>
        <p:txBody>
          <a:bodyPr spcFirstLastPara="1" wrap="square" lIns="45700" tIns="45700" rIns="45700"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600" b="0" i="0" u="none" strike="noStrike" cap="none">
                <a:solidFill>
                  <a:srgbClr val="000000"/>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029120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820BD5-78E2-4D44-AEDF-8993836B94A3}" type="datetimeFigureOut">
              <a:rPr lang="en-US" smtClean="0"/>
              <a:t>7/4/2023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202407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820BD5-78E2-4D44-AEDF-8993836B94A3}" type="datetimeFigureOut">
              <a:rPr lang="en-US" smtClean="0"/>
              <a:t>7/4/2023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251007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820BD5-78E2-4D44-AEDF-8993836B94A3}" type="datetimeFigureOut">
              <a:rPr lang="en-US" smtClean="0"/>
              <a:t>7/4/2023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1030043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20BD5-78E2-4D44-AEDF-8993836B94A3}" type="datetimeFigureOut">
              <a:rPr lang="en-US" smtClean="0"/>
              <a:t>7/4/2023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1080837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820BD5-78E2-4D44-AEDF-8993836B94A3}" type="datetimeFigureOut">
              <a:rPr lang="en-US" smtClean="0"/>
              <a:t>7/4/2023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78196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820BD5-78E2-4D44-AEDF-8993836B94A3}" type="datetimeFigureOut">
              <a:rPr lang="en-US" smtClean="0"/>
              <a:t>7/4/2023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63613-9201-6042-8134-854CF1BD8A78}" type="slidenum">
              <a:rPr lang="en-US" smtClean="0"/>
              <a:t>‹#›</a:t>
            </a:fld>
            <a:endParaRPr lang="en-US"/>
          </a:p>
        </p:txBody>
      </p:sp>
    </p:spTree>
    <p:extLst>
      <p:ext uri="{BB962C8B-B14F-4D97-AF65-F5344CB8AC3E}">
        <p14:creationId xmlns:p14="http://schemas.microsoft.com/office/powerpoint/2010/main" val="2141714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20BD5-78E2-4D44-AEDF-8993836B94A3}" type="datetimeFigureOut">
              <a:rPr lang="en-US" smtClean="0"/>
              <a:t>7/4/2023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63613-9201-6042-8134-854CF1BD8A78}" type="slidenum">
              <a:rPr lang="en-US" smtClean="0"/>
              <a:t>‹#›</a:t>
            </a:fld>
            <a:endParaRPr lang="en-US"/>
          </a:p>
        </p:txBody>
      </p:sp>
    </p:spTree>
    <p:extLst>
      <p:ext uri="{BB962C8B-B14F-4D97-AF65-F5344CB8AC3E}">
        <p14:creationId xmlns:p14="http://schemas.microsoft.com/office/powerpoint/2010/main" val="1246056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1340B2D-8D28-4598-BE82-B2DFD7962472}" type="datetimeFigureOut">
              <a:rPr lang="en-GB" smtClean="0"/>
              <a:t>04/07/2023</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249EC3ED-B9BA-473B-9754-6CA5547792D6}"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69017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88" r:id="rId13"/>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1340B2D-8D28-4598-BE82-B2DFD7962472}" type="datetimeFigureOut">
              <a:rPr lang="en-GB" smtClean="0"/>
              <a:t>04/07/2023</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249EC3ED-B9BA-473B-9754-6CA5547792D6}"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6901782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686" r:id="rId12"/>
    <p:sldLayoutId id="2147483673" r:id="rId13"/>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1" y="0"/>
            <a:ext cx="12188389" cy="6858000"/>
          </a:xfrm>
          <a:prstGeom prst="rect">
            <a:avLst/>
          </a:prstGeom>
        </p:spPr>
      </p:pic>
      <p:sp>
        <p:nvSpPr>
          <p:cNvPr id="5" name="Title 1">
            <a:extLst>
              <a:ext uri="{FF2B5EF4-FFF2-40B4-BE49-F238E27FC236}">
                <a16:creationId xmlns:a16="http://schemas.microsoft.com/office/drawing/2014/main" id="{D3668E10-D356-4250-BC55-9D401F18654B}"/>
              </a:ext>
            </a:extLst>
          </p:cNvPr>
          <p:cNvSpPr txBox="1">
            <a:spLocks/>
          </p:cNvSpPr>
          <p:nvPr/>
        </p:nvSpPr>
        <p:spPr>
          <a:xfrm>
            <a:off x="1815648" y="2418080"/>
            <a:ext cx="8560704" cy="2021839"/>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9600" dirty="0">
                <a:solidFill>
                  <a:srgbClr val="E6287F"/>
                </a:solidFill>
              </a:rPr>
              <a:t>Careers and Employability</a:t>
            </a:r>
            <a:endParaRPr lang="en-US" sz="9000" dirty="0">
              <a:cs typeface="Calibri Light"/>
            </a:endParaRPr>
          </a:p>
        </p:txBody>
      </p:sp>
    </p:spTree>
    <p:extLst>
      <p:ext uri="{BB962C8B-B14F-4D97-AF65-F5344CB8AC3E}">
        <p14:creationId xmlns:p14="http://schemas.microsoft.com/office/powerpoint/2010/main" val="136592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451" cy="6858000"/>
          </a:xfrm>
        </p:spPr>
      </p:pic>
      <p:sp>
        <p:nvSpPr>
          <p:cNvPr id="2" name="Title 1"/>
          <p:cNvSpPr>
            <a:spLocks noGrp="1"/>
          </p:cNvSpPr>
          <p:nvPr>
            <p:ph type="title"/>
          </p:nvPr>
        </p:nvSpPr>
        <p:spPr/>
        <p:txBody>
          <a:bodyPr>
            <a:normAutofit/>
          </a:bodyPr>
          <a:lstStyle/>
          <a:p>
            <a:r>
              <a:rPr lang="en-US" sz="4800" dirty="0">
                <a:solidFill>
                  <a:srgbClr val="E6287F"/>
                </a:solidFill>
              </a:rPr>
              <a:t>What is employability?</a:t>
            </a:r>
            <a:endParaRPr lang="en-US" sz="4800" dirty="0">
              <a:solidFill>
                <a:srgbClr val="E6287F"/>
              </a:solidFill>
              <a:cs typeface="Calibri Light"/>
            </a:endParaRPr>
          </a:p>
        </p:txBody>
      </p:sp>
      <p:sp>
        <p:nvSpPr>
          <p:cNvPr id="6" name="TextBox 5">
            <a:extLst>
              <a:ext uri="{FF2B5EF4-FFF2-40B4-BE49-F238E27FC236}">
                <a16:creationId xmlns:a16="http://schemas.microsoft.com/office/drawing/2014/main" id="{334CBD27-A330-4906-9724-524C979A7669}"/>
              </a:ext>
            </a:extLst>
          </p:cNvPr>
          <p:cNvSpPr txBox="1"/>
          <p:nvPr/>
        </p:nvSpPr>
        <p:spPr>
          <a:xfrm>
            <a:off x="933254" y="1740792"/>
            <a:ext cx="7145518" cy="2246769"/>
          </a:xfrm>
          <a:prstGeom prst="rect">
            <a:avLst/>
          </a:prstGeom>
          <a:noFill/>
        </p:spPr>
        <p:txBody>
          <a:bodyPr wrap="square" lIns="91440" tIns="45720" rIns="91440" bIns="45720" rtlCol="0" anchor="t">
            <a:spAutoFit/>
          </a:bodyPr>
          <a:lstStyle/>
          <a:p>
            <a:r>
              <a:rPr lang="en-US" sz="2800" dirty="0">
                <a:cs typeface="Calibri"/>
              </a:rPr>
              <a:t>As a group, what do you think?</a:t>
            </a:r>
          </a:p>
          <a:p>
            <a:endParaRPr lang="en-US" sz="2800" dirty="0">
              <a:cs typeface="Calibri"/>
            </a:endParaRPr>
          </a:p>
          <a:p>
            <a:r>
              <a:rPr lang="en-US" sz="2800" dirty="0">
                <a:cs typeface="Calibri"/>
              </a:rPr>
              <a:t>Why is employability important?</a:t>
            </a:r>
          </a:p>
          <a:p>
            <a:endParaRPr lang="en-US" sz="2800" dirty="0">
              <a:cs typeface="Calibri"/>
            </a:endParaRPr>
          </a:p>
          <a:p>
            <a:r>
              <a:rPr lang="en-US" sz="2800" dirty="0">
                <a:cs typeface="Calibri"/>
              </a:rPr>
              <a:t>What makes someone employable?</a:t>
            </a:r>
          </a:p>
        </p:txBody>
      </p:sp>
    </p:spTree>
    <p:extLst>
      <p:ext uri="{BB962C8B-B14F-4D97-AF65-F5344CB8AC3E}">
        <p14:creationId xmlns:p14="http://schemas.microsoft.com/office/powerpoint/2010/main" val="1415888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451" cy="6858000"/>
          </a:xfrm>
        </p:spPr>
      </p:pic>
      <p:sp>
        <p:nvSpPr>
          <p:cNvPr id="2" name="Title 1"/>
          <p:cNvSpPr>
            <a:spLocks noGrp="1"/>
          </p:cNvSpPr>
          <p:nvPr>
            <p:ph type="title"/>
          </p:nvPr>
        </p:nvSpPr>
        <p:spPr/>
        <p:txBody>
          <a:bodyPr>
            <a:normAutofit/>
          </a:bodyPr>
          <a:lstStyle/>
          <a:p>
            <a:r>
              <a:rPr lang="en-US" sz="4800" dirty="0">
                <a:solidFill>
                  <a:srgbClr val="E6287F"/>
                </a:solidFill>
              </a:rPr>
              <a:t>What is a career?</a:t>
            </a:r>
            <a:endParaRPr lang="en-US" sz="4800" dirty="0">
              <a:solidFill>
                <a:srgbClr val="E6287F"/>
              </a:solidFill>
              <a:cs typeface="Calibri Light"/>
            </a:endParaRPr>
          </a:p>
        </p:txBody>
      </p:sp>
      <p:sp>
        <p:nvSpPr>
          <p:cNvPr id="5" name="TextBox 4"/>
          <p:cNvSpPr txBox="1"/>
          <p:nvPr/>
        </p:nvSpPr>
        <p:spPr>
          <a:xfrm>
            <a:off x="513080" y="3530243"/>
            <a:ext cx="10927080" cy="2246769"/>
          </a:xfrm>
          <a:prstGeom prst="rect">
            <a:avLst/>
          </a:prstGeom>
          <a:noFill/>
        </p:spPr>
        <p:txBody>
          <a:bodyPr wrap="square" lIns="91440" tIns="45720" rIns="91440" bIns="45720" rtlCol="0" anchor="t">
            <a:spAutoFit/>
          </a:bodyPr>
          <a:lstStyle/>
          <a:p>
            <a:r>
              <a:rPr lang="en-US" sz="2800" dirty="0">
                <a:cs typeface="Calibri"/>
              </a:rPr>
              <a:t>A career can be more than just getting a job. It can open up a whole world of opportunities and rewards. You will probably have lots of different jobs as you build up your career, each giving you different skills and experiences. You may even end up doing something totally different to what you had expected.</a:t>
            </a:r>
          </a:p>
        </p:txBody>
      </p:sp>
      <p:sp>
        <p:nvSpPr>
          <p:cNvPr id="6" name="TextBox 5">
            <a:extLst>
              <a:ext uri="{FF2B5EF4-FFF2-40B4-BE49-F238E27FC236}">
                <a16:creationId xmlns:a16="http://schemas.microsoft.com/office/drawing/2014/main" id="{334CBD27-A330-4906-9724-524C979A7669}"/>
              </a:ext>
            </a:extLst>
          </p:cNvPr>
          <p:cNvSpPr txBox="1"/>
          <p:nvPr/>
        </p:nvSpPr>
        <p:spPr>
          <a:xfrm>
            <a:off x="755573" y="1740792"/>
            <a:ext cx="11038840" cy="523220"/>
          </a:xfrm>
          <a:prstGeom prst="rect">
            <a:avLst/>
          </a:prstGeom>
          <a:noFill/>
        </p:spPr>
        <p:txBody>
          <a:bodyPr wrap="square" lIns="91440" tIns="45720" rIns="91440" bIns="45720" rtlCol="0" anchor="t">
            <a:spAutoFit/>
          </a:bodyPr>
          <a:lstStyle/>
          <a:p>
            <a:r>
              <a:rPr lang="en-US" sz="2800" dirty="0">
                <a:cs typeface="Calibri"/>
              </a:rPr>
              <a:t>How might a career be different from ‘getting a job’?</a:t>
            </a:r>
          </a:p>
        </p:txBody>
      </p:sp>
    </p:spTree>
    <p:extLst>
      <p:ext uri="{BB962C8B-B14F-4D97-AF65-F5344CB8AC3E}">
        <p14:creationId xmlns:p14="http://schemas.microsoft.com/office/powerpoint/2010/main" val="111266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451" cy="6858000"/>
          </a:xfrm>
        </p:spPr>
      </p:pic>
      <p:sp>
        <p:nvSpPr>
          <p:cNvPr id="2" name="Title 1"/>
          <p:cNvSpPr>
            <a:spLocks noGrp="1"/>
          </p:cNvSpPr>
          <p:nvPr>
            <p:ph type="title"/>
          </p:nvPr>
        </p:nvSpPr>
        <p:spPr/>
        <p:txBody>
          <a:bodyPr>
            <a:normAutofit/>
          </a:bodyPr>
          <a:lstStyle/>
          <a:p>
            <a:r>
              <a:rPr lang="en-US" sz="4800" dirty="0">
                <a:solidFill>
                  <a:srgbClr val="E6287F"/>
                </a:solidFill>
              </a:rPr>
              <a:t>Making a decision</a:t>
            </a:r>
            <a:endParaRPr lang="en-US" sz="4800" dirty="0">
              <a:solidFill>
                <a:srgbClr val="E6287F"/>
              </a:solidFill>
              <a:cs typeface="Calibri Light"/>
            </a:endParaRPr>
          </a:p>
        </p:txBody>
      </p:sp>
      <p:sp>
        <p:nvSpPr>
          <p:cNvPr id="6" name="TextBox 5">
            <a:extLst>
              <a:ext uri="{FF2B5EF4-FFF2-40B4-BE49-F238E27FC236}">
                <a16:creationId xmlns:a16="http://schemas.microsoft.com/office/drawing/2014/main" id="{334CBD27-A330-4906-9724-524C979A7669}"/>
              </a:ext>
            </a:extLst>
          </p:cNvPr>
          <p:cNvSpPr txBox="1"/>
          <p:nvPr/>
        </p:nvSpPr>
        <p:spPr>
          <a:xfrm>
            <a:off x="130449" y="2073915"/>
            <a:ext cx="11841592" cy="954107"/>
          </a:xfrm>
          <a:prstGeom prst="rect">
            <a:avLst/>
          </a:prstGeom>
          <a:noFill/>
        </p:spPr>
        <p:txBody>
          <a:bodyPr wrap="square" lIns="91440" tIns="45720" rIns="91440" bIns="45720" rtlCol="0" anchor="t">
            <a:spAutoFit/>
          </a:bodyPr>
          <a:lstStyle/>
          <a:p>
            <a:r>
              <a:rPr lang="en-US" sz="2800" dirty="0">
                <a:cs typeface="Calibri"/>
              </a:rPr>
              <a:t>Go to page 15 and complete some of the self-exploration activities to get an idea of your strengths</a:t>
            </a:r>
          </a:p>
        </p:txBody>
      </p:sp>
      <p:sp>
        <p:nvSpPr>
          <p:cNvPr id="3" name="Title 1">
            <a:extLst>
              <a:ext uri="{FF2B5EF4-FFF2-40B4-BE49-F238E27FC236}">
                <a16:creationId xmlns:a16="http://schemas.microsoft.com/office/drawing/2014/main" id="{1CC11A99-BDC9-BE59-BDF9-A25E9D9DC726}"/>
              </a:ext>
            </a:extLst>
          </p:cNvPr>
          <p:cNvSpPr txBox="1">
            <a:spLocks/>
          </p:cNvSpPr>
          <p:nvPr/>
        </p:nvSpPr>
        <p:spPr>
          <a:xfrm>
            <a:off x="130449" y="1563003"/>
            <a:ext cx="10846279" cy="2553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dirty="0">
              <a:latin typeface="Calibri Light"/>
              <a:ea typeface="+mn-lt"/>
              <a:cs typeface="+mn-lt"/>
            </a:endParaRPr>
          </a:p>
          <a:p>
            <a:r>
              <a:rPr lang="en-US" sz="3200" dirty="0">
                <a:solidFill>
                  <a:srgbClr val="E6287F"/>
                </a:solidFill>
                <a:latin typeface="Calibri Light"/>
                <a:ea typeface="+mn-lt"/>
                <a:cs typeface="+mn-lt"/>
              </a:rPr>
              <a:t>1. Self-exploration</a:t>
            </a:r>
          </a:p>
        </p:txBody>
      </p:sp>
      <p:sp>
        <p:nvSpPr>
          <p:cNvPr id="7" name="Title 1">
            <a:extLst>
              <a:ext uri="{FF2B5EF4-FFF2-40B4-BE49-F238E27FC236}">
                <a16:creationId xmlns:a16="http://schemas.microsoft.com/office/drawing/2014/main" id="{7F859F97-6857-8138-3908-A664E33B62E5}"/>
              </a:ext>
            </a:extLst>
          </p:cNvPr>
          <p:cNvSpPr txBox="1">
            <a:spLocks/>
          </p:cNvSpPr>
          <p:nvPr/>
        </p:nvSpPr>
        <p:spPr>
          <a:xfrm>
            <a:off x="130448" y="2998321"/>
            <a:ext cx="10846279" cy="2553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dirty="0">
              <a:latin typeface="Calibri Light"/>
              <a:ea typeface="+mn-lt"/>
              <a:cs typeface="+mn-lt"/>
            </a:endParaRPr>
          </a:p>
          <a:p>
            <a:r>
              <a:rPr lang="en-US" sz="3200" dirty="0">
                <a:solidFill>
                  <a:srgbClr val="E6287F"/>
                </a:solidFill>
                <a:latin typeface="Calibri Light"/>
                <a:ea typeface="+mn-lt"/>
                <a:cs typeface="+mn-lt"/>
              </a:rPr>
              <a:t>2. Matching interests to options</a:t>
            </a:r>
          </a:p>
        </p:txBody>
      </p:sp>
      <p:sp>
        <p:nvSpPr>
          <p:cNvPr id="8" name="Title 1">
            <a:extLst>
              <a:ext uri="{FF2B5EF4-FFF2-40B4-BE49-F238E27FC236}">
                <a16:creationId xmlns:a16="http://schemas.microsoft.com/office/drawing/2014/main" id="{58EEC8B4-5F24-4933-DA70-E6E837DBC007}"/>
              </a:ext>
            </a:extLst>
          </p:cNvPr>
          <p:cNvSpPr txBox="1">
            <a:spLocks/>
          </p:cNvSpPr>
          <p:nvPr/>
        </p:nvSpPr>
        <p:spPr>
          <a:xfrm>
            <a:off x="130447" y="3611380"/>
            <a:ext cx="10846279" cy="2553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dirty="0">
              <a:latin typeface="Calibri Light"/>
              <a:ea typeface="+mn-lt"/>
              <a:cs typeface="+mn-lt"/>
            </a:endParaRPr>
          </a:p>
          <a:p>
            <a:r>
              <a:rPr lang="en-US" sz="3200" dirty="0">
                <a:solidFill>
                  <a:srgbClr val="E6287F"/>
                </a:solidFill>
                <a:latin typeface="Calibri Light"/>
                <a:ea typeface="+mn-lt"/>
                <a:cs typeface="+mn-lt"/>
              </a:rPr>
              <a:t>3. Use your support network</a:t>
            </a:r>
          </a:p>
        </p:txBody>
      </p:sp>
      <p:sp>
        <p:nvSpPr>
          <p:cNvPr id="9" name="Title 1">
            <a:extLst>
              <a:ext uri="{FF2B5EF4-FFF2-40B4-BE49-F238E27FC236}">
                <a16:creationId xmlns:a16="http://schemas.microsoft.com/office/drawing/2014/main" id="{B6D127BD-6BF8-72FE-BCDC-EFF1A397FEEA}"/>
              </a:ext>
            </a:extLst>
          </p:cNvPr>
          <p:cNvSpPr txBox="1">
            <a:spLocks/>
          </p:cNvSpPr>
          <p:nvPr/>
        </p:nvSpPr>
        <p:spPr>
          <a:xfrm>
            <a:off x="130449" y="4268277"/>
            <a:ext cx="10846279" cy="2553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dirty="0">
              <a:latin typeface="Calibri Light"/>
              <a:ea typeface="+mn-lt"/>
              <a:cs typeface="+mn-lt"/>
            </a:endParaRPr>
          </a:p>
          <a:p>
            <a:r>
              <a:rPr lang="en-US" sz="3200" dirty="0">
                <a:solidFill>
                  <a:srgbClr val="E6287F"/>
                </a:solidFill>
                <a:latin typeface="Calibri Light"/>
                <a:ea typeface="+mn-lt"/>
                <a:cs typeface="+mn-lt"/>
              </a:rPr>
              <a:t>4. Put your decision into practice</a:t>
            </a:r>
          </a:p>
        </p:txBody>
      </p:sp>
      <p:sp>
        <p:nvSpPr>
          <p:cNvPr id="10" name="Title 1">
            <a:extLst>
              <a:ext uri="{FF2B5EF4-FFF2-40B4-BE49-F238E27FC236}">
                <a16:creationId xmlns:a16="http://schemas.microsoft.com/office/drawing/2014/main" id="{E015BC21-A6CA-052E-10F8-9A543B44D38D}"/>
              </a:ext>
            </a:extLst>
          </p:cNvPr>
          <p:cNvSpPr txBox="1">
            <a:spLocks/>
          </p:cNvSpPr>
          <p:nvPr/>
        </p:nvSpPr>
        <p:spPr>
          <a:xfrm>
            <a:off x="130446" y="4919013"/>
            <a:ext cx="10846279" cy="2553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dirty="0">
              <a:latin typeface="Calibri Light"/>
              <a:ea typeface="+mn-lt"/>
              <a:cs typeface="+mn-lt"/>
            </a:endParaRPr>
          </a:p>
          <a:p>
            <a:r>
              <a:rPr lang="en-US" sz="3200" dirty="0">
                <a:solidFill>
                  <a:srgbClr val="E6287F"/>
                </a:solidFill>
                <a:latin typeface="Calibri Light"/>
                <a:ea typeface="+mn-lt"/>
                <a:cs typeface="+mn-lt"/>
              </a:rPr>
              <a:t>5. Reflect and learn lessons</a:t>
            </a:r>
          </a:p>
        </p:txBody>
      </p:sp>
    </p:spTree>
    <p:extLst>
      <p:ext uri="{BB962C8B-B14F-4D97-AF65-F5344CB8AC3E}">
        <p14:creationId xmlns:p14="http://schemas.microsoft.com/office/powerpoint/2010/main" val="2098527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 y="0"/>
            <a:ext cx="12192451" cy="6858000"/>
          </a:xfrm>
        </p:spPr>
      </p:pic>
      <p:sp>
        <p:nvSpPr>
          <p:cNvPr id="2" name="Title 1"/>
          <p:cNvSpPr>
            <a:spLocks noGrp="1"/>
          </p:cNvSpPr>
          <p:nvPr>
            <p:ph type="title"/>
          </p:nvPr>
        </p:nvSpPr>
        <p:spPr>
          <a:xfrm>
            <a:off x="601980" y="906179"/>
            <a:ext cx="10988040" cy="1666717"/>
          </a:xfrm>
        </p:spPr>
        <p:txBody>
          <a:bodyPr>
            <a:noAutofit/>
          </a:bodyPr>
          <a:lstStyle/>
          <a:p>
            <a:pPr algn="ctr"/>
            <a:br>
              <a:rPr lang="en-US" dirty="0">
                <a:solidFill>
                  <a:srgbClr val="000000"/>
                </a:solidFill>
                <a:cs typeface="Calibri Light"/>
              </a:rPr>
            </a:br>
            <a:br>
              <a:rPr lang="en-US" sz="5400" b="1" dirty="0"/>
            </a:br>
            <a:r>
              <a:rPr lang="en-US" sz="5400" b="1" dirty="0">
                <a:solidFill>
                  <a:srgbClr val="E6287F"/>
                </a:solidFill>
              </a:rPr>
              <a:t>Reflect and learn lessons</a:t>
            </a:r>
            <a:br>
              <a:rPr lang="en-US" sz="5400" b="1" dirty="0">
                <a:solidFill>
                  <a:srgbClr val="E6287F"/>
                </a:solidFill>
              </a:rPr>
            </a:br>
            <a:r>
              <a:rPr lang="en-US" sz="5400" dirty="0">
                <a:solidFill>
                  <a:srgbClr val="E6287F"/>
                </a:solidFill>
              </a:rPr>
              <a:t>Page 117</a:t>
            </a:r>
          </a:p>
        </p:txBody>
      </p:sp>
      <p:sp>
        <p:nvSpPr>
          <p:cNvPr id="5" name="Rectangle 4">
            <a:extLst>
              <a:ext uri="{FF2B5EF4-FFF2-40B4-BE49-F238E27FC236}">
                <a16:creationId xmlns:a16="http://schemas.microsoft.com/office/drawing/2014/main" id="{5F780667-DAA4-453D-BB88-DB24B3321330}"/>
              </a:ext>
            </a:extLst>
          </p:cNvPr>
          <p:cNvSpPr/>
          <p:nvPr/>
        </p:nvSpPr>
        <p:spPr>
          <a:xfrm>
            <a:off x="1564414" y="3213306"/>
            <a:ext cx="9062720" cy="2308324"/>
          </a:xfrm>
          <a:prstGeom prst="rect">
            <a:avLst/>
          </a:prstGeom>
        </p:spPr>
        <p:txBody>
          <a:bodyPr wrap="square">
            <a:spAutoFit/>
          </a:bodyPr>
          <a:lstStyle/>
          <a:p>
            <a:pPr algn="ctr"/>
            <a:r>
              <a:rPr lang="en-GB" sz="3600" dirty="0"/>
              <a:t>Use the prompts on page 117 to help you think about what you found useful about the process and would do again, and what you would do differently.</a:t>
            </a:r>
            <a:endParaRPr lang="en-GB" sz="6000" dirty="0"/>
          </a:p>
        </p:txBody>
      </p:sp>
    </p:spTree>
    <p:extLst>
      <p:ext uri="{BB962C8B-B14F-4D97-AF65-F5344CB8AC3E}">
        <p14:creationId xmlns:p14="http://schemas.microsoft.com/office/powerpoint/2010/main" val="3439331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 y="0"/>
            <a:ext cx="12192451" cy="6858000"/>
          </a:xfrm>
        </p:spPr>
      </p:pic>
      <p:sp>
        <p:nvSpPr>
          <p:cNvPr id="2" name="Title 1"/>
          <p:cNvSpPr>
            <a:spLocks noGrp="1"/>
          </p:cNvSpPr>
          <p:nvPr>
            <p:ph type="title"/>
          </p:nvPr>
        </p:nvSpPr>
        <p:spPr>
          <a:xfrm>
            <a:off x="546087" y="219405"/>
            <a:ext cx="10988040" cy="1666717"/>
          </a:xfrm>
        </p:spPr>
        <p:txBody>
          <a:bodyPr>
            <a:noAutofit/>
          </a:bodyPr>
          <a:lstStyle/>
          <a:p>
            <a:pPr algn="ctr"/>
            <a:br>
              <a:rPr lang="en-US" dirty="0">
                <a:solidFill>
                  <a:srgbClr val="000000"/>
                </a:solidFill>
                <a:cs typeface="Calibri Light"/>
              </a:rPr>
            </a:br>
            <a:br>
              <a:rPr lang="en-US" sz="5400" b="1" dirty="0"/>
            </a:br>
            <a:r>
              <a:rPr lang="en-US" b="1" dirty="0">
                <a:solidFill>
                  <a:srgbClr val="E6287F"/>
                </a:solidFill>
              </a:rPr>
              <a:t>Researching your options</a:t>
            </a:r>
            <a:br>
              <a:rPr lang="en-US" b="1" dirty="0">
                <a:solidFill>
                  <a:srgbClr val="E6287F"/>
                </a:solidFill>
              </a:rPr>
            </a:br>
            <a:r>
              <a:rPr lang="en-US" dirty="0">
                <a:solidFill>
                  <a:srgbClr val="E6287F"/>
                </a:solidFill>
              </a:rPr>
              <a:t>Page 118</a:t>
            </a:r>
            <a:endParaRPr lang="en-US" sz="5400" dirty="0">
              <a:solidFill>
                <a:srgbClr val="E6287F"/>
              </a:solidFill>
            </a:endParaRPr>
          </a:p>
        </p:txBody>
      </p:sp>
      <p:sp>
        <p:nvSpPr>
          <p:cNvPr id="5" name="Rectangle 4">
            <a:extLst>
              <a:ext uri="{FF2B5EF4-FFF2-40B4-BE49-F238E27FC236}">
                <a16:creationId xmlns:a16="http://schemas.microsoft.com/office/drawing/2014/main" id="{5F780667-DAA4-453D-BB88-DB24B3321330}"/>
              </a:ext>
            </a:extLst>
          </p:cNvPr>
          <p:cNvSpPr/>
          <p:nvPr/>
        </p:nvSpPr>
        <p:spPr>
          <a:xfrm>
            <a:off x="490194" y="2487442"/>
            <a:ext cx="11099826" cy="1384995"/>
          </a:xfrm>
          <a:prstGeom prst="rect">
            <a:avLst/>
          </a:prstGeom>
        </p:spPr>
        <p:txBody>
          <a:bodyPr wrap="square">
            <a:spAutoFit/>
          </a:bodyPr>
          <a:lstStyle/>
          <a:p>
            <a:pPr algn="ctr"/>
            <a:r>
              <a:rPr lang="en-GB" sz="2800" dirty="0"/>
              <a:t>There are some great websites out there to help you explore different careers. There are also lots of quizzes to help you think about what careers might suit you</a:t>
            </a:r>
            <a:endParaRPr lang="en-GB" sz="4800" dirty="0"/>
          </a:p>
        </p:txBody>
      </p:sp>
      <p:sp>
        <p:nvSpPr>
          <p:cNvPr id="3" name="Rectangle 2">
            <a:extLst>
              <a:ext uri="{FF2B5EF4-FFF2-40B4-BE49-F238E27FC236}">
                <a16:creationId xmlns:a16="http://schemas.microsoft.com/office/drawing/2014/main" id="{16517B6A-B2CD-0352-20EE-5364A893D72A}"/>
              </a:ext>
            </a:extLst>
          </p:cNvPr>
          <p:cNvSpPr/>
          <p:nvPr/>
        </p:nvSpPr>
        <p:spPr>
          <a:xfrm>
            <a:off x="546087" y="3941505"/>
            <a:ext cx="10988040" cy="954107"/>
          </a:xfrm>
          <a:prstGeom prst="rect">
            <a:avLst/>
          </a:prstGeom>
        </p:spPr>
        <p:txBody>
          <a:bodyPr wrap="square">
            <a:spAutoFit/>
          </a:bodyPr>
          <a:lstStyle/>
          <a:p>
            <a:pPr algn="ctr"/>
            <a:r>
              <a:rPr lang="en-GB" sz="2800" dirty="0"/>
              <a:t>Use the quizzes on Prospects and iCloud to explore different careers and see what jobs are suggested for you.</a:t>
            </a:r>
          </a:p>
        </p:txBody>
      </p:sp>
      <p:sp>
        <p:nvSpPr>
          <p:cNvPr id="6" name="Rectangle 5">
            <a:extLst>
              <a:ext uri="{FF2B5EF4-FFF2-40B4-BE49-F238E27FC236}">
                <a16:creationId xmlns:a16="http://schemas.microsoft.com/office/drawing/2014/main" id="{1459064D-5673-331A-EF66-E007D736CDF7}"/>
              </a:ext>
            </a:extLst>
          </p:cNvPr>
          <p:cNvSpPr/>
          <p:nvPr/>
        </p:nvSpPr>
        <p:spPr>
          <a:xfrm>
            <a:off x="601754" y="5065254"/>
            <a:ext cx="10988040" cy="523220"/>
          </a:xfrm>
          <a:prstGeom prst="rect">
            <a:avLst/>
          </a:prstGeom>
        </p:spPr>
        <p:txBody>
          <a:bodyPr wrap="square">
            <a:spAutoFit/>
          </a:bodyPr>
          <a:lstStyle/>
          <a:p>
            <a:pPr algn="ctr"/>
            <a:r>
              <a:rPr lang="en-GB" sz="2800" dirty="0"/>
              <a:t>Pick one of the jobs suggested, and answer the questions on page 118</a:t>
            </a:r>
          </a:p>
        </p:txBody>
      </p:sp>
    </p:spTree>
    <p:extLst>
      <p:ext uri="{BB962C8B-B14F-4D97-AF65-F5344CB8AC3E}">
        <p14:creationId xmlns:p14="http://schemas.microsoft.com/office/powerpoint/2010/main" val="4152831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 y="9427"/>
            <a:ext cx="12192451" cy="6858000"/>
          </a:xfrm>
        </p:spPr>
      </p:pic>
      <p:sp>
        <p:nvSpPr>
          <p:cNvPr id="2" name="Title 1"/>
          <p:cNvSpPr>
            <a:spLocks noGrp="1"/>
          </p:cNvSpPr>
          <p:nvPr>
            <p:ph type="title"/>
          </p:nvPr>
        </p:nvSpPr>
        <p:spPr>
          <a:xfrm>
            <a:off x="546087" y="219405"/>
            <a:ext cx="10988040" cy="1666717"/>
          </a:xfrm>
        </p:spPr>
        <p:txBody>
          <a:bodyPr>
            <a:noAutofit/>
          </a:bodyPr>
          <a:lstStyle/>
          <a:p>
            <a:pPr algn="ctr"/>
            <a:br>
              <a:rPr lang="en-US" dirty="0">
                <a:solidFill>
                  <a:srgbClr val="000000"/>
                </a:solidFill>
                <a:cs typeface="Calibri Light"/>
              </a:rPr>
            </a:br>
            <a:br>
              <a:rPr lang="en-US" sz="5400" b="1" dirty="0"/>
            </a:br>
            <a:r>
              <a:rPr lang="en-US" b="1" dirty="0">
                <a:solidFill>
                  <a:srgbClr val="E6287F"/>
                </a:solidFill>
              </a:rPr>
              <a:t>Researching your options</a:t>
            </a:r>
            <a:br>
              <a:rPr lang="en-US" b="1" dirty="0">
                <a:solidFill>
                  <a:srgbClr val="E6287F"/>
                </a:solidFill>
              </a:rPr>
            </a:br>
            <a:r>
              <a:rPr lang="en-US" dirty="0">
                <a:solidFill>
                  <a:srgbClr val="E6287F"/>
                </a:solidFill>
              </a:rPr>
              <a:t>Page 119-120</a:t>
            </a:r>
            <a:endParaRPr lang="en-US" sz="5400" dirty="0">
              <a:solidFill>
                <a:srgbClr val="E6287F"/>
              </a:solidFill>
            </a:endParaRPr>
          </a:p>
        </p:txBody>
      </p:sp>
      <p:sp>
        <p:nvSpPr>
          <p:cNvPr id="5" name="Rectangle 4">
            <a:extLst>
              <a:ext uri="{FF2B5EF4-FFF2-40B4-BE49-F238E27FC236}">
                <a16:creationId xmlns:a16="http://schemas.microsoft.com/office/drawing/2014/main" id="{5F780667-DAA4-453D-BB88-DB24B3321330}"/>
              </a:ext>
            </a:extLst>
          </p:cNvPr>
          <p:cNvSpPr/>
          <p:nvPr/>
        </p:nvSpPr>
        <p:spPr>
          <a:xfrm>
            <a:off x="490194" y="3090759"/>
            <a:ext cx="11099826" cy="954107"/>
          </a:xfrm>
          <a:prstGeom prst="rect">
            <a:avLst/>
          </a:prstGeom>
        </p:spPr>
        <p:txBody>
          <a:bodyPr wrap="square">
            <a:spAutoFit/>
          </a:bodyPr>
          <a:lstStyle/>
          <a:p>
            <a:pPr algn="ctr"/>
            <a:r>
              <a:rPr lang="en-GB" sz="2800" dirty="0"/>
              <a:t>Now pick one of the courses you would need to do in order to get that job and answer the questions on page 119-120</a:t>
            </a:r>
            <a:endParaRPr lang="en-GB" sz="4800" dirty="0"/>
          </a:p>
        </p:txBody>
      </p:sp>
      <p:sp>
        <p:nvSpPr>
          <p:cNvPr id="3" name="Rectangle 2">
            <a:extLst>
              <a:ext uri="{FF2B5EF4-FFF2-40B4-BE49-F238E27FC236}">
                <a16:creationId xmlns:a16="http://schemas.microsoft.com/office/drawing/2014/main" id="{16517B6A-B2CD-0352-20EE-5364A893D72A}"/>
              </a:ext>
            </a:extLst>
          </p:cNvPr>
          <p:cNvSpPr/>
          <p:nvPr/>
        </p:nvSpPr>
        <p:spPr>
          <a:xfrm>
            <a:off x="546087" y="4742785"/>
            <a:ext cx="10988040" cy="954107"/>
          </a:xfrm>
          <a:prstGeom prst="rect">
            <a:avLst/>
          </a:prstGeom>
        </p:spPr>
        <p:txBody>
          <a:bodyPr wrap="square">
            <a:spAutoFit/>
          </a:bodyPr>
          <a:lstStyle/>
          <a:p>
            <a:pPr algn="ctr"/>
            <a:r>
              <a:rPr lang="en-GB" sz="2800" dirty="0"/>
              <a:t>Now look at a university/college/apprenticeship that offers that course and answer the questions on page 121</a:t>
            </a:r>
          </a:p>
        </p:txBody>
      </p:sp>
    </p:spTree>
    <p:extLst>
      <p:ext uri="{BB962C8B-B14F-4D97-AF65-F5344CB8AC3E}">
        <p14:creationId xmlns:p14="http://schemas.microsoft.com/office/powerpoint/2010/main" val="959547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451" cy="6858000"/>
          </a:xfrm>
        </p:spPr>
      </p:pic>
      <p:sp>
        <p:nvSpPr>
          <p:cNvPr id="5" name="TextBox 4"/>
          <p:cNvSpPr txBox="1"/>
          <p:nvPr/>
        </p:nvSpPr>
        <p:spPr>
          <a:xfrm>
            <a:off x="513080" y="3530243"/>
            <a:ext cx="10927080" cy="523220"/>
          </a:xfrm>
          <a:prstGeom prst="rect">
            <a:avLst/>
          </a:prstGeom>
          <a:noFill/>
        </p:spPr>
        <p:txBody>
          <a:bodyPr wrap="square" lIns="91440" tIns="45720" rIns="91440" bIns="45720" rtlCol="0" anchor="t">
            <a:spAutoFit/>
          </a:bodyPr>
          <a:lstStyle/>
          <a:p>
            <a:endParaRPr lang="en-US" sz="2800" dirty="0">
              <a:cs typeface="Calibri"/>
            </a:endParaRPr>
          </a:p>
        </p:txBody>
      </p:sp>
      <p:sp>
        <p:nvSpPr>
          <p:cNvPr id="6" name="TextBox 5">
            <a:extLst>
              <a:ext uri="{FF2B5EF4-FFF2-40B4-BE49-F238E27FC236}">
                <a16:creationId xmlns:a16="http://schemas.microsoft.com/office/drawing/2014/main" id="{334CBD27-A330-4906-9724-524C979A7669}"/>
              </a:ext>
            </a:extLst>
          </p:cNvPr>
          <p:cNvSpPr txBox="1"/>
          <p:nvPr/>
        </p:nvSpPr>
        <p:spPr>
          <a:xfrm>
            <a:off x="838200" y="1502093"/>
            <a:ext cx="11038840" cy="523220"/>
          </a:xfrm>
          <a:prstGeom prst="rect">
            <a:avLst/>
          </a:prstGeom>
          <a:noFill/>
        </p:spPr>
        <p:txBody>
          <a:bodyPr wrap="square" lIns="91440" tIns="45720" rIns="91440" bIns="45720" rtlCol="0" anchor="t">
            <a:spAutoFit/>
          </a:bodyPr>
          <a:lstStyle/>
          <a:p>
            <a:endParaRPr lang="en-US" sz="2800" dirty="0">
              <a:cs typeface="Calibri"/>
            </a:endParaRPr>
          </a:p>
        </p:txBody>
      </p:sp>
      <p:sp>
        <p:nvSpPr>
          <p:cNvPr id="8" name="Title 1">
            <a:extLst>
              <a:ext uri="{FF2B5EF4-FFF2-40B4-BE49-F238E27FC236}">
                <a16:creationId xmlns:a16="http://schemas.microsoft.com/office/drawing/2014/main" id="{962AB9B5-7B6E-4FCF-8663-0D8AF5C05A35}"/>
              </a:ext>
            </a:extLst>
          </p:cNvPr>
          <p:cNvSpPr txBox="1">
            <a:spLocks/>
          </p:cNvSpPr>
          <p:nvPr/>
        </p:nvSpPr>
        <p:spPr>
          <a:xfrm>
            <a:off x="562778" y="179518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600" dirty="0">
              <a:solidFill>
                <a:srgbClr val="E6287F"/>
              </a:solidFill>
              <a:cs typeface="Calibri Light"/>
            </a:endParaRPr>
          </a:p>
        </p:txBody>
      </p:sp>
      <p:sp>
        <p:nvSpPr>
          <p:cNvPr id="3" name="TextBox 2">
            <a:extLst>
              <a:ext uri="{FF2B5EF4-FFF2-40B4-BE49-F238E27FC236}">
                <a16:creationId xmlns:a16="http://schemas.microsoft.com/office/drawing/2014/main" id="{8E11A026-B4DF-4DAC-ADC4-A19B1CE374CA}"/>
              </a:ext>
            </a:extLst>
          </p:cNvPr>
          <p:cNvSpPr txBox="1"/>
          <p:nvPr/>
        </p:nvSpPr>
        <p:spPr>
          <a:xfrm>
            <a:off x="540588" y="4882551"/>
            <a:ext cx="11125199"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cap="all" dirty="0">
                <a:solidFill>
                  <a:srgbClr val="E6287F"/>
                </a:solidFill>
                <a:latin typeface="Calibri Light"/>
                <a:cs typeface="Calibri Light"/>
              </a:rPr>
              <a:t>Get chatting – speak to a number of people about their jobs, ask them questions!</a:t>
            </a:r>
          </a:p>
        </p:txBody>
      </p:sp>
      <p:graphicFrame>
        <p:nvGraphicFramePr>
          <p:cNvPr id="9" name="Content Placeholder 2">
            <a:extLst>
              <a:ext uri="{FF2B5EF4-FFF2-40B4-BE49-F238E27FC236}">
                <a16:creationId xmlns:a16="http://schemas.microsoft.com/office/drawing/2014/main" id="{684F4CC7-6183-4C25-87F8-80E9AA31F53F}"/>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505604291"/>
              </p:ext>
            </p:extLst>
          </p:nvPr>
        </p:nvGraphicFramePr>
        <p:xfrm>
          <a:off x="599806" y="642785"/>
          <a:ext cx="10906125" cy="3961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8084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 y="9427"/>
            <a:ext cx="12192451" cy="6858000"/>
          </a:xfrm>
        </p:spPr>
      </p:pic>
      <p:sp>
        <p:nvSpPr>
          <p:cNvPr id="2" name="Title 1"/>
          <p:cNvSpPr>
            <a:spLocks noGrp="1"/>
          </p:cNvSpPr>
          <p:nvPr>
            <p:ph type="title"/>
          </p:nvPr>
        </p:nvSpPr>
        <p:spPr>
          <a:xfrm>
            <a:off x="546087" y="219405"/>
            <a:ext cx="10988040" cy="1666717"/>
          </a:xfrm>
        </p:spPr>
        <p:txBody>
          <a:bodyPr>
            <a:noAutofit/>
          </a:bodyPr>
          <a:lstStyle/>
          <a:p>
            <a:pPr algn="ctr"/>
            <a:r>
              <a:rPr lang="en-US" sz="5400" dirty="0">
                <a:solidFill>
                  <a:srgbClr val="E6287F"/>
                </a:solidFill>
              </a:rPr>
              <a:t>Page 122</a:t>
            </a:r>
          </a:p>
        </p:txBody>
      </p:sp>
      <p:sp>
        <p:nvSpPr>
          <p:cNvPr id="5" name="Rectangle 4">
            <a:extLst>
              <a:ext uri="{FF2B5EF4-FFF2-40B4-BE49-F238E27FC236}">
                <a16:creationId xmlns:a16="http://schemas.microsoft.com/office/drawing/2014/main" id="{5F780667-DAA4-453D-BB88-DB24B3321330}"/>
              </a:ext>
            </a:extLst>
          </p:cNvPr>
          <p:cNvSpPr/>
          <p:nvPr/>
        </p:nvSpPr>
        <p:spPr>
          <a:xfrm>
            <a:off x="490194" y="3090759"/>
            <a:ext cx="11099826" cy="1384995"/>
          </a:xfrm>
          <a:prstGeom prst="rect">
            <a:avLst/>
          </a:prstGeom>
        </p:spPr>
        <p:txBody>
          <a:bodyPr wrap="square">
            <a:spAutoFit/>
          </a:bodyPr>
          <a:lstStyle/>
          <a:p>
            <a:pPr algn="ctr"/>
            <a:r>
              <a:rPr lang="en-GB" sz="2800" dirty="0"/>
              <a:t>Hopefully, the activities in this section have helped you think about your future plans. In the space on page 122, outline any findings you have made about those future plans.</a:t>
            </a:r>
            <a:endParaRPr lang="en-GB" sz="4800" dirty="0"/>
          </a:p>
        </p:txBody>
      </p:sp>
    </p:spTree>
    <p:extLst>
      <p:ext uri="{BB962C8B-B14F-4D97-AF65-F5344CB8AC3E}">
        <p14:creationId xmlns:p14="http://schemas.microsoft.com/office/powerpoint/2010/main" val="390094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vidend">
  <a:themeElements>
    <a:clrScheme name="Leeds Uni">
      <a:dk1>
        <a:sysClr val="windowText" lastClr="000000"/>
      </a:dk1>
      <a:lt1>
        <a:srgbClr val="FFFFFF"/>
      </a:lt1>
      <a:dk2>
        <a:srgbClr val="000000"/>
      </a:dk2>
      <a:lt2>
        <a:srgbClr val="FFFFFF"/>
      </a:lt2>
      <a:accent1>
        <a:srgbClr val="C41230"/>
      </a:accent1>
      <a:accent2>
        <a:srgbClr val="3BA66D"/>
      </a:accent2>
      <a:accent3>
        <a:srgbClr val="66B1CE"/>
      </a:accent3>
      <a:accent4>
        <a:srgbClr val="FFB547"/>
      </a:accent4>
      <a:accent5>
        <a:srgbClr val="40619D"/>
      </a:accent5>
      <a:accent6>
        <a:srgbClr val="E76F53"/>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3.xml><?xml version="1.0" encoding="utf-8"?>
<a:theme xmlns:a="http://schemas.openxmlformats.org/drawingml/2006/main" name="Dividend">
  <a:themeElements>
    <a:clrScheme name="Leeds Uni">
      <a:dk1>
        <a:sysClr val="windowText" lastClr="000000"/>
      </a:dk1>
      <a:lt1>
        <a:srgbClr val="FFFFFF"/>
      </a:lt1>
      <a:dk2>
        <a:srgbClr val="000000"/>
      </a:dk2>
      <a:lt2>
        <a:srgbClr val="FFFFFF"/>
      </a:lt2>
      <a:accent1>
        <a:srgbClr val="C41230"/>
      </a:accent1>
      <a:accent2>
        <a:srgbClr val="3BA66D"/>
      </a:accent2>
      <a:accent3>
        <a:srgbClr val="66B1CE"/>
      </a:accent3>
      <a:accent4>
        <a:srgbClr val="FFB547"/>
      </a:accent4>
      <a:accent5>
        <a:srgbClr val="40619D"/>
      </a:accent5>
      <a:accent6>
        <a:srgbClr val="E76F53"/>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1FD7972254CE41855419E0F7ED5B56" ma:contentTypeVersion="10" ma:contentTypeDescription="Create a new document." ma:contentTypeScope="" ma:versionID="586e382acffb4e38c3b0dfd52f7bf753">
  <xsd:schema xmlns:xsd="http://www.w3.org/2001/XMLSchema" xmlns:xs="http://www.w3.org/2001/XMLSchema" xmlns:p="http://schemas.microsoft.com/office/2006/metadata/properties" xmlns:ns2="49dcf6a7-b2f9-4b68-9a07-a3f4efb66d8b" targetNamespace="http://schemas.microsoft.com/office/2006/metadata/properties" ma:root="true" ma:fieldsID="9eb62a919426e5ecc0f0adc74d8759ad" ns2:_="">
    <xsd:import namespace="49dcf6a7-b2f9-4b68-9a07-a3f4efb66d8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dcf6a7-b2f9-4b68-9a07-a3f4efb66d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EE61E8-F882-4E58-94F6-7C3D4C7A628E}">
  <ds:schemaRefs>
    <ds:schemaRef ds:uri="http://schemas.microsoft.com/office/2006/documentManagement/types"/>
    <ds:schemaRef ds:uri="49dcf6a7-b2f9-4b68-9a07-a3f4efb66d8b"/>
    <ds:schemaRef ds:uri="http://purl.org/dc/elements/1.1/"/>
    <ds:schemaRef ds:uri="http://schemas.microsoft.com/office/infopath/2007/PartnerControls"/>
    <ds:schemaRef ds:uri="http://schemas.openxmlformats.org/package/2006/metadata/core-properties"/>
    <ds:schemaRef ds:uri="http://purl.org/dc/term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31F7C641-CFB9-461B-B479-9E042C80EC71}">
  <ds:schemaRefs>
    <ds:schemaRef ds:uri="http://schemas.microsoft.com/sharepoint/v3/contenttype/forms"/>
  </ds:schemaRefs>
</ds:datastoreItem>
</file>

<file path=customXml/itemProps3.xml><?xml version="1.0" encoding="utf-8"?>
<ds:datastoreItem xmlns:ds="http://schemas.openxmlformats.org/officeDocument/2006/customXml" ds:itemID="{5DC824EC-CBAB-4CB9-AC39-F07F1EE631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dcf6a7-b2f9-4b68-9a07-a3f4efb66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5938</TotalTime>
  <Words>417</Words>
  <Application>Microsoft Office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Calibri Light</vt:lpstr>
      <vt:lpstr>Gill Sans MT</vt:lpstr>
      <vt:lpstr>Wingdings 2</vt:lpstr>
      <vt:lpstr>Office Theme</vt:lpstr>
      <vt:lpstr>Dividend</vt:lpstr>
      <vt:lpstr>Dividend</vt:lpstr>
      <vt:lpstr>PowerPoint Presentation</vt:lpstr>
      <vt:lpstr>What is employability?</vt:lpstr>
      <vt:lpstr>What is a career?</vt:lpstr>
      <vt:lpstr>Making a decision</vt:lpstr>
      <vt:lpstr>  Reflect and learn lessons Page 117</vt:lpstr>
      <vt:lpstr>  Researching your options Page 118</vt:lpstr>
      <vt:lpstr>  Researching your options Page 119-120</vt:lpstr>
      <vt:lpstr>PowerPoint Presentation</vt:lpstr>
      <vt:lpstr>Page 122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Josh Goslings</dc:creator>
  <cp:lastModifiedBy>William France</cp:lastModifiedBy>
  <cp:revision>491</cp:revision>
  <dcterms:created xsi:type="dcterms:W3CDTF">2017-06-15T09:04:38Z</dcterms:created>
  <dcterms:modified xsi:type="dcterms:W3CDTF">2023-07-04T14:11:11Z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0x010100631FD7972254CE41855419E0F7ED5B56</vt:lpwstr>
  </property>
</Properties>
</file>