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9" r:id="rId2"/>
    <p:sldId id="256" r:id="rId3"/>
    <p:sldId id="260" r:id="rId4"/>
    <p:sldId id="274" r:id="rId5"/>
    <p:sldId id="257" r:id="rId6"/>
    <p:sldId id="275" r:id="rId7"/>
    <p:sldId id="264" r:id="rId8"/>
    <p:sldId id="276" r:id="rId9"/>
    <p:sldId id="262" r:id="rId10"/>
    <p:sldId id="281" r:id="rId11"/>
    <p:sldId id="278" r:id="rId12"/>
    <p:sldId id="279" r:id="rId13"/>
    <p:sldId id="280" r:id="rId14"/>
    <p:sldId id="266" r:id="rId15"/>
    <p:sldId id="284" r:id="rId16"/>
    <p:sldId id="285" r:id="rId17"/>
    <p:sldId id="269" r:id="rId18"/>
    <p:sldId id="268" r:id="rId19"/>
    <p:sldId id="288" r:id="rId20"/>
    <p:sldId id="282" r:id="rId21"/>
    <p:sldId id="283" r:id="rId22"/>
    <p:sldId id="272" r:id="rId23"/>
    <p:sldId id="2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B4DA1-7DE9-4920-BE3D-94D0BE435EA6}" v="3832" dt="2023-08-18T15:17:27.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7"/>
    <p:restoredTop sz="66206" autoAdjust="0"/>
  </p:normalViewPr>
  <p:slideViewPr>
    <p:cSldViewPr snapToGrid="0" snapToObjects="1">
      <p:cViewPr varScale="1">
        <p:scale>
          <a:sx n="56" d="100"/>
          <a:sy n="56" d="100"/>
        </p:scale>
        <p:origin x="902"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3.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ata4.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ata5.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ata6.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870DC-138D-4DDB-826C-5FFCF42B0E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9B6CB54-937C-41AD-9FAA-01957CDFE447}">
      <dgm:prSet phldrT="[Text]" custT="1"/>
      <dgm:spPr/>
      <dgm:t>
        <a:bodyPr/>
        <a:lstStyle/>
        <a:p>
          <a:r>
            <a:rPr lang="en-GB" sz="2400" dirty="0"/>
            <a:t>Time Management</a:t>
          </a:r>
        </a:p>
      </dgm:t>
    </dgm:pt>
    <dgm:pt modelId="{D8D2153F-8AFF-4F05-A84D-ED779C73EFD2}" type="parTrans" cxnId="{ECA3BA32-0761-4CCD-8B3A-ACFDE4CA91F1}">
      <dgm:prSet/>
      <dgm:spPr/>
      <dgm:t>
        <a:bodyPr/>
        <a:lstStyle/>
        <a:p>
          <a:endParaRPr lang="en-GB"/>
        </a:p>
      </dgm:t>
    </dgm:pt>
    <dgm:pt modelId="{2E2E456E-5BB5-40AC-8667-5C273C613F88}" type="sibTrans" cxnId="{ECA3BA32-0761-4CCD-8B3A-ACFDE4CA91F1}">
      <dgm:prSet/>
      <dgm:spPr/>
      <dgm:t>
        <a:bodyPr/>
        <a:lstStyle/>
        <a:p>
          <a:endParaRPr lang="en-GB"/>
        </a:p>
      </dgm:t>
    </dgm:pt>
    <dgm:pt modelId="{9C9AF3DD-0DF8-4A7B-ADB1-629D3C399F54}">
      <dgm:prSet phldrT="[Text]"/>
      <dgm:spPr/>
      <dgm:t>
        <a:bodyPr/>
        <a:lstStyle/>
        <a:p>
          <a:r>
            <a:rPr lang="en-GB" dirty="0"/>
            <a:t>Do you have a plan for the term/year? Are your deadlines written out?</a:t>
          </a:r>
        </a:p>
      </dgm:t>
    </dgm:pt>
    <dgm:pt modelId="{E9FFE54C-F01C-44FF-B666-147ED224E6AB}" type="parTrans" cxnId="{B020CCBF-8BB0-41E9-841B-C5AE6782562D}">
      <dgm:prSet/>
      <dgm:spPr/>
      <dgm:t>
        <a:bodyPr/>
        <a:lstStyle/>
        <a:p>
          <a:endParaRPr lang="en-GB"/>
        </a:p>
      </dgm:t>
    </dgm:pt>
    <dgm:pt modelId="{550CD563-3F79-4363-9DC4-55B2D0438954}" type="sibTrans" cxnId="{B020CCBF-8BB0-41E9-841B-C5AE6782562D}">
      <dgm:prSet/>
      <dgm:spPr/>
      <dgm:t>
        <a:bodyPr/>
        <a:lstStyle/>
        <a:p>
          <a:endParaRPr lang="en-GB"/>
        </a:p>
      </dgm:t>
    </dgm:pt>
    <dgm:pt modelId="{0BEFE4EF-6D68-4A53-B39F-67A93B8F7DDB}">
      <dgm:prSet phldrT="[Text]"/>
      <dgm:spPr/>
      <dgm:t>
        <a:bodyPr/>
        <a:lstStyle/>
        <a:p>
          <a:r>
            <a:rPr lang="en-GB" dirty="0"/>
            <a:t>How much time do you have to study? What else do you have planned for the day/week?</a:t>
          </a:r>
        </a:p>
      </dgm:t>
    </dgm:pt>
    <dgm:pt modelId="{0A847F40-43E2-4966-8131-7C79ED46F587}" type="parTrans" cxnId="{545E89DA-B36C-4078-919A-2B43085A3202}">
      <dgm:prSet/>
      <dgm:spPr/>
      <dgm:t>
        <a:bodyPr/>
        <a:lstStyle/>
        <a:p>
          <a:endParaRPr lang="en-GB"/>
        </a:p>
      </dgm:t>
    </dgm:pt>
    <dgm:pt modelId="{ECBA4A47-C64B-4E6B-A4F1-DE4BAB548D37}" type="sibTrans" cxnId="{545E89DA-B36C-4078-919A-2B43085A3202}">
      <dgm:prSet/>
      <dgm:spPr/>
      <dgm:t>
        <a:bodyPr/>
        <a:lstStyle/>
        <a:p>
          <a:endParaRPr lang="en-GB"/>
        </a:p>
      </dgm:t>
    </dgm:pt>
    <dgm:pt modelId="{00050EF8-DEF0-464B-8AB9-54E6424BB237}">
      <dgm:prSet phldrT="[Text]" custT="1"/>
      <dgm:spPr/>
      <dgm:t>
        <a:bodyPr/>
        <a:lstStyle/>
        <a:p>
          <a:r>
            <a:rPr lang="en-GB" sz="2800" dirty="0"/>
            <a:t>Workspace</a:t>
          </a:r>
        </a:p>
      </dgm:t>
    </dgm:pt>
    <dgm:pt modelId="{9A325BB1-8F16-44FC-95B8-DD9A072ED0D1}" type="parTrans" cxnId="{B2613F51-0362-4742-80D8-2A6D037F20A3}">
      <dgm:prSet/>
      <dgm:spPr/>
      <dgm:t>
        <a:bodyPr/>
        <a:lstStyle/>
        <a:p>
          <a:endParaRPr lang="en-GB"/>
        </a:p>
      </dgm:t>
    </dgm:pt>
    <dgm:pt modelId="{B0DD5641-9E32-45AE-8818-D108A2B71AF9}" type="sibTrans" cxnId="{B2613F51-0362-4742-80D8-2A6D037F20A3}">
      <dgm:prSet/>
      <dgm:spPr/>
      <dgm:t>
        <a:bodyPr/>
        <a:lstStyle/>
        <a:p>
          <a:endParaRPr lang="en-GB"/>
        </a:p>
      </dgm:t>
    </dgm:pt>
    <dgm:pt modelId="{5BC508B4-C579-4ADC-9375-C4B36CDB4F4E}">
      <dgm:prSet phldrT="[Text]" custT="1"/>
      <dgm:spPr/>
      <dgm:t>
        <a:bodyPr/>
        <a:lstStyle/>
        <a:p>
          <a:r>
            <a:rPr lang="en-GB" sz="1500" dirty="0"/>
            <a:t>Where do you concentrate best?</a:t>
          </a:r>
        </a:p>
      </dgm:t>
    </dgm:pt>
    <dgm:pt modelId="{DF45ECB9-D6E9-43DF-AF8A-59B68E8B368E}" type="parTrans" cxnId="{2342DBE8-5EDF-4DB5-85CB-B37EB4D61428}">
      <dgm:prSet/>
      <dgm:spPr/>
      <dgm:t>
        <a:bodyPr/>
        <a:lstStyle/>
        <a:p>
          <a:endParaRPr lang="en-GB"/>
        </a:p>
      </dgm:t>
    </dgm:pt>
    <dgm:pt modelId="{B16BE692-04B3-4049-B77F-219CE834FBD0}" type="sibTrans" cxnId="{2342DBE8-5EDF-4DB5-85CB-B37EB4D61428}">
      <dgm:prSet/>
      <dgm:spPr/>
      <dgm:t>
        <a:bodyPr/>
        <a:lstStyle/>
        <a:p>
          <a:endParaRPr lang="en-GB"/>
        </a:p>
      </dgm:t>
    </dgm:pt>
    <dgm:pt modelId="{962BF8E3-9897-42E2-AC74-7498601E5539}">
      <dgm:prSet phldrT="[Text]" custT="1"/>
      <dgm:spPr/>
      <dgm:t>
        <a:bodyPr/>
        <a:lstStyle/>
        <a:p>
          <a:r>
            <a:rPr lang="en-GB" sz="1500" dirty="0"/>
            <a:t>A desk, good lighting and minimal distractions!</a:t>
          </a:r>
        </a:p>
      </dgm:t>
    </dgm:pt>
    <dgm:pt modelId="{4660B7F2-5D2B-42C9-957E-067C7DFD8B79}" type="parTrans" cxnId="{C686C722-702C-4B53-A971-65B888779C13}">
      <dgm:prSet/>
      <dgm:spPr/>
      <dgm:t>
        <a:bodyPr/>
        <a:lstStyle/>
        <a:p>
          <a:endParaRPr lang="en-GB"/>
        </a:p>
      </dgm:t>
    </dgm:pt>
    <dgm:pt modelId="{EB440ADC-0F02-4834-881F-8E7418365BCA}" type="sibTrans" cxnId="{C686C722-702C-4B53-A971-65B888779C13}">
      <dgm:prSet/>
      <dgm:spPr/>
      <dgm:t>
        <a:bodyPr/>
        <a:lstStyle/>
        <a:p>
          <a:endParaRPr lang="en-GB"/>
        </a:p>
      </dgm:t>
    </dgm:pt>
    <dgm:pt modelId="{142EF517-2864-4668-98FB-ADB37EE6B108}">
      <dgm:prSet phldrT="[Text]" custT="1"/>
      <dgm:spPr/>
      <dgm:t>
        <a:bodyPr/>
        <a:lstStyle/>
        <a:p>
          <a:r>
            <a:rPr lang="en-GB" sz="2400" dirty="0"/>
            <a:t>Resources and Materials</a:t>
          </a:r>
        </a:p>
      </dgm:t>
    </dgm:pt>
    <dgm:pt modelId="{A7A60602-67DE-4188-A61A-7EAC2B38CBC6}" type="parTrans" cxnId="{CF348251-6BCA-4219-ABFF-C5B13C33D190}">
      <dgm:prSet/>
      <dgm:spPr/>
      <dgm:t>
        <a:bodyPr/>
        <a:lstStyle/>
        <a:p>
          <a:endParaRPr lang="en-GB"/>
        </a:p>
      </dgm:t>
    </dgm:pt>
    <dgm:pt modelId="{EE1BD962-0229-436C-AB06-C8E027A18049}" type="sibTrans" cxnId="{CF348251-6BCA-4219-ABFF-C5B13C33D190}">
      <dgm:prSet/>
      <dgm:spPr/>
      <dgm:t>
        <a:bodyPr/>
        <a:lstStyle/>
        <a:p>
          <a:endParaRPr lang="en-GB"/>
        </a:p>
      </dgm:t>
    </dgm:pt>
    <dgm:pt modelId="{DD35C893-BE8F-47B9-AAD1-16D9A1C51E22}">
      <dgm:prSet phldrT="[Text]"/>
      <dgm:spPr/>
      <dgm:t>
        <a:bodyPr/>
        <a:lstStyle/>
        <a:p>
          <a:r>
            <a:rPr lang="en-GB" dirty="0"/>
            <a:t>Do you have the essentials – paper, pens, USB Stick?</a:t>
          </a:r>
        </a:p>
      </dgm:t>
    </dgm:pt>
    <dgm:pt modelId="{FFDA7C9F-0898-4151-89D3-BF35E1D845B9}" type="parTrans" cxnId="{EF28DBD1-6FD2-4FF2-9074-A81CA11C0D55}">
      <dgm:prSet/>
      <dgm:spPr/>
      <dgm:t>
        <a:bodyPr/>
        <a:lstStyle/>
        <a:p>
          <a:endParaRPr lang="en-GB"/>
        </a:p>
      </dgm:t>
    </dgm:pt>
    <dgm:pt modelId="{5C7C0C4B-C403-45A7-8C2E-1BDB2A36B7F9}" type="sibTrans" cxnId="{EF28DBD1-6FD2-4FF2-9074-A81CA11C0D55}">
      <dgm:prSet/>
      <dgm:spPr/>
      <dgm:t>
        <a:bodyPr/>
        <a:lstStyle/>
        <a:p>
          <a:endParaRPr lang="en-GB"/>
        </a:p>
      </dgm:t>
    </dgm:pt>
    <dgm:pt modelId="{FA1A4542-46ED-4342-9FC4-88FEFDD58BDA}">
      <dgm:prSet phldrT="[Text]"/>
      <dgm:spPr/>
      <dgm:t>
        <a:bodyPr/>
        <a:lstStyle/>
        <a:p>
          <a:r>
            <a:rPr lang="en-GB" dirty="0"/>
            <a:t>Are your files organised – Laptop or physical.</a:t>
          </a:r>
        </a:p>
      </dgm:t>
    </dgm:pt>
    <dgm:pt modelId="{3091080C-458A-4E0C-B21B-0180755D1E07}" type="parTrans" cxnId="{C3B3C3AC-4B94-4B53-9578-0C2FA0F696CE}">
      <dgm:prSet/>
      <dgm:spPr/>
      <dgm:t>
        <a:bodyPr/>
        <a:lstStyle/>
        <a:p>
          <a:endParaRPr lang="en-GB"/>
        </a:p>
      </dgm:t>
    </dgm:pt>
    <dgm:pt modelId="{ABD952C0-6C3A-4D01-8609-6A1163EA2900}" type="sibTrans" cxnId="{C3B3C3AC-4B94-4B53-9578-0C2FA0F696CE}">
      <dgm:prSet/>
      <dgm:spPr/>
      <dgm:t>
        <a:bodyPr/>
        <a:lstStyle/>
        <a:p>
          <a:endParaRPr lang="en-GB"/>
        </a:p>
      </dgm:t>
    </dgm:pt>
    <dgm:pt modelId="{95AB4494-8A0F-4FFE-8EED-1E357416522F}">
      <dgm:prSet phldrT="[Text]" custT="1"/>
      <dgm:spPr/>
      <dgm:t>
        <a:bodyPr/>
        <a:lstStyle/>
        <a:p>
          <a:r>
            <a:rPr lang="en-GB" sz="1500" dirty="0"/>
            <a:t>Local Library, Café, College/school?</a:t>
          </a:r>
        </a:p>
      </dgm:t>
    </dgm:pt>
    <dgm:pt modelId="{4D117828-2AB8-4F40-9C77-56D68649668F}" type="parTrans" cxnId="{33BD38ED-3BA7-4EA1-B165-36E76B607EAF}">
      <dgm:prSet/>
      <dgm:spPr/>
      <dgm:t>
        <a:bodyPr/>
        <a:lstStyle/>
        <a:p>
          <a:endParaRPr lang="en-GB"/>
        </a:p>
      </dgm:t>
    </dgm:pt>
    <dgm:pt modelId="{C0090310-D2DC-4596-A310-BBFB114A09A3}" type="sibTrans" cxnId="{33BD38ED-3BA7-4EA1-B165-36E76B607EAF}">
      <dgm:prSet/>
      <dgm:spPr/>
      <dgm:t>
        <a:bodyPr/>
        <a:lstStyle/>
        <a:p>
          <a:endParaRPr lang="en-GB"/>
        </a:p>
      </dgm:t>
    </dgm:pt>
    <dgm:pt modelId="{2F0455B4-6666-4E94-BA84-0DC18AF82A03}">
      <dgm:prSet phldrT="[Text]"/>
      <dgm:spPr/>
      <dgm:t>
        <a:bodyPr/>
        <a:lstStyle/>
        <a:p>
          <a:r>
            <a:rPr lang="en-GB" dirty="0"/>
            <a:t>Do you have access to any printouts, slides, books you might need?</a:t>
          </a:r>
        </a:p>
      </dgm:t>
    </dgm:pt>
    <dgm:pt modelId="{BBFAB225-4DBD-4BD9-82EA-D3D437BC7726}" type="parTrans" cxnId="{6D5F2B8F-C8B6-4E00-9088-AFED40E90796}">
      <dgm:prSet/>
      <dgm:spPr/>
      <dgm:t>
        <a:bodyPr/>
        <a:lstStyle/>
        <a:p>
          <a:endParaRPr lang="en-GB"/>
        </a:p>
      </dgm:t>
    </dgm:pt>
    <dgm:pt modelId="{5D3BD41E-4817-43A1-8AA0-F3B77E122B7A}" type="sibTrans" cxnId="{6D5F2B8F-C8B6-4E00-9088-AFED40E90796}">
      <dgm:prSet/>
      <dgm:spPr/>
      <dgm:t>
        <a:bodyPr/>
        <a:lstStyle/>
        <a:p>
          <a:endParaRPr lang="en-GB"/>
        </a:p>
      </dgm:t>
    </dgm:pt>
    <dgm:pt modelId="{C599428D-6A68-435E-A215-087FFDF66769}" type="pres">
      <dgm:prSet presAssocID="{A46870DC-138D-4DDB-826C-5FFCF42B0E36}" presName="Name0" presStyleCnt="0">
        <dgm:presLayoutVars>
          <dgm:dir/>
          <dgm:animLvl val="lvl"/>
          <dgm:resizeHandles val="exact"/>
        </dgm:presLayoutVars>
      </dgm:prSet>
      <dgm:spPr/>
    </dgm:pt>
    <dgm:pt modelId="{E574EE7B-363F-4124-A7B9-2A9E9E736C19}" type="pres">
      <dgm:prSet presAssocID="{C9B6CB54-937C-41AD-9FAA-01957CDFE447}" presName="composite" presStyleCnt="0"/>
      <dgm:spPr/>
    </dgm:pt>
    <dgm:pt modelId="{181093E9-10D7-4CE5-8E33-D6FB3D6A6C97}" type="pres">
      <dgm:prSet presAssocID="{C9B6CB54-937C-41AD-9FAA-01957CDFE447}" presName="parTx" presStyleLbl="alignNode1" presStyleIdx="0" presStyleCnt="3" custLinFactNeighborX="-103" custLinFactNeighborY="293">
        <dgm:presLayoutVars>
          <dgm:chMax val="0"/>
          <dgm:chPref val="0"/>
          <dgm:bulletEnabled val="1"/>
        </dgm:presLayoutVars>
      </dgm:prSet>
      <dgm:spPr/>
    </dgm:pt>
    <dgm:pt modelId="{3BFF05A9-F110-4588-86F4-ABAB466D431F}" type="pres">
      <dgm:prSet presAssocID="{C9B6CB54-937C-41AD-9FAA-01957CDFE447}" presName="desTx" presStyleLbl="alignAccFollowNode1" presStyleIdx="0" presStyleCnt="3">
        <dgm:presLayoutVars>
          <dgm:bulletEnabled val="1"/>
        </dgm:presLayoutVars>
      </dgm:prSet>
      <dgm:spPr/>
    </dgm:pt>
    <dgm:pt modelId="{58CB13B0-DFEB-4B8F-B32B-5D8C95DFE020}" type="pres">
      <dgm:prSet presAssocID="{2E2E456E-5BB5-40AC-8667-5C273C613F88}" presName="space" presStyleCnt="0"/>
      <dgm:spPr/>
    </dgm:pt>
    <dgm:pt modelId="{933D4884-D7F3-4555-9FFF-03B2D8E2B232}" type="pres">
      <dgm:prSet presAssocID="{00050EF8-DEF0-464B-8AB9-54E6424BB237}" presName="composite" presStyleCnt="0"/>
      <dgm:spPr/>
    </dgm:pt>
    <dgm:pt modelId="{D5631047-810E-4C55-9EBC-E483E4CCCCE6}" type="pres">
      <dgm:prSet presAssocID="{00050EF8-DEF0-464B-8AB9-54E6424BB237}" presName="parTx" presStyleLbl="alignNode1" presStyleIdx="1" presStyleCnt="3">
        <dgm:presLayoutVars>
          <dgm:chMax val="0"/>
          <dgm:chPref val="0"/>
          <dgm:bulletEnabled val="1"/>
        </dgm:presLayoutVars>
      </dgm:prSet>
      <dgm:spPr/>
    </dgm:pt>
    <dgm:pt modelId="{109B845A-6806-48D9-AE91-4F1C4E0E50CB}" type="pres">
      <dgm:prSet presAssocID="{00050EF8-DEF0-464B-8AB9-54E6424BB237}" presName="desTx" presStyleLbl="alignAccFollowNode1" presStyleIdx="1" presStyleCnt="3">
        <dgm:presLayoutVars>
          <dgm:bulletEnabled val="1"/>
        </dgm:presLayoutVars>
      </dgm:prSet>
      <dgm:spPr/>
    </dgm:pt>
    <dgm:pt modelId="{E960AB78-E1C3-4435-873C-3995B6602766}" type="pres">
      <dgm:prSet presAssocID="{B0DD5641-9E32-45AE-8818-D108A2B71AF9}" presName="space" presStyleCnt="0"/>
      <dgm:spPr/>
    </dgm:pt>
    <dgm:pt modelId="{4749B364-952D-4689-B119-091B150C42D5}" type="pres">
      <dgm:prSet presAssocID="{142EF517-2864-4668-98FB-ADB37EE6B108}" presName="composite" presStyleCnt="0"/>
      <dgm:spPr/>
    </dgm:pt>
    <dgm:pt modelId="{FAD11F8F-6410-4FC8-8A20-8DCAD4A3889D}" type="pres">
      <dgm:prSet presAssocID="{142EF517-2864-4668-98FB-ADB37EE6B108}" presName="parTx" presStyleLbl="alignNode1" presStyleIdx="2" presStyleCnt="3">
        <dgm:presLayoutVars>
          <dgm:chMax val="0"/>
          <dgm:chPref val="0"/>
          <dgm:bulletEnabled val="1"/>
        </dgm:presLayoutVars>
      </dgm:prSet>
      <dgm:spPr/>
    </dgm:pt>
    <dgm:pt modelId="{B415CA3A-1B1B-40BA-8DB8-6E48F04DF49F}" type="pres">
      <dgm:prSet presAssocID="{142EF517-2864-4668-98FB-ADB37EE6B108}" presName="desTx" presStyleLbl="alignAccFollowNode1" presStyleIdx="2" presStyleCnt="3">
        <dgm:presLayoutVars>
          <dgm:bulletEnabled val="1"/>
        </dgm:presLayoutVars>
      </dgm:prSet>
      <dgm:spPr/>
    </dgm:pt>
  </dgm:ptLst>
  <dgm:cxnLst>
    <dgm:cxn modelId="{1184831E-65AC-4E97-B901-ACEF991BDDCE}" type="presOf" srcId="{95AB4494-8A0F-4FFE-8EED-1E357416522F}" destId="{109B845A-6806-48D9-AE91-4F1C4E0E50CB}" srcOrd="0" destOrd="1" presId="urn:microsoft.com/office/officeart/2005/8/layout/hList1"/>
    <dgm:cxn modelId="{B36FD121-E443-4777-89E5-3F516F954C5F}" type="presOf" srcId="{00050EF8-DEF0-464B-8AB9-54E6424BB237}" destId="{D5631047-810E-4C55-9EBC-E483E4CCCCE6}" srcOrd="0" destOrd="0" presId="urn:microsoft.com/office/officeart/2005/8/layout/hList1"/>
    <dgm:cxn modelId="{C686C722-702C-4B53-A971-65B888779C13}" srcId="{00050EF8-DEF0-464B-8AB9-54E6424BB237}" destId="{962BF8E3-9897-42E2-AC74-7498601E5539}" srcOrd="2" destOrd="0" parTransId="{4660B7F2-5D2B-42C9-957E-067C7DFD8B79}" sibTransId="{EB440ADC-0F02-4834-881F-8E7418365BCA}"/>
    <dgm:cxn modelId="{ECA3BA32-0761-4CCD-8B3A-ACFDE4CA91F1}" srcId="{A46870DC-138D-4DDB-826C-5FFCF42B0E36}" destId="{C9B6CB54-937C-41AD-9FAA-01957CDFE447}" srcOrd="0" destOrd="0" parTransId="{D8D2153F-8AFF-4F05-A84D-ED779C73EFD2}" sibTransId="{2E2E456E-5BB5-40AC-8667-5C273C613F88}"/>
    <dgm:cxn modelId="{71ABF73F-2764-435B-970D-FF23D1EB8F7D}" type="presOf" srcId="{2F0455B4-6666-4E94-BA84-0DC18AF82A03}" destId="{B415CA3A-1B1B-40BA-8DB8-6E48F04DF49F}" srcOrd="0" destOrd="2" presId="urn:microsoft.com/office/officeart/2005/8/layout/hList1"/>
    <dgm:cxn modelId="{170A725F-333D-4078-A802-4405DD394B9B}" type="presOf" srcId="{C9B6CB54-937C-41AD-9FAA-01957CDFE447}" destId="{181093E9-10D7-4CE5-8E33-D6FB3D6A6C97}" srcOrd="0" destOrd="0" presId="urn:microsoft.com/office/officeart/2005/8/layout/hList1"/>
    <dgm:cxn modelId="{A0059344-1786-4DCE-A2DF-E6FE86F5E8A2}" type="presOf" srcId="{FA1A4542-46ED-4342-9FC4-88FEFDD58BDA}" destId="{B415CA3A-1B1B-40BA-8DB8-6E48F04DF49F}" srcOrd="0" destOrd="1" presId="urn:microsoft.com/office/officeart/2005/8/layout/hList1"/>
    <dgm:cxn modelId="{FF6D7B67-B769-4867-8B1F-6BD5D5AD6BE6}" type="presOf" srcId="{962BF8E3-9897-42E2-AC74-7498601E5539}" destId="{109B845A-6806-48D9-AE91-4F1C4E0E50CB}" srcOrd="0" destOrd="2" presId="urn:microsoft.com/office/officeart/2005/8/layout/hList1"/>
    <dgm:cxn modelId="{B2613F51-0362-4742-80D8-2A6D037F20A3}" srcId="{A46870DC-138D-4DDB-826C-5FFCF42B0E36}" destId="{00050EF8-DEF0-464B-8AB9-54E6424BB237}" srcOrd="1" destOrd="0" parTransId="{9A325BB1-8F16-44FC-95B8-DD9A072ED0D1}" sibTransId="{B0DD5641-9E32-45AE-8818-D108A2B71AF9}"/>
    <dgm:cxn modelId="{CF348251-6BCA-4219-ABFF-C5B13C33D190}" srcId="{A46870DC-138D-4DDB-826C-5FFCF42B0E36}" destId="{142EF517-2864-4668-98FB-ADB37EE6B108}" srcOrd="2" destOrd="0" parTransId="{A7A60602-67DE-4188-A61A-7EAC2B38CBC6}" sibTransId="{EE1BD962-0229-436C-AB06-C8E027A18049}"/>
    <dgm:cxn modelId="{228C517E-4F96-463C-8E52-3EDA1A00FEAE}" type="presOf" srcId="{DD35C893-BE8F-47B9-AAD1-16D9A1C51E22}" destId="{B415CA3A-1B1B-40BA-8DB8-6E48F04DF49F}" srcOrd="0" destOrd="0" presId="urn:microsoft.com/office/officeart/2005/8/layout/hList1"/>
    <dgm:cxn modelId="{6D5F2B8F-C8B6-4E00-9088-AFED40E90796}" srcId="{142EF517-2864-4668-98FB-ADB37EE6B108}" destId="{2F0455B4-6666-4E94-BA84-0DC18AF82A03}" srcOrd="2" destOrd="0" parTransId="{BBFAB225-4DBD-4BD9-82EA-D3D437BC7726}" sibTransId="{5D3BD41E-4817-43A1-8AA0-F3B77E122B7A}"/>
    <dgm:cxn modelId="{84C4C09A-EC19-4BF2-A7EE-CE235ABE784B}" type="presOf" srcId="{9C9AF3DD-0DF8-4A7B-ADB1-629D3C399F54}" destId="{3BFF05A9-F110-4588-86F4-ABAB466D431F}" srcOrd="0" destOrd="0" presId="urn:microsoft.com/office/officeart/2005/8/layout/hList1"/>
    <dgm:cxn modelId="{E28604A8-265F-4D0B-B617-2005A021EF74}" type="presOf" srcId="{142EF517-2864-4668-98FB-ADB37EE6B108}" destId="{FAD11F8F-6410-4FC8-8A20-8DCAD4A3889D}" srcOrd="0" destOrd="0" presId="urn:microsoft.com/office/officeart/2005/8/layout/hList1"/>
    <dgm:cxn modelId="{C3B3C3AC-4B94-4B53-9578-0C2FA0F696CE}" srcId="{142EF517-2864-4668-98FB-ADB37EE6B108}" destId="{FA1A4542-46ED-4342-9FC4-88FEFDD58BDA}" srcOrd="1" destOrd="0" parTransId="{3091080C-458A-4E0C-B21B-0180755D1E07}" sibTransId="{ABD952C0-6C3A-4D01-8609-6A1163EA2900}"/>
    <dgm:cxn modelId="{827C5BB8-79E3-4471-8AF7-688C5DA646A8}" type="presOf" srcId="{A46870DC-138D-4DDB-826C-5FFCF42B0E36}" destId="{C599428D-6A68-435E-A215-087FFDF66769}" srcOrd="0" destOrd="0" presId="urn:microsoft.com/office/officeart/2005/8/layout/hList1"/>
    <dgm:cxn modelId="{B020CCBF-8BB0-41E9-841B-C5AE6782562D}" srcId="{C9B6CB54-937C-41AD-9FAA-01957CDFE447}" destId="{9C9AF3DD-0DF8-4A7B-ADB1-629D3C399F54}" srcOrd="0" destOrd="0" parTransId="{E9FFE54C-F01C-44FF-B666-147ED224E6AB}" sibTransId="{550CD563-3F79-4363-9DC4-55B2D0438954}"/>
    <dgm:cxn modelId="{646DD0C5-A679-4AFF-AF0A-6A1021468ABB}" type="presOf" srcId="{5BC508B4-C579-4ADC-9375-C4B36CDB4F4E}" destId="{109B845A-6806-48D9-AE91-4F1C4E0E50CB}" srcOrd="0" destOrd="0" presId="urn:microsoft.com/office/officeart/2005/8/layout/hList1"/>
    <dgm:cxn modelId="{EF28DBD1-6FD2-4FF2-9074-A81CA11C0D55}" srcId="{142EF517-2864-4668-98FB-ADB37EE6B108}" destId="{DD35C893-BE8F-47B9-AAD1-16D9A1C51E22}" srcOrd="0" destOrd="0" parTransId="{FFDA7C9F-0898-4151-89D3-BF35E1D845B9}" sibTransId="{5C7C0C4B-C403-45A7-8C2E-1BDB2A36B7F9}"/>
    <dgm:cxn modelId="{ED840FD7-BD13-466E-9095-ED27C541E597}" type="presOf" srcId="{0BEFE4EF-6D68-4A53-B39F-67A93B8F7DDB}" destId="{3BFF05A9-F110-4588-86F4-ABAB466D431F}" srcOrd="0" destOrd="1" presId="urn:microsoft.com/office/officeart/2005/8/layout/hList1"/>
    <dgm:cxn modelId="{545E89DA-B36C-4078-919A-2B43085A3202}" srcId="{C9B6CB54-937C-41AD-9FAA-01957CDFE447}" destId="{0BEFE4EF-6D68-4A53-B39F-67A93B8F7DDB}" srcOrd="1" destOrd="0" parTransId="{0A847F40-43E2-4966-8131-7C79ED46F587}" sibTransId="{ECBA4A47-C64B-4E6B-A4F1-DE4BAB548D37}"/>
    <dgm:cxn modelId="{2342DBE8-5EDF-4DB5-85CB-B37EB4D61428}" srcId="{00050EF8-DEF0-464B-8AB9-54E6424BB237}" destId="{5BC508B4-C579-4ADC-9375-C4B36CDB4F4E}" srcOrd="0" destOrd="0" parTransId="{DF45ECB9-D6E9-43DF-AF8A-59B68E8B368E}" sibTransId="{B16BE692-04B3-4049-B77F-219CE834FBD0}"/>
    <dgm:cxn modelId="{33BD38ED-3BA7-4EA1-B165-36E76B607EAF}" srcId="{00050EF8-DEF0-464B-8AB9-54E6424BB237}" destId="{95AB4494-8A0F-4FFE-8EED-1E357416522F}" srcOrd="1" destOrd="0" parTransId="{4D117828-2AB8-4F40-9C77-56D68649668F}" sibTransId="{C0090310-D2DC-4596-A310-BBFB114A09A3}"/>
    <dgm:cxn modelId="{1BE748FC-AFFD-4D83-8396-D965B307AB1C}" type="presParOf" srcId="{C599428D-6A68-435E-A215-087FFDF66769}" destId="{E574EE7B-363F-4124-A7B9-2A9E9E736C19}" srcOrd="0" destOrd="0" presId="urn:microsoft.com/office/officeart/2005/8/layout/hList1"/>
    <dgm:cxn modelId="{53552471-F681-4410-AEEB-C3632FCAB160}" type="presParOf" srcId="{E574EE7B-363F-4124-A7B9-2A9E9E736C19}" destId="{181093E9-10D7-4CE5-8E33-D6FB3D6A6C97}" srcOrd="0" destOrd="0" presId="urn:microsoft.com/office/officeart/2005/8/layout/hList1"/>
    <dgm:cxn modelId="{5B59FABE-7576-44E6-818D-22D8E4650436}" type="presParOf" srcId="{E574EE7B-363F-4124-A7B9-2A9E9E736C19}" destId="{3BFF05A9-F110-4588-86F4-ABAB466D431F}" srcOrd="1" destOrd="0" presId="urn:microsoft.com/office/officeart/2005/8/layout/hList1"/>
    <dgm:cxn modelId="{A0AF2243-E16F-473A-AC64-35C9490BC9B5}" type="presParOf" srcId="{C599428D-6A68-435E-A215-087FFDF66769}" destId="{58CB13B0-DFEB-4B8F-B32B-5D8C95DFE020}" srcOrd="1" destOrd="0" presId="urn:microsoft.com/office/officeart/2005/8/layout/hList1"/>
    <dgm:cxn modelId="{731927D3-CFEA-4019-8941-202AB49D97FB}" type="presParOf" srcId="{C599428D-6A68-435E-A215-087FFDF66769}" destId="{933D4884-D7F3-4555-9FFF-03B2D8E2B232}" srcOrd="2" destOrd="0" presId="urn:microsoft.com/office/officeart/2005/8/layout/hList1"/>
    <dgm:cxn modelId="{FC9A1A26-9537-4C0D-83C2-1E0BE99A9A6F}" type="presParOf" srcId="{933D4884-D7F3-4555-9FFF-03B2D8E2B232}" destId="{D5631047-810E-4C55-9EBC-E483E4CCCCE6}" srcOrd="0" destOrd="0" presId="urn:microsoft.com/office/officeart/2005/8/layout/hList1"/>
    <dgm:cxn modelId="{D5A0B4FE-68C5-4580-B7DA-2D19582DE079}" type="presParOf" srcId="{933D4884-D7F3-4555-9FFF-03B2D8E2B232}" destId="{109B845A-6806-48D9-AE91-4F1C4E0E50CB}" srcOrd="1" destOrd="0" presId="urn:microsoft.com/office/officeart/2005/8/layout/hList1"/>
    <dgm:cxn modelId="{CB054A48-88DA-4C82-A7A4-22037D5FB7DC}" type="presParOf" srcId="{C599428D-6A68-435E-A215-087FFDF66769}" destId="{E960AB78-E1C3-4435-873C-3995B6602766}" srcOrd="3" destOrd="0" presId="urn:microsoft.com/office/officeart/2005/8/layout/hList1"/>
    <dgm:cxn modelId="{B127F957-FFC4-42CE-B3F0-6CDBDE1A9A09}" type="presParOf" srcId="{C599428D-6A68-435E-A215-087FFDF66769}" destId="{4749B364-952D-4689-B119-091B150C42D5}" srcOrd="4" destOrd="0" presId="urn:microsoft.com/office/officeart/2005/8/layout/hList1"/>
    <dgm:cxn modelId="{6C00B3E7-49A6-43B7-AB86-A92BCF316919}" type="presParOf" srcId="{4749B364-952D-4689-B119-091B150C42D5}" destId="{FAD11F8F-6410-4FC8-8A20-8DCAD4A3889D}" srcOrd="0" destOrd="0" presId="urn:microsoft.com/office/officeart/2005/8/layout/hList1"/>
    <dgm:cxn modelId="{D58CFC8B-B4C8-487F-A891-D748D0D24516}" type="presParOf" srcId="{4749B364-952D-4689-B119-091B150C42D5}" destId="{B415CA3A-1B1B-40BA-8DB8-6E48F04DF49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870DC-138D-4DDB-826C-5FFCF42B0E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9B6CB54-937C-41AD-9FAA-01957CDFE447}">
      <dgm:prSet phldrT="[Text]" custT="1"/>
      <dgm:spPr/>
      <dgm:t>
        <a:bodyPr/>
        <a:lstStyle/>
        <a:p>
          <a:r>
            <a:rPr lang="en-GB" sz="2800" dirty="0"/>
            <a:t>Prioritisation</a:t>
          </a:r>
        </a:p>
      </dgm:t>
    </dgm:pt>
    <dgm:pt modelId="{D8D2153F-8AFF-4F05-A84D-ED779C73EFD2}" type="parTrans" cxnId="{ECA3BA32-0761-4CCD-8B3A-ACFDE4CA91F1}">
      <dgm:prSet/>
      <dgm:spPr/>
      <dgm:t>
        <a:bodyPr/>
        <a:lstStyle/>
        <a:p>
          <a:endParaRPr lang="en-GB"/>
        </a:p>
      </dgm:t>
    </dgm:pt>
    <dgm:pt modelId="{2E2E456E-5BB5-40AC-8667-5C273C613F88}" type="sibTrans" cxnId="{ECA3BA32-0761-4CCD-8B3A-ACFDE4CA91F1}">
      <dgm:prSet/>
      <dgm:spPr/>
      <dgm:t>
        <a:bodyPr/>
        <a:lstStyle/>
        <a:p>
          <a:endParaRPr lang="en-GB"/>
        </a:p>
      </dgm:t>
    </dgm:pt>
    <dgm:pt modelId="{9C9AF3DD-0DF8-4A7B-ADB1-629D3C399F54}">
      <dgm:prSet phldrT="[Text]" custT="1"/>
      <dgm:spPr/>
      <dgm:t>
        <a:bodyPr/>
        <a:lstStyle/>
        <a:p>
          <a:r>
            <a:rPr lang="en-GB" sz="1600" dirty="0"/>
            <a:t>Write</a:t>
          </a:r>
          <a:r>
            <a:rPr lang="en-GB" sz="1600" baseline="0" dirty="0"/>
            <a:t> a list of everything.</a:t>
          </a:r>
          <a:endParaRPr lang="en-GB" sz="1600" dirty="0"/>
        </a:p>
      </dgm:t>
    </dgm:pt>
    <dgm:pt modelId="{E9FFE54C-F01C-44FF-B666-147ED224E6AB}" type="parTrans" cxnId="{B020CCBF-8BB0-41E9-841B-C5AE6782562D}">
      <dgm:prSet/>
      <dgm:spPr/>
      <dgm:t>
        <a:bodyPr/>
        <a:lstStyle/>
        <a:p>
          <a:endParaRPr lang="en-GB"/>
        </a:p>
      </dgm:t>
    </dgm:pt>
    <dgm:pt modelId="{550CD563-3F79-4363-9DC4-55B2D0438954}" type="sibTrans" cxnId="{B020CCBF-8BB0-41E9-841B-C5AE6782562D}">
      <dgm:prSet/>
      <dgm:spPr/>
      <dgm:t>
        <a:bodyPr/>
        <a:lstStyle/>
        <a:p>
          <a:endParaRPr lang="en-GB"/>
        </a:p>
      </dgm:t>
    </dgm:pt>
    <dgm:pt modelId="{0BEFE4EF-6D68-4A53-B39F-67A93B8F7DDB}">
      <dgm:prSet phldrT="[Text]" custT="1"/>
      <dgm:spPr/>
      <dgm:t>
        <a:bodyPr/>
        <a:lstStyle/>
        <a:p>
          <a:r>
            <a:rPr lang="en-GB" sz="1600" dirty="0"/>
            <a:t>What’s most important? When’s the soonest deadline?</a:t>
          </a:r>
        </a:p>
      </dgm:t>
    </dgm:pt>
    <dgm:pt modelId="{0A847F40-43E2-4966-8131-7C79ED46F587}" type="parTrans" cxnId="{545E89DA-B36C-4078-919A-2B43085A3202}">
      <dgm:prSet/>
      <dgm:spPr/>
      <dgm:t>
        <a:bodyPr/>
        <a:lstStyle/>
        <a:p>
          <a:endParaRPr lang="en-GB"/>
        </a:p>
      </dgm:t>
    </dgm:pt>
    <dgm:pt modelId="{ECBA4A47-C64B-4E6B-A4F1-DE4BAB548D37}" type="sibTrans" cxnId="{545E89DA-B36C-4078-919A-2B43085A3202}">
      <dgm:prSet/>
      <dgm:spPr/>
      <dgm:t>
        <a:bodyPr/>
        <a:lstStyle/>
        <a:p>
          <a:endParaRPr lang="en-GB"/>
        </a:p>
      </dgm:t>
    </dgm:pt>
    <dgm:pt modelId="{00050EF8-DEF0-464B-8AB9-54E6424BB237}">
      <dgm:prSet phldrT="[Text]" custT="1"/>
      <dgm:spPr/>
      <dgm:t>
        <a:bodyPr/>
        <a:lstStyle/>
        <a:p>
          <a:r>
            <a:rPr lang="en-GB" sz="2400" dirty="0"/>
            <a:t>Goal Setting</a:t>
          </a:r>
        </a:p>
      </dgm:t>
    </dgm:pt>
    <dgm:pt modelId="{9A325BB1-8F16-44FC-95B8-DD9A072ED0D1}" type="parTrans" cxnId="{B2613F51-0362-4742-80D8-2A6D037F20A3}">
      <dgm:prSet/>
      <dgm:spPr/>
      <dgm:t>
        <a:bodyPr/>
        <a:lstStyle/>
        <a:p>
          <a:endParaRPr lang="en-GB"/>
        </a:p>
      </dgm:t>
    </dgm:pt>
    <dgm:pt modelId="{B0DD5641-9E32-45AE-8818-D108A2B71AF9}" type="sibTrans" cxnId="{B2613F51-0362-4742-80D8-2A6D037F20A3}">
      <dgm:prSet/>
      <dgm:spPr/>
      <dgm:t>
        <a:bodyPr/>
        <a:lstStyle/>
        <a:p>
          <a:endParaRPr lang="en-GB"/>
        </a:p>
      </dgm:t>
    </dgm:pt>
    <dgm:pt modelId="{5BC508B4-C579-4ADC-9375-C4B36CDB4F4E}">
      <dgm:prSet phldrT="[Text]"/>
      <dgm:spPr/>
      <dgm:t>
        <a:bodyPr/>
        <a:lstStyle/>
        <a:p>
          <a:r>
            <a:rPr lang="en-GB" dirty="0"/>
            <a:t>Divide your study session into smaller chunks.</a:t>
          </a:r>
        </a:p>
      </dgm:t>
    </dgm:pt>
    <dgm:pt modelId="{DF45ECB9-D6E9-43DF-AF8A-59B68E8B368E}" type="parTrans" cxnId="{2342DBE8-5EDF-4DB5-85CB-B37EB4D61428}">
      <dgm:prSet/>
      <dgm:spPr/>
      <dgm:t>
        <a:bodyPr/>
        <a:lstStyle/>
        <a:p>
          <a:endParaRPr lang="en-GB"/>
        </a:p>
      </dgm:t>
    </dgm:pt>
    <dgm:pt modelId="{B16BE692-04B3-4049-B77F-219CE834FBD0}" type="sibTrans" cxnId="{2342DBE8-5EDF-4DB5-85CB-B37EB4D61428}">
      <dgm:prSet/>
      <dgm:spPr/>
      <dgm:t>
        <a:bodyPr/>
        <a:lstStyle/>
        <a:p>
          <a:endParaRPr lang="en-GB"/>
        </a:p>
      </dgm:t>
    </dgm:pt>
    <dgm:pt modelId="{962BF8E3-9897-42E2-AC74-7498601E5539}">
      <dgm:prSet phldrT="[Text]"/>
      <dgm:spPr/>
      <dgm:t>
        <a:bodyPr/>
        <a:lstStyle/>
        <a:p>
          <a:r>
            <a:rPr lang="en-GB" dirty="0"/>
            <a:t>Pomodoro technique </a:t>
          </a:r>
        </a:p>
      </dgm:t>
    </dgm:pt>
    <dgm:pt modelId="{4660B7F2-5D2B-42C9-957E-067C7DFD8B79}" type="parTrans" cxnId="{C686C722-702C-4B53-A971-65B888779C13}">
      <dgm:prSet/>
      <dgm:spPr/>
      <dgm:t>
        <a:bodyPr/>
        <a:lstStyle/>
        <a:p>
          <a:endParaRPr lang="en-GB"/>
        </a:p>
      </dgm:t>
    </dgm:pt>
    <dgm:pt modelId="{EB440ADC-0F02-4834-881F-8E7418365BCA}" type="sibTrans" cxnId="{C686C722-702C-4B53-A971-65B888779C13}">
      <dgm:prSet/>
      <dgm:spPr/>
      <dgm:t>
        <a:bodyPr/>
        <a:lstStyle/>
        <a:p>
          <a:endParaRPr lang="en-GB"/>
        </a:p>
      </dgm:t>
    </dgm:pt>
    <dgm:pt modelId="{142EF517-2864-4668-98FB-ADB37EE6B108}">
      <dgm:prSet phldrT="[Text]" custT="1"/>
      <dgm:spPr/>
      <dgm:t>
        <a:bodyPr/>
        <a:lstStyle/>
        <a:p>
          <a:r>
            <a:rPr lang="en-GB" sz="2400" dirty="0"/>
            <a:t>Self-Awareness</a:t>
          </a:r>
        </a:p>
      </dgm:t>
    </dgm:pt>
    <dgm:pt modelId="{A7A60602-67DE-4188-A61A-7EAC2B38CBC6}" type="parTrans" cxnId="{CF348251-6BCA-4219-ABFF-C5B13C33D190}">
      <dgm:prSet/>
      <dgm:spPr/>
      <dgm:t>
        <a:bodyPr/>
        <a:lstStyle/>
        <a:p>
          <a:endParaRPr lang="en-GB"/>
        </a:p>
      </dgm:t>
    </dgm:pt>
    <dgm:pt modelId="{EE1BD962-0229-436C-AB06-C8E027A18049}" type="sibTrans" cxnId="{CF348251-6BCA-4219-ABFF-C5B13C33D190}">
      <dgm:prSet/>
      <dgm:spPr/>
      <dgm:t>
        <a:bodyPr/>
        <a:lstStyle/>
        <a:p>
          <a:endParaRPr lang="en-GB"/>
        </a:p>
      </dgm:t>
    </dgm:pt>
    <dgm:pt modelId="{DD35C893-BE8F-47B9-AAD1-16D9A1C51E22}">
      <dgm:prSet phldrT="[Text]" custT="1"/>
      <dgm:spPr/>
      <dgm:t>
        <a:bodyPr/>
        <a:lstStyle/>
        <a:p>
          <a:r>
            <a:rPr lang="en-GB" sz="1200" dirty="0"/>
            <a:t>What time of day do you concentrate best? What distracts you?</a:t>
          </a:r>
        </a:p>
      </dgm:t>
    </dgm:pt>
    <dgm:pt modelId="{FFDA7C9F-0898-4151-89D3-BF35E1D845B9}" type="parTrans" cxnId="{EF28DBD1-6FD2-4FF2-9074-A81CA11C0D55}">
      <dgm:prSet/>
      <dgm:spPr/>
      <dgm:t>
        <a:bodyPr/>
        <a:lstStyle/>
        <a:p>
          <a:endParaRPr lang="en-GB"/>
        </a:p>
      </dgm:t>
    </dgm:pt>
    <dgm:pt modelId="{5C7C0C4B-C403-45A7-8C2E-1BDB2A36B7F9}" type="sibTrans" cxnId="{EF28DBD1-6FD2-4FF2-9074-A81CA11C0D55}">
      <dgm:prSet/>
      <dgm:spPr/>
      <dgm:t>
        <a:bodyPr/>
        <a:lstStyle/>
        <a:p>
          <a:endParaRPr lang="en-GB"/>
        </a:p>
      </dgm:t>
    </dgm:pt>
    <dgm:pt modelId="{FA1A4542-46ED-4342-9FC4-88FEFDD58BDA}">
      <dgm:prSet phldrT="[Text]" custT="1"/>
      <dgm:spPr/>
      <dgm:t>
        <a:bodyPr/>
        <a:lstStyle/>
        <a:p>
          <a:r>
            <a:rPr lang="en-GB" sz="1200" dirty="0"/>
            <a:t>What other responsibilities do you have? Looking after siblings? A job?</a:t>
          </a:r>
        </a:p>
      </dgm:t>
    </dgm:pt>
    <dgm:pt modelId="{3091080C-458A-4E0C-B21B-0180755D1E07}" type="parTrans" cxnId="{C3B3C3AC-4B94-4B53-9578-0C2FA0F696CE}">
      <dgm:prSet/>
      <dgm:spPr/>
      <dgm:t>
        <a:bodyPr/>
        <a:lstStyle/>
        <a:p>
          <a:endParaRPr lang="en-GB"/>
        </a:p>
      </dgm:t>
    </dgm:pt>
    <dgm:pt modelId="{ABD952C0-6C3A-4D01-8609-6A1163EA2900}" type="sibTrans" cxnId="{C3B3C3AC-4B94-4B53-9578-0C2FA0F696CE}">
      <dgm:prSet/>
      <dgm:spPr/>
      <dgm:t>
        <a:bodyPr/>
        <a:lstStyle/>
        <a:p>
          <a:endParaRPr lang="en-GB"/>
        </a:p>
      </dgm:t>
    </dgm:pt>
    <dgm:pt modelId="{BCC2ECCF-FCBA-4259-8418-85F651E7CB39}">
      <dgm:prSet phldrT="[Text]"/>
      <dgm:spPr/>
      <dgm:t>
        <a:bodyPr/>
        <a:lstStyle/>
        <a:p>
          <a:r>
            <a:rPr lang="en-GB" dirty="0"/>
            <a:t>What’s realistic and achievable?</a:t>
          </a:r>
        </a:p>
      </dgm:t>
    </dgm:pt>
    <dgm:pt modelId="{2EC0AB64-1FCC-4DC9-B116-AE396C6717C9}" type="parTrans" cxnId="{B9809C6D-D4B7-44E8-9345-4EEC56A5A517}">
      <dgm:prSet/>
      <dgm:spPr/>
      <dgm:t>
        <a:bodyPr/>
        <a:lstStyle/>
        <a:p>
          <a:endParaRPr lang="en-GB"/>
        </a:p>
      </dgm:t>
    </dgm:pt>
    <dgm:pt modelId="{2B908EF1-7C63-41C8-BE52-0C1036452DAF}" type="sibTrans" cxnId="{B9809C6D-D4B7-44E8-9345-4EEC56A5A517}">
      <dgm:prSet/>
      <dgm:spPr/>
      <dgm:t>
        <a:bodyPr/>
        <a:lstStyle/>
        <a:p>
          <a:endParaRPr lang="en-GB"/>
        </a:p>
      </dgm:t>
    </dgm:pt>
    <dgm:pt modelId="{B7573D98-8AA4-4770-BC36-C99B83E8508C}">
      <dgm:prSet phldrT="[Text]" custT="1"/>
      <dgm:spPr/>
      <dgm:t>
        <a:bodyPr/>
        <a:lstStyle/>
        <a:p>
          <a:r>
            <a:rPr lang="en-GB" sz="1200" dirty="0"/>
            <a:t>What’s your form of self-care</a:t>
          </a:r>
          <a:r>
            <a:rPr lang="en-GB" sz="1400" dirty="0"/>
            <a:t>?</a:t>
          </a:r>
        </a:p>
      </dgm:t>
    </dgm:pt>
    <dgm:pt modelId="{79C61BCA-F73A-4502-B0A0-BD290A58B5C4}" type="parTrans" cxnId="{808C5148-F47A-4DA0-9318-93C741303892}">
      <dgm:prSet/>
      <dgm:spPr/>
      <dgm:t>
        <a:bodyPr/>
        <a:lstStyle/>
        <a:p>
          <a:endParaRPr lang="en-GB"/>
        </a:p>
      </dgm:t>
    </dgm:pt>
    <dgm:pt modelId="{2DCD2C96-BBD5-41D0-BB4A-47F8DD4F3DCD}" type="sibTrans" cxnId="{808C5148-F47A-4DA0-9318-93C741303892}">
      <dgm:prSet/>
      <dgm:spPr/>
      <dgm:t>
        <a:bodyPr/>
        <a:lstStyle/>
        <a:p>
          <a:endParaRPr lang="en-GB"/>
        </a:p>
      </dgm:t>
    </dgm:pt>
    <dgm:pt modelId="{C599428D-6A68-435E-A215-087FFDF66769}" type="pres">
      <dgm:prSet presAssocID="{A46870DC-138D-4DDB-826C-5FFCF42B0E36}" presName="Name0" presStyleCnt="0">
        <dgm:presLayoutVars>
          <dgm:dir/>
          <dgm:animLvl val="lvl"/>
          <dgm:resizeHandles val="exact"/>
        </dgm:presLayoutVars>
      </dgm:prSet>
      <dgm:spPr/>
    </dgm:pt>
    <dgm:pt modelId="{E574EE7B-363F-4124-A7B9-2A9E9E736C19}" type="pres">
      <dgm:prSet presAssocID="{C9B6CB54-937C-41AD-9FAA-01957CDFE447}" presName="composite" presStyleCnt="0"/>
      <dgm:spPr/>
    </dgm:pt>
    <dgm:pt modelId="{181093E9-10D7-4CE5-8E33-D6FB3D6A6C97}" type="pres">
      <dgm:prSet presAssocID="{C9B6CB54-937C-41AD-9FAA-01957CDFE447}" presName="parTx" presStyleLbl="alignNode1" presStyleIdx="0" presStyleCnt="3" custLinFactNeighborX="-103" custLinFactNeighborY="-1316">
        <dgm:presLayoutVars>
          <dgm:chMax val="0"/>
          <dgm:chPref val="0"/>
          <dgm:bulletEnabled val="1"/>
        </dgm:presLayoutVars>
      </dgm:prSet>
      <dgm:spPr/>
    </dgm:pt>
    <dgm:pt modelId="{3BFF05A9-F110-4588-86F4-ABAB466D431F}" type="pres">
      <dgm:prSet presAssocID="{C9B6CB54-937C-41AD-9FAA-01957CDFE447}" presName="desTx" presStyleLbl="alignAccFollowNode1" presStyleIdx="0" presStyleCnt="3">
        <dgm:presLayoutVars>
          <dgm:bulletEnabled val="1"/>
        </dgm:presLayoutVars>
      </dgm:prSet>
      <dgm:spPr/>
    </dgm:pt>
    <dgm:pt modelId="{58CB13B0-DFEB-4B8F-B32B-5D8C95DFE020}" type="pres">
      <dgm:prSet presAssocID="{2E2E456E-5BB5-40AC-8667-5C273C613F88}" presName="space" presStyleCnt="0"/>
      <dgm:spPr/>
    </dgm:pt>
    <dgm:pt modelId="{933D4884-D7F3-4555-9FFF-03B2D8E2B232}" type="pres">
      <dgm:prSet presAssocID="{00050EF8-DEF0-464B-8AB9-54E6424BB237}" presName="composite" presStyleCnt="0"/>
      <dgm:spPr/>
    </dgm:pt>
    <dgm:pt modelId="{D5631047-810E-4C55-9EBC-E483E4CCCCE6}" type="pres">
      <dgm:prSet presAssocID="{00050EF8-DEF0-464B-8AB9-54E6424BB237}" presName="parTx" presStyleLbl="alignNode1" presStyleIdx="1" presStyleCnt="3">
        <dgm:presLayoutVars>
          <dgm:chMax val="0"/>
          <dgm:chPref val="0"/>
          <dgm:bulletEnabled val="1"/>
        </dgm:presLayoutVars>
      </dgm:prSet>
      <dgm:spPr/>
    </dgm:pt>
    <dgm:pt modelId="{109B845A-6806-48D9-AE91-4F1C4E0E50CB}" type="pres">
      <dgm:prSet presAssocID="{00050EF8-DEF0-464B-8AB9-54E6424BB237}" presName="desTx" presStyleLbl="alignAccFollowNode1" presStyleIdx="1" presStyleCnt="3">
        <dgm:presLayoutVars>
          <dgm:bulletEnabled val="1"/>
        </dgm:presLayoutVars>
      </dgm:prSet>
      <dgm:spPr/>
    </dgm:pt>
    <dgm:pt modelId="{E960AB78-E1C3-4435-873C-3995B6602766}" type="pres">
      <dgm:prSet presAssocID="{B0DD5641-9E32-45AE-8818-D108A2B71AF9}" presName="space" presStyleCnt="0"/>
      <dgm:spPr/>
    </dgm:pt>
    <dgm:pt modelId="{4749B364-952D-4689-B119-091B150C42D5}" type="pres">
      <dgm:prSet presAssocID="{142EF517-2864-4668-98FB-ADB37EE6B108}" presName="composite" presStyleCnt="0"/>
      <dgm:spPr/>
    </dgm:pt>
    <dgm:pt modelId="{FAD11F8F-6410-4FC8-8A20-8DCAD4A3889D}" type="pres">
      <dgm:prSet presAssocID="{142EF517-2864-4668-98FB-ADB37EE6B108}" presName="parTx" presStyleLbl="alignNode1" presStyleIdx="2" presStyleCnt="3">
        <dgm:presLayoutVars>
          <dgm:chMax val="0"/>
          <dgm:chPref val="0"/>
          <dgm:bulletEnabled val="1"/>
        </dgm:presLayoutVars>
      </dgm:prSet>
      <dgm:spPr/>
    </dgm:pt>
    <dgm:pt modelId="{B415CA3A-1B1B-40BA-8DB8-6E48F04DF49F}" type="pres">
      <dgm:prSet presAssocID="{142EF517-2864-4668-98FB-ADB37EE6B108}" presName="desTx" presStyleLbl="alignAccFollowNode1" presStyleIdx="2" presStyleCnt="3">
        <dgm:presLayoutVars>
          <dgm:bulletEnabled val="1"/>
        </dgm:presLayoutVars>
      </dgm:prSet>
      <dgm:spPr/>
    </dgm:pt>
  </dgm:ptLst>
  <dgm:cxnLst>
    <dgm:cxn modelId="{B36FD121-E443-4777-89E5-3F516F954C5F}" type="presOf" srcId="{00050EF8-DEF0-464B-8AB9-54E6424BB237}" destId="{D5631047-810E-4C55-9EBC-E483E4CCCCE6}" srcOrd="0" destOrd="0" presId="urn:microsoft.com/office/officeart/2005/8/layout/hList1"/>
    <dgm:cxn modelId="{C686C722-702C-4B53-A971-65B888779C13}" srcId="{00050EF8-DEF0-464B-8AB9-54E6424BB237}" destId="{962BF8E3-9897-42E2-AC74-7498601E5539}" srcOrd="2" destOrd="0" parTransId="{4660B7F2-5D2B-42C9-957E-067C7DFD8B79}" sibTransId="{EB440ADC-0F02-4834-881F-8E7418365BCA}"/>
    <dgm:cxn modelId="{ECA3BA32-0761-4CCD-8B3A-ACFDE4CA91F1}" srcId="{A46870DC-138D-4DDB-826C-5FFCF42B0E36}" destId="{C9B6CB54-937C-41AD-9FAA-01957CDFE447}" srcOrd="0" destOrd="0" parTransId="{D8D2153F-8AFF-4F05-A84D-ED779C73EFD2}" sibTransId="{2E2E456E-5BB5-40AC-8667-5C273C613F88}"/>
    <dgm:cxn modelId="{170A725F-333D-4078-A802-4405DD394B9B}" type="presOf" srcId="{C9B6CB54-937C-41AD-9FAA-01957CDFE447}" destId="{181093E9-10D7-4CE5-8E33-D6FB3D6A6C97}" srcOrd="0" destOrd="0" presId="urn:microsoft.com/office/officeart/2005/8/layout/hList1"/>
    <dgm:cxn modelId="{A0059344-1786-4DCE-A2DF-E6FE86F5E8A2}" type="presOf" srcId="{FA1A4542-46ED-4342-9FC4-88FEFDD58BDA}" destId="{B415CA3A-1B1B-40BA-8DB8-6E48F04DF49F}" srcOrd="0" destOrd="1" presId="urn:microsoft.com/office/officeart/2005/8/layout/hList1"/>
    <dgm:cxn modelId="{FF6D7B67-B769-4867-8B1F-6BD5D5AD6BE6}" type="presOf" srcId="{962BF8E3-9897-42E2-AC74-7498601E5539}" destId="{109B845A-6806-48D9-AE91-4F1C4E0E50CB}" srcOrd="0" destOrd="2" presId="urn:microsoft.com/office/officeart/2005/8/layout/hList1"/>
    <dgm:cxn modelId="{808C5148-F47A-4DA0-9318-93C741303892}" srcId="{142EF517-2864-4668-98FB-ADB37EE6B108}" destId="{B7573D98-8AA4-4770-BC36-C99B83E8508C}" srcOrd="2" destOrd="0" parTransId="{79C61BCA-F73A-4502-B0A0-BD290A58B5C4}" sibTransId="{2DCD2C96-BBD5-41D0-BB4A-47F8DD4F3DCD}"/>
    <dgm:cxn modelId="{B9809C6D-D4B7-44E8-9345-4EEC56A5A517}" srcId="{00050EF8-DEF0-464B-8AB9-54E6424BB237}" destId="{BCC2ECCF-FCBA-4259-8418-85F651E7CB39}" srcOrd="1" destOrd="0" parTransId="{2EC0AB64-1FCC-4DC9-B116-AE396C6717C9}" sibTransId="{2B908EF1-7C63-41C8-BE52-0C1036452DAF}"/>
    <dgm:cxn modelId="{665BA66F-3AFD-4082-8515-12A2B06CF522}" type="presOf" srcId="{BCC2ECCF-FCBA-4259-8418-85F651E7CB39}" destId="{109B845A-6806-48D9-AE91-4F1C4E0E50CB}" srcOrd="0" destOrd="1" presId="urn:microsoft.com/office/officeart/2005/8/layout/hList1"/>
    <dgm:cxn modelId="{B2613F51-0362-4742-80D8-2A6D037F20A3}" srcId="{A46870DC-138D-4DDB-826C-5FFCF42B0E36}" destId="{00050EF8-DEF0-464B-8AB9-54E6424BB237}" srcOrd="1" destOrd="0" parTransId="{9A325BB1-8F16-44FC-95B8-DD9A072ED0D1}" sibTransId="{B0DD5641-9E32-45AE-8818-D108A2B71AF9}"/>
    <dgm:cxn modelId="{CF348251-6BCA-4219-ABFF-C5B13C33D190}" srcId="{A46870DC-138D-4DDB-826C-5FFCF42B0E36}" destId="{142EF517-2864-4668-98FB-ADB37EE6B108}" srcOrd="2" destOrd="0" parTransId="{A7A60602-67DE-4188-A61A-7EAC2B38CBC6}" sibTransId="{EE1BD962-0229-436C-AB06-C8E027A18049}"/>
    <dgm:cxn modelId="{D65B7E5A-58B5-4488-8943-590B05AAA52B}" type="presOf" srcId="{B7573D98-8AA4-4770-BC36-C99B83E8508C}" destId="{B415CA3A-1B1B-40BA-8DB8-6E48F04DF49F}" srcOrd="0" destOrd="2" presId="urn:microsoft.com/office/officeart/2005/8/layout/hList1"/>
    <dgm:cxn modelId="{228C517E-4F96-463C-8E52-3EDA1A00FEAE}" type="presOf" srcId="{DD35C893-BE8F-47B9-AAD1-16D9A1C51E22}" destId="{B415CA3A-1B1B-40BA-8DB8-6E48F04DF49F}" srcOrd="0" destOrd="0" presId="urn:microsoft.com/office/officeart/2005/8/layout/hList1"/>
    <dgm:cxn modelId="{84C4C09A-EC19-4BF2-A7EE-CE235ABE784B}" type="presOf" srcId="{9C9AF3DD-0DF8-4A7B-ADB1-629D3C399F54}" destId="{3BFF05A9-F110-4588-86F4-ABAB466D431F}" srcOrd="0" destOrd="0" presId="urn:microsoft.com/office/officeart/2005/8/layout/hList1"/>
    <dgm:cxn modelId="{E28604A8-265F-4D0B-B617-2005A021EF74}" type="presOf" srcId="{142EF517-2864-4668-98FB-ADB37EE6B108}" destId="{FAD11F8F-6410-4FC8-8A20-8DCAD4A3889D}" srcOrd="0" destOrd="0" presId="urn:microsoft.com/office/officeart/2005/8/layout/hList1"/>
    <dgm:cxn modelId="{C3B3C3AC-4B94-4B53-9578-0C2FA0F696CE}" srcId="{142EF517-2864-4668-98FB-ADB37EE6B108}" destId="{FA1A4542-46ED-4342-9FC4-88FEFDD58BDA}" srcOrd="1" destOrd="0" parTransId="{3091080C-458A-4E0C-B21B-0180755D1E07}" sibTransId="{ABD952C0-6C3A-4D01-8609-6A1163EA2900}"/>
    <dgm:cxn modelId="{827C5BB8-79E3-4471-8AF7-688C5DA646A8}" type="presOf" srcId="{A46870DC-138D-4DDB-826C-5FFCF42B0E36}" destId="{C599428D-6A68-435E-A215-087FFDF66769}" srcOrd="0" destOrd="0" presId="urn:microsoft.com/office/officeart/2005/8/layout/hList1"/>
    <dgm:cxn modelId="{B020CCBF-8BB0-41E9-841B-C5AE6782562D}" srcId="{C9B6CB54-937C-41AD-9FAA-01957CDFE447}" destId="{9C9AF3DD-0DF8-4A7B-ADB1-629D3C399F54}" srcOrd="0" destOrd="0" parTransId="{E9FFE54C-F01C-44FF-B666-147ED224E6AB}" sibTransId="{550CD563-3F79-4363-9DC4-55B2D0438954}"/>
    <dgm:cxn modelId="{646DD0C5-A679-4AFF-AF0A-6A1021468ABB}" type="presOf" srcId="{5BC508B4-C579-4ADC-9375-C4B36CDB4F4E}" destId="{109B845A-6806-48D9-AE91-4F1C4E0E50CB}" srcOrd="0" destOrd="0" presId="urn:microsoft.com/office/officeart/2005/8/layout/hList1"/>
    <dgm:cxn modelId="{EF28DBD1-6FD2-4FF2-9074-A81CA11C0D55}" srcId="{142EF517-2864-4668-98FB-ADB37EE6B108}" destId="{DD35C893-BE8F-47B9-AAD1-16D9A1C51E22}" srcOrd="0" destOrd="0" parTransId="{FFDA7C9F-0898-4151-89D3-BF35E1D845B9}" sibTransId="{5C7C0C4B-C403-45A7-8C2E-1BDB2A36B7F9}"/>
    <dgm:cxn modelId="{ED840FD7-BD13-466E-9095-ED27C541E597}" type="presOf" srcId="{0BEFE4EF-6D68-4A53-B39F-67A93B8F7DDB}" destId="{3BFF05A9-F110-4588-86F4-ABAB466D431F}" srcOrd="0" destOrd="1" presId="urn:microsoft.com/office/officeart/2005/8/layout/hList1"/>
    <dgm:cxn modelId="{545E89DA-B36C-4078-919A-2B43085A3202}" srcId="{C9B6CB54-937C-41AD-9FAA-01957CDFE447}" destId="{0BEFE4EF-6D68-4A53-B39F-67A93B8F7DDB}" srcOrd="1" destOrd="0" parTransId="{0A847F40-43E2-4966-8131-7C79ED46F587}" sibTransId="{ECBA4A47-C64B-4E6B-A4F1-DE4BAB548D37}"/>
    <dgm:cxn modelId="{2342DBE8-5EDF-4DB5-85CB-B37EB4D61428}" srcId="{00050EF8-DEF0-464B-8AB9-54E6424BB237}" destId="{5BC508B4-C579-4ADC-9375-C4B36CDB4F4E}" srcOrd="0" destOrd="0" parTransId="{DF45ECB9-D6E9-43DF-AF8A-59B68E8B368E}" sibTransId="{B16BE692-04B3-4049-B77F-219CE834FBD0}"/>
    <dgm:cxn modelId="{1BE748FC-AFFD-4D83-8396-D965B307AB1C}" type="presParOf" srcId="{C599428D-6A68-435E-A215-087FFDF66769}" destId="{E574EE7B-363F-4124-A7B9-2A9E9E736C19}" srcOrd="0" destOrd="0" presId="urn:microsoft.com/office/officeart/2005/8/layout/hList1"/>
    <dgm:cxn modelId="{53552471-F681-4410-AEEB-C3632FCAB160}" type="presParOf" srcId="{E574EE7B-363F-4124-A7B9-2A9E9E736C19}" destId="{181093E9-10D7-4CE5-8E33-D6FB3D6A6C97}" srcOrd="0" destOrd="0" presId="urn:microsoft.com/office/officeart/2005/8/layout/hList1"/>
    <dgm:cxn modelId="{5B59FABE-7576-44E6-818D-22D8E4650436}" type="presParOf" srcId="{E574EE7B-363F-4124-A7B9-2A9E9E736C19}" destId="{3BFF05A9-F110-4588-86F4-ABAB466D431F}" srcOrd="1" destOrd="0" presId="urn:microsoft.com/office/officeart/2005/8/layout/hList1"/>
    <dgm:cxn modelId="{A0AF2243-E16F-473A-AC64-35C9490BC9B5}" type="presParOf" srcId="{C599428D-6A68-435E-A215-087FFDF66769}" destId="{58CB13B0-DFEB-4B8F-B32B-5D8C95DFE020}" srcOrd="1" destOrd="0" presId="urn:microsoft.com/office/officeart/2005/8/layout/hList1"/>
    <dgm:cxn modelId="{731927D3-CFEA-4019-8941-202AB49D97FB}" type="presParOf" srcId="{C599428D-6A68-435E-A215-087FFDF66769}" destId="{933D4884-D7F3-4555-9FFF-03B2D8E2B232}" srcOrd="2" destOrd="0" presId="urn:microsoft.com/office/officeart/2005/8/layout/hList1"/>
    <dgm:cxn modelId="{FC9A1A26-9537-4C0D-83C2-1E0BE99A9A6F}" type="presParOf" srcId="{933D4884-D7F3-4555-9FFF-03B2D8E2B232}" destId="{D5631047-810E-4C55-9EBC-E483E4CCCCE6}" srcOrd="0" destOrd="0" presId="urn:microsoft.com/office/officeart/2005/8/layout/hList1"/>
    <dgm:cxn modelId="{D5A0B4FE-68C5-4580-B7DA-2D19582DE079}" type="presParOf" srcId="{933D4884-D7F3-4555-9FFF-03B2D8E2B232}" destId="{109B845A-6806-48D9-AE91-4F1C4E0E50CB}" srcOrd="1" destOrd="0" presId="urn:microsoft.com/office/officeart/2005/8/layout/hList1"/>
    <dgm:cxn modelId="{CB054A48-88DA-4C82-A7A4-22037D5FB7DC}" type="presParOf" srcId="{C599428D-6A68-435E-A215-087FFDF66769}" destId="{E960AB78-E1C3-4435-873C-3995B6602766}" srcOrd="3" destOrd="0" presId="urn:microsoft.com/office/officeart/2005/8/layout/hList1"/>
    <dgm:cxn modelId="{B127F957-FFC4-42CE-B3F0-6CDBDE1A9A09}" type="presParOf" srcId="{C599428D-6A68-435E-A215-087FFDF66769}" destId="{4749B364-952D-4689-B119-091B150C42D5}" srcOrd="4" destOrd="0" presId="urn:microsoft.com/office/officeart/2005/8/layout/hList1"/>
    <dgm:cxn modelId="{6C00B3E7-49A6-43B7-AB86-A92BCF316919}" type="presParOf" srcId="{4749B364-952D-4689-B119-091B150C42D5}" destId="{FAD11F8F-6410-4FC8-8A20-8DCAD4A3889D}" srcOrd="0" destOrd="0" presId="urn:microsoft.com/office/officeart/2005/8/layout/hList1"/>
    <dgm:cxn modelId="{D58CFC8B-B4C8-487F-A891-D748D0D24516}" type="presParOf" srcId="{4749B364-952D-4689-B119-091B150C42D5}" destId="{B415CA3A-1B1B-40BA-8DB8-6E48F04DF49F}"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2D7A86-F46C-4BFA-868F-2594DAE84A6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670B025D-D290-409E-BEA2-8E294E97896A}">
      <dgm:prSet phldrT="[Text]"/>
      <dgm:spPr/>
      <dgm:t>
        <a:bodyPr/>
        <a:lstStyle/>
        <a:p>
          <a:r>
            <a:rPr lang="en-GB" dirty="0"/>
            <a:t>You learn effectively when:</a:t>
          </a:r>
        </a:p>
      </dgm:t>
    </dgm:pt>
    <dgm:pt modelId="{3C211D9D-427B-421E-B100-E23D7BD5041D}" type="parTrans" cxnId="{62302BC6-2520-4147-8D61-E2DCB3BBA29F}">
      <dgm:prSet/>
      <dgm:spPr>
        <a:ln>
          <a:solidFill>
            <a:srgbClr val="E6287F"/>
          </a:solidFill>
        </a:ln>
      </dgm:spPr>
      <dgm:t>
        <a:bodyPr/>
        <a:lstStyle/>
        <a:p>
          <a:endParaRPr lang="en-GB"/>
        </a:p>
      </dgm:t>
    </dgm:pt>
    <dgm:pt modelId="{27F9F341-051D-4AA7-829C-46703DBD1A76}" type="sibTrans" cxnId="{62302BC6-2520-4147-8D61-E2DCB3BBA29F}">
      <dgm:prSet/>
      <dgm:spPr/>
      <dgm:t>
        <a:bodyPr/>
        <a:lstStyle/>
        <a:p>
          <a:endParaRPr lang="en-GB"/>
        </a:p>
      </dgm:t>
    </dgm:pt>
    <dgm:pt modelId="{E5C655F1-96FE-498A-A87A-7FFA6FAD1756}">
      <dgm:prSet phldrT="[Text]"/>
      <dgm:spPr/>
      <dgm:t>
        <a:bodyPr/>
        <a:lstStyle/>
        <a:p>
          <a:r>
            <a:rPr lang="en-GB" dirty="0"/>
            <a:t>Seeing information.</a:t>
          </a:r>
        </a:p>
      </dgm:t>
    </dgm:pt>
    <dgm:pt modelId="{DE654B1C-AD8A-4DD1-BDD5-F2B83014BA42}" type="parTrans" cxnId="{A77B4D18-E854-4727-8077-B0F864A7915B}">
      <dgm:prSet/>
      <dgm:spPr/>
      <dgm:t>
        <a:bodyPr/>
        <a:lstStyle/>
        <a:p>
          <a:endParaRPr lang="en-GB"/>
        </a:p>
      </dgm:t>
    </dgm:pt>
    <dgm:pt modelId="{8F7B0C0A-10F1-4919-9586-17D0C09FDCB5}" type="sibTrans" cxnId="{A77B4D18-E854-4727-8077-B0F864A7915B}">
      <dgm:prSet/>
      <dgm:spPr/>
      <dgm:t>
        <a:bodyPr/>
        <a:lstStyle/>
        <a:p>
          <a:endParaRPr lang="en-GB"/>
        </a:p>
      </dgm:t>
    </dgm:pt>
    <dgm:pt modelId="{8F0BC68B-3E10-4077-A2AA-B6AF6AFFDF8B}">
      <dgm:prSet phldrT="[Text]"/>
      <dgm:spPr/>
      <dgm:t>
        <a:bodyPr/>
        <a:lstStyle/>
        <a:p>
          <a:r>
            <a:rPr lang="en-GB" dirty="0"/>
            <a:t>Visual images and cues.</a:t>
          </a:r>
        </a:p>
      </dgm:t>
    </dgm:pt>
    <dgm:pt modelId="{B2ABC34F-05BD-4F51-BF30-5A99E72E85CC}" type="parTrans" cxnId="{5252DC79-2EFA-47A3-A1DE-7DE1ED62E680}">
      <dgm:prSet/>
      <dgm:spPr/>
      <dgm:t>
        <a:bodyPr/>
        <a:lstStyle/>
        <a:p>
          <a:endParaRPr lang="en-GB"/>
        </a:p>
      </dgm:t>
    </dgm:pt>
    <dgm:pt modelId="{E8209FFF-A852-4882-9B12-78E14FC0B487}" type="sibTrans" cxnId="{5252DC79-2EFA-47A3-A1DE-7DE1ED62E680}">
      <dgm:prSet/>
      <dgm:spPr/>
      <dgm:t>
        <a:bodyPr/>
        <a:lstStyle/>
        <a:p>
          <a:endParaRPr lang="en-GB"/>
        </a:p>
      </dgm:t>
    </dgm:pt>
    <dgm:pt modelId="{01586F35-095B-48E7-B88B-F126AB129ABE}">
      <dgm:prSet phldrT="[Text]"/>
      <dgm:spPr/>
      <dgm:t>
        <a:bodyPr/>
        <a:lstStyle/>
        <a:p>
          <a:r>
            <a:rPr lang="en-GB" dirty="0"/>
            <a:t>Best Study Techniques:</a:t>
          </a:r>
        </a:p>
      </dgm:t>
    </dgm:pt>
    <dgm:pt modelId="{3FE9C32C-415F-4E8A-ABA2-8BACA4FFD516}" type="parTrans" cxnId="{449A131D-335A-43E8-8C5F-48DE9657A391}">
      <dgm:prSet/>
      <dgm:spPr>
        <a:ln>
          <a:solidFill>
            <a:srgbClr val="E6287F"/>
          </a:solidFill>
        </a:ln>
      </dgm:spPr>
      <dgm:t>
        <a:bodyPr/>
        <a:lstStyle/>
        <a:p>
          <a:endParaRPr lang="en-GB"/>
        </a:p>
      </dgm:t>
    </dgm:pt>
    <dgm:pt modelId="{2CB03170-76F6-4559-9C46-C45CBFBA25C9}" type="sibTrans" cxnId="{449A131D-335A-43E8-8C5F-48DE9657A391}">
      <dgm:prSet/>
      <dgm:spPr/>
      <dgm:t>
        <a:bodyPr/>
        <a:lstStyle/>
        <a:p>
          <a:endParaRPr lang="en-GB"/>
        </a:p>
      </dgm:t>
    </dgm:pt>
    <dgm:pt modelId="{F13D5D26-1AB1-4261-92FF-1619DA3390AC}">
      <dgm:prSet phldrT="[Text]"/>
      <dgm:spPr/>
      <dgm:t>
        <a:bodyPr/>
        <a:lstStyle/>
        <a:p>
          <a:r>
            <a:rPr lang="en-GB" dirty="0"/>
            <a:t>Top Tip:</a:t>
          </a:r>
        </a:p>
      </dgm:t>
    </dgm:pt>
    <dgm:pt modelId="{454DC002-8F69-41F0-8E5C-94742F45EEAD}" type="parTrans" cxnId="{2139986C-0E44-48FF-90C1-10E5763B1B92}">
      <dgm:prSet/>
      <dgm:spPr>
        <a:ln>
          <a:solidFill>
            <a:srgbClr val="E6287F"/>
          </a:solidFill>
        </a:ln>
      </dgm:spPr>
      <dgm:t>
        <a:bodyPr/>
        <a:lstStyle/>
        <a:p>
          <a:endParaRPr lang="en-GB"/>
        </a:p>
      </dgm:t>
    </dgm:pt>
    <dgm:pt modelId="{56F4293A-044F-4A94-8180-5E49448D1E09}" type="sibTrans" cxnId="{2139986C-0E44-48FF-90C1-10E5763B1B92}">
      <dgm:prSet/>
      <dgm:spPr/>
      <dgm:t>
        <a:bodyPr/>
        <a:lstStyle/>
        <a:p>
          <a:endParaRPr lang="en-GB"/>
        </a:p>
      </dgm:t>
    </dgm:pt>
    <dgm:pt modelId="{5263DD89-BA94-4A1E-87C0-1FAB8A4E7AB9}">
      <dgm:prSet phldrT="[Text]"/>
      <dgm:spPr/>
      <dgm:t>
        <a:bodyPr/>
        <a:lstStyle/>
        <a:p>
          <a:r>
            <a:rPr lang="en-GB" dirty="0"/>
            <a:t>When reading and making notes, colour code and draw relevant doodles!</a:t>
          </a:r>
        </a:p>
      </dgm:t>
    </dgm:pt>
    <dgm:pt modelId="{6D8DE182-A2DB-4F25-A720-8DC89DC2008D}" type="sibTrans" cxnId="{30B4D610-5210-4FEA-B0A6-DE35B5DC5008}">
      <dgm:prSet/>
      <dgm:spPr/>
      <dgm:t>
        <a:bodyPr/>
        <a:lstStyle/>
        <a:p>
          <a:endParaRPr lang="en-GB"/>
        </a:p>
      </dgm:t>
    </dgm:pt>
    <dgm:pt modelId="{E50499F9-24A0-427E-9F5E-6914F556F868}" type="parTrans" cxnId="{30B4D610-5210-4FEA-B0A6-DE35B5DC5008}">
      <dgm:prSet/>
      <dgm:spPr/>
      <dgm:t>
        <a:bodyPr/>
        <a:lstStyle/>
        <a:p>
          <a:endParaRPr lang="en-GB"/>
        </a:p>
      </dgm:t>
    </dgm:pt>
    <dgm:pt modelId="{839BBEC3-3888-487B-B21C-5CD47F9DE217}">
      <dgm:prSet phldrT="[Text]"/>
      <dgm:spPr/>
      <dgm:t>
        <a:bodyPr/>
        <a:lstStyle/>
        <a:p>
          <a:r>
            <a:rPr lang="en-GB"/>
            <a:t>Flash Cards</a:t>
          </a:r>
          <a:endParaRPr lang="en-GB" dirty="0"/>
        </a:p>
      </dgm:t>
    </dgm:pt>
    <dgm:pt modelId="{0D12F3B8-48A2-4353-8EB6-1F6D4350B6F0}" type="parTrans" cxnId="{2206B62F-BEA5-4721-82F5-4B769FF8FB7F}">
      <dgm:prSet/>
      <dgm:spPr/>
      <dgm:t>
        <a:bodyPr/>
        <a:lstStyle/>
        <a:p>
          <a:endParaRPr lang="en-GB"/>
        </a:p>
      </dgm:t>
    </dgm:pt>
    <dgm:pt modelId="{6DDBD8BA-A805-4CAD-AB33-0DFACEFFD640}" type="sibTrans" cxnId="{2206B62F-BEA5-4721-82F5-4B769FF8FB7F}">
      <dgm:prSet/>
      <dgm:spPr/>
      <dgm:t>
        <a:bodyPr/>
        <a:lstStyle/>
        <a:p>
          <a:endParaRPr lang="en-GB"/>
        </a:p>
      </dgm:t>
    </dgm:pt>
    <dgm:pt modelId="{DEC59EAB-1071-497C-B1FA-47F900F77D53}">
      <dgm:prSet phldrT="[Text]"/>
      <dgm:spPr/>
      <dgm:t>
        <a:bodyPr/>
        <a:lstStyle/>
        <a:p>
          <a:r>
            <a:rPr lang="en-GB" dirty="0"/>
            <a:t>Videos</a:t>
          </a:r>
        </a:p>
      </dgm:t>
    </dgm:pt>
    <dgm:pt modelId="{291A7441-ED84-480A-8768-44FD5B883843}" type="parTrans" cxnId="{C40B602F-A5B5-4BEF-A3E5-44DB7D830C27}">
      <dgm:prSet/>
      <dgm:spPr/>
      <dgm:t>
        <a:bodyPr/>
        <a:lstStyle/>
        <a:p>
          <a:endParaRPr lang="en-GB"/>
        </a:p>
      </dgm:t>
    </dgm:pt>
    <dgm:pt modelId="{460F0676-14A5-4884-A3B2-8E1C58D8A754}" type="sibTrans" cxnId="{C40B602F-A5B5-4BEF-A3E5-44DB7D830C27}">
      <dgm:prSet/>
      <dgm:spPr/>
      <dgm:t>
        <a:bodyPr/>
        <a:lstStyle/>
        <a:p>
          <a:endParaRPr lang="en-GB"/>
        </a:p>
      </dgm:t>
    </dgm:pt>
    <dgm:pt modelId="{3177C2EB-B21D-473E-88E0-63AF092B1967}">
      <dgm:prSet phldrT="[Text]"/>
      <dgm:spPr/>
      <dgm:t>
        <a:bodyPr/>
        <a:lstStyle/>
        <a:p>
          <a:r>
            <a:rPr lang="en-GB" dirty="0"/>
            <a:t>Infographics</a:t>
          </a:r>
        </a:p>
      </dgm:t>
    </dgm:pt>
    <dgm:pt modelId="{28C25A7B-1521-47BF-B2B2-1DC2BDE7182F}" type="parTrans" cxnId="{B2082399-9358-4067-BC05-10500E1B98BA}">
      <dgm:prSet/>
      <dgm:spPr/>
      <dgm:t>
        <a:bodyPr/>
        <a:lstStyle/>
        <a:p>
          <a:endParaRPr lang="en-GB"/>
        </a:p>
      </dgm:t>
    </dgm:pt>
    <dgm:pt modelId="{EECE5D22-165D-4603-8029-6593632E2F4B}" type="sibTrans" cxnId="{B2082399-9358-4067-BC05-10500E1B98BA}">
      <dgm:prSet/>
      <dgm:spPr/>
      <dgm:t>
        <a:bodyPr/>
        <a:lstStyle/>
        <a:p>
          <a:endParaRPr lang="en-GB"/>
        </a:p>
      </dgm:t>
    </dgm:pt>
    <dgm:pt modelId="{BF0E7CD8-B325-4F64-ABD8-C26C3CD3AA09}">
      <dgm:prSet phldrT="[Text]"/>
      <dgm:spPr/>
      <dgm:t>
        <a:bodyPr/>
        <a:lstStyle/>
        <a:p>
          <a:r>
            <a:rPr lang="en-GB" dirty="0"/>
            <a:t>Posters</a:t>
          </a:r>
        </a:p>
      </dgm:t>
    </dgm:pt>
    <dgm:pt modelId="{B3EE7BCF-AF2F-4814-87CC-4936604FC03F}" type="parTrans" cxnId="{A7A7EC4C-E70E-45BD-8C24-7B3FA6A78ABE}">
      <dgm:prSet/>
      <dgm:spPr/>
      <dgm:t>
        <a:bodyPr/>
        <a:lstStyle/>
        <a:p>
          <a:endParaRPr lang="en-GB"/>
        </a:p>
      </dgm:t>
    </dgm:pt>
    <dgm:pt modelId="{190A4BB2-E584-4E67-B4D3-07BB7E6BAD76}" type="sibTrans" cxnId="{A7A7EC4C-E70E-45BD-8C24-7B3FA6A78ABE}">
      <dgm:prSet/>
      <dgm:spPr/>
      <dgm:t>
        <a:bodyPr/>
        <a:lstStyle/>
        <a:p>
          <a:endParaRPr lang="en-GB"/>
        </a:p>
      </dgm:t>
    </dgm:pt>
    <dgm:pt modelId="{5F3AE275-BC42-49E9-8428-B900DC22BA22}">
      <dgm:prSet phldrT="[Text]"/>
      <dgm:spPr/>
      <dgm:t>
        <a:bodyPr/>
        <a:lstStyle/>
        <a:p>
          <a:r>
            <a:rPr lang="en-GB" dirty="0"/>
            <a:t>Mind maps</a:t>
          </a:r>
        </a:p>
      </dgm:t>
    </dgm:pt>
    <dgm:pt modelId="{E8464E83-DFC5-47C1-A5AC-EE7DDA0822BB}" type="parTrans" cxnId="{EA7C736A-0801-4652-9BF4-F8CCF37163FE}">
      <dgm:prSet/>
      <dgm:spPr/>
      <dgm:t>
        <a:bodyPr/>
        <a:lstStyle/>
        <a:p>
          <a:endParaRPr lang="en-GB"/>
        </a:p>
      </dgm:t>
    </dgm:pt>
    <dgm:pt modelId="{2E76F39F-3D10-426A-B55A-87D7CAFA8162}" type="sibTrans" cxnId="{EA7C736A-0801-4652-9BF4-F8CCF37163FE}">
      <dgm:prSet/>
      <dgm:spPr/>
      <dgm:t>
        <a:bodyPr/>
        <a:lstStyle/>
        <a:p>
          <a:endParaRPr lang="en-GB"/>
        </a:p>
      </dgm:t>
    </dgm:pt>
    <dgm:pt modelId="{1BAC7E7C-77E0-43CB-9525-F48DD427A68C}" type="pres">
      <dgm:prSet presAssocID="{992D7A86-F46C-4BFA-868F-2594DAE84A6E}" presName="composite" presStyleCnt="0">
        <dgm:presLayoutVars>
          <dgm:chMax val="5"/>
          <dgm:dir/>
          <dgm:animLvl val="ctr"/>
          <dgm:resizeHandles val="exact"/>
        </dgm:presLayoutVars>
      </dgm:prSet>
      <dgm:spPr/>
    </dgm:pt>
    <dgm:pt modelId="{D5BF2F11-10ED-4B23-8DD0-77D20D8DDF7E}" type="pres">
      <dgm:prSet presAssocID="{992D7A86-F46C-4BFA-868F-2594DAE84A6E}" presName="cycle" presStyleCnt="0"/>
      <dgm:spPr/>
    </dgm:pt>
    <dgm:pt modelId="{1C98BD03-4870-4DB7-94C8-F90C580EE336}" type="pres">
      <dgm:prSet presAssocID="{992D7A86-F46C-4BFA-868F-2594DAE84A6E}" presName="centerShape" presStyleCnt="0"/>
      <dgm:spPr/>
    </dgm:pt>
    <dgm:pt modelId="{96C8F137-9726-4B44-A6DA-25CE349D1193}" type="pres">
      <dgm:prSet presAssocID="{992D7A86-F46C-4BFA-868F-2594DAE84A6E}" presName="connSite" presStyleLbl="node1" presStyleIdx="0" presStyleCnt="4"/>
      <dgm:spPr/>
    </dgm:pt>
    <dgm:pt modelId="{9ADA8239-5D87-4BF6-ABA3-33043A54283E}" type="pres">
      <dgm:prSet presAssocID="{992D7A86-F46C-4BFA-868F-2594DAE84A6E}" presName="visible" presStyleLbl="node1" presStyleIdx="0" presStyleCnt="4" custLinFactNeighborX="-18514" custLinFactNeighborY="-8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bg1"/>
          </a:solidFill>
        </a:ln>
      </dgm:spPr>
      <dgm:extLst>
        <a:ext uri="{E40237B7-FDA0-4F09-8148-C483321AD2D9}">
          <dgm14:cNvPr xmlns:dgm14="http://schemas.microsoft.com/office/drawing/2010/diagram" id="0" name="" descr="Eye outline"/>
        </a:ext>
      </dgm:extLst>
    </dgm:pt>
    <dgm:pt modelId="{329BEC58-6E12-4A26-8C04-B895EF473D9C}" type="pres">
      <dgm:prSet presAssocID="{3C211D9D-427B-421E-B100-E23D7BD5041D}" presName="Name25" presStyleLbl="parChTrans1D1" presStyleIdx="0" presStyleCnt="3"/>
      <dgm:spPr/>
    </dgm:pt>
    <dgm:pt modelId="{FDE061A1-AA41-4928-8409-4EA705851885}" type="pres">
      <dgm:prSet presAssocID="{670B025D-D290-409E-BEA2-8E294E97896A}" presName="node" presStyleCnt="0"/>
      <dgm:spPr/>
    </dgm:pt>
    <dgm:pt modelId="{ED233A2A-E465-4F50-B261-3FFE77701CBB}" type="pres">
      <dgm:prSet presAssocID="{670B025D-D290-409E-BEA2-8E294E97896A}" presName="parentNode" presStyleLbl="node1" presStyleIdx="1" presStyleCnt="4">
        <dgm:presLayoutVars>
          <dgm:chMax val="1"/>
          <dgm:bulletEnabled val="1"/>
        </dgm:presLayoutVars>
      </dgm:prSet>
      <dgm:spPr/>
    </dgm:pt>
    <dgm:pt modelId="{482322FA-6D5A-4E47-B9C5-5FC0E43E03D3}" type="pres">
      <dgm:prSet presAssocID="{670B025D-D290-409E-BEA2-8E294E97896A}" presName="childNode" presStyleLbl="revTx" presStyleIdx="0" presStyleCnt="3">
        <dgm:presLayoutVars>
          <dgm:bulletEnabled val="1"/>
        </dgm:presLayoutVars>
      </dgm:prSet>
      <dgm:spPr/>
    </dgm:pt>
    <dgm:pt modelId="{B3FF2FEC-45DD-4177-82D6-B09729B8811E}" type="pres">
      <dgm:prSet presAssocID="{3FE9C32C-415F-4E8A-ABA2-8BACA4FFD516}" presName="Name25" presStyleLbl="parChTrans1D1" presStyleIdx="1" presStyleCnt="3"/>
      <dgm:spPr/>
    </dgm:pt>
    <dgm:pt modelId="{B4B78810-E260-4FE5-87F7-110BFE89251E}" type="pres">
      <dgm:prSet presAssocID="{01586F35-095B-48E7-B88B-F126AB129ABE}" presName="node" presStyleCnt="0"/>
      <dgm:spPr/>
    </dgm:pt>
    <dgm:pt modelId="{CA773BF0-9F01-4758-8232-8CD8E5F4B5FD}" type="pres">
      <dgm:prSet presAssocID="{01586F35-095B-48E7-B88B-F126AB129ABE}" presName="parentNode" presStyleLbl="node1" presStyleIdx="2" presStyleCnt="4">
        <dgm:presLayoutVars>
          <dgm:chMax val="1"/>
          <dgm:bulletEnabled val="1"/>
        </dgm:presLayoutVars>
      </dgm:prSet>
      <dgm:spPr/>
    </dgm:pt>
    <dgm:pt modelId="{29676117-C3A3-4870-A13C-6C4B6BD3694D}" type="pres">
      <dgm:prSet presAssocID="{01586F35-095B-48E7-B88B-F126AB129ABE}" presName="childNode" presStyleLbl="revTx" presStyleIdx="1" presStyleCnt="3">
        <dgm:presLayoutVars>
          <dgm:bulletEnabled val="1"/>
        </dgm:presLayoutVars>
      </dgm:prSet>
      <dgm:spPr/>
    </dgm:pt>
    <dgm:pt modelId="{38D4A4AE-EA36-4978-88B9-4DE0F4A75CC5}" type="pres">
      <dgm:prSet presAssocID="{454DC002-8F69-41F0-8E5C-94742F45EEAD}" presName="Name25" presStyleLbl="parChTrans1D1" presStyleIdx="2" presStyleCnt="3"/>
      <dgm:spPr/>
    </dgm:pt>
    <dgm:pt modelId="{7595EDA9-C5E7-47CE-81F4-846BCD74E378}" type="pres">
      <dgm:prSet presAssocID="{F13D5D26-1AB1-4261-92FF-1619DA3390AC}" presName="node" presStyleCnt="0"/>
      <dgm:spPr/>
    </dgm:pt>
    <dgm:pt modelId="{323F6FAD-D1E3-47E4-8A51-E90091F5BC29}" type="pres">
      <dgm:prSet presAssocID="{F13D5D26-1AB1-4261-92FF-1619DA3390AC}" presName="parentNode" presStyleLbl="node1" presStyleIdx="3" presStyleCnt="4">
        <dgm:presLayoutVars>
          <dgm:chMax val="1"/>
          <dgm:bulletEnabled val="1"/>
        </dgm:presLayoutVars>
      </dgm:prSet>
      <dgm:spPr/>
    </dgm:pt>
    <dgm:pt modelId="{8FB3970B-CFF3-446D-9D4F-00CCFE422698}" type="pres">
      <dgm:prSet presAssocID="{F13D5D26-1AB1-4261-92FF-1619DA3390AC}" presName="childNode" presStyleLbl="revTx" presStyleIdx="2" presStyleCnt="3">
        <dgm:presLayoutVars>
          <dgm:bulletEnabled val="1"/>
        </dgm:presLayoutVars>
      </dgm:prSet>
      <dgm:spPr/>
    </dgm:pt>
  </dgm:ptLst>
  <dgm:cxnLst>
    <dgm:cxn modelId="{99DEB40C-F4AE-4C78-8880-9F94F560A654}" type="presOf" srcId="{670B025D-D290-409E-BEA2-8E294E97896A}" destId="{ED233A2A-E465-4F50-B261-3FFE77701CBB}" srcOrd="0" destOrd="0" presId="urn:microsoft.com/office/officeart/2005/8/layout/radial2"/>
    <dgm:cxn modelId="{30B4D610-5210-4FEA-B0A6-DE35B5DC5008}" srcId="{F13D5D26-1AB1-4261-92FF-1619DA3390AC}" destId="{5263DD89-BA94-4A1E-87C0-1FAB8A4E7AB9}" srcOrd="0" destOrd="0" parTransId="{E50499F9-24A0-427E-9F5E-6914F556F868}" sibTransId="{6D8DE182-A2DB-4F25-A720-8DC89DC2008D}"/>
    <dgm:cxn modelId="{A77B4D18-E854-4727-8077-B0F864A7915B}" srcId="{670B025D-D290-409E-BEA2-8E294E97896A}" destId="{E5C655F1-96FE-498A-A87A-7FFA6FAD1756}" srcOrd="0" destOrd="0" parTransId="{DE654B1C-AD8A-4DD1-BDD5-F2B83014BA42}" sibTransId="{8F7B0C0A-10F1-4919-9586-17D0C09FDCB5}"/>
    <dgm:cxn modelId="{449A131D-335A-43E8-8C5F-48DE9657A391}" srcId="{992D7A86-F46C-4BFA-868F-2594DAE84A6E}" destId="{01586F35-095B-48E7-B88B-F126AB129ABE}" srcOrd="1" destOrd="0" parTransId="{3FE9C32C-415F-4E8A-ABA2-8BACA4FFD516}" sibTransId="{2CB03170-76F6-4559-9C46-C45CBFBA25C9}"/>
    <dgm:cxn modelId="{657F1D1E-F3DB-4E4B-9069-E965DD06DAA4}" type="presOf" srcId="{992D7A86-F46C-4BFA-868F-2594DAE84A6E}" destId="{1BAC7E7C-77E0-43CB-9525-F48DD427A68C}" srcOrd="0" destOrd="0" presId="urn:microsoft.com/office/officeart/2005/8/layout/radial2"/>
    <dgm:cxn modelId="{C40B602F-A5B5-4BEF-A3E5-44DB7D830C27}" srcId="{01586F35-095B-48E7-B88B-F126AB129ABE}" destId="{DEC59EAB-1071-497C-B1FA-47F900F77D53}" srcOrd="2" destOrd="0" parTransId="{291A7441-ED84-480A-8768-44FD5B883843}" sibTransId="{460F0676-14A5-4884-A3B2-8E1C58D8A754}"/>
    <dgm:cxn modelId="{2206B62F-BEA5-4721-82F5-4B769FF8FB7F}" srcId="{01586F35-095B-48E7-B88B-F126AB129ABE}" destId="{839BBEC3-3888-487B-B21C-5CD47F9DE217}" srcOrd="1" destOrd="0" parTransId="{0D12F3B8-48A2-4353-8EB6-1F6D4350B6F0}" sibTransId="{6DDBD8BA-A805-4CAD-AB33-0DFACEFFD640}"/>
    <dgm:cxn modelId="{0E060560-4838-420A-93AE-4BF6F6FB1A94}" type="presOf" srcId="{5263DD89-BA94-4A1E-87C0-1FAB8A4E7AB9}" destId="{8FB3970B-CFF3-446D-9D4F-00CCFE422698}" srcOrd="0" destOrd="0" presId="urn:microsoft.com/office/officeart/2005/8/layout/radial2"/>
    <dgm:cxn modelId="{A8D20167-BDE5-41AB-9DF3-DD28B720AFEE}" type="presOf" srcId="{3C211D9D-427B-421E-B100-E23D7BD5041D}" destId="{329BEC58-6E12-4A26-8C04-B895EF473D9C}" srcOrd="0" destOrd="0" presId="urn:microsoft.com/office/officeart/2005/8/layout/radial2"/>
    <dgm:cxn modelId="{EA7C736A-0801-4652-9BF4-F8CCF37163FE}" srcId="{01586F35-095B-48E7-B88B-F126AB129ABE}" destId="{5F3AE275-BC42-49E9-8428-B900DC22BA22}" srcOrd="4" destOrd="0" parTransId="{E8464E83-DFC5-47C1-A5AC-EE7DDA0822BB}" sibTransId="{2E76F39F-3D10-426A-B55A-87D7CAFA8162}"/>
    <dgm:cxn modelId="{2139986C-0E44-48FF-90C1-10E5763B1B92}" srcId="{992D7A86-F46C-4BFA-868F-2594DAE84A6E}" destId="{F13D5D26-1AB1-4261-92FF-1619DA3390AC}" srcOrd="2" destOrd="0" parTransId="{454DC002-8F69-41F0-8E5C-94742F45EEAD}" sibTransId="{56F4293A-044F-4A94-8180-5E49448D1E09}"/>
    <dgm:cxn modelId="{A7A7EC4C-E70E-45BD-8C24-7B3FA6A78ABE}" srcId="{01586F35-095B-48E7-B88B-F126AB129ABE}" destId="{BF0E7CD8-B325-4F64-ABD8-C26C3CD3AA09}" srcOrd="0" destOrd="0" parTransId="{B3EE7BCF-AF2F-4814-87CC-4936604FC03F}" sibTransId="{190A4BB2-E584-4E67-B4D3-07BB7E6BAD76}"/>
    <dgm:cxn modelId="{EE46E04E-5566-4B43-9F61-EB30240CC418}" type="presOf" srcId="{3FE9C32C-415F-4E8A-ABA2-8BACA4FFD516}" destId="{B3FF2FEC-45DD-4177-82D6-B09729B8811E}" srcOrd="0" destOrd="0" presId="urn:microsoft.com/office/officeart/2005/8/layout/radial2"/>
    <dgm:cxn modelId="{5252DC79-2EFA-47A3-A1DE-7DE1ED62E680}" srcId="{670B025D-D290-409E-BEA2-8E294E97896A}" destId="{8F0BC68B-3E10-4077-A2AA-B6AF6AFFDF8B}" srcOrd="1" destOrd="0" parTransId="{B2ABC34F-05BD-4F51-BF30-5A99E72E85CC}" sibTransId="{E8209FFF-A852-4882-9B12-78E14FC0B487}"/>
    <dgm:cxn modelId="{43EAD283-EFCB-4AFF-A635-8C04510AF530}" type="presOf" srcId="{8F0BC68B-3E10-4077-A2AA-B6AF6AFFDF8B}" destId="{482322FA-6D5A-4E47-B9C5-5FC0E43E03D3}" srcOrd="0" destOrd="1" presId="urn:microsoft.com/office/officeart/2005/8/layout/radial2"/>
    <dgm:cxn modelId="{DA42EB86-B52E-4E87-80A0-B9A8F375B55A}" type="presOf" srcId="{01586F35-095B-48E7-B88B-F126AB129ABE}" destId="{CA773BF0-9F01-4758-8232-8CD8E5F4B5FD}" srcOrd="0" destOrd="0" presId="urn:microsoft.com/office/officeart/2005/8/layout/radial2"/>
    <dgm:cxn modelId="{B2082399-9358-4067-BC05-10500E1B98BA}" srcId="{01586F35-095B-48E7-B88B-F126AB129ABE}" destId="{3177C2EB-B21D-473E-88E0-63AF092B1967}" srcOrd="3" destOrd="0" parTransId="{28C25A7B-1521-47BF-B2B2-1DC2BDE7182F}" sibTransId="{EECE5D22-165D-4603-8029-6593632E2F4B}"/>
    <dgm:cxn modelId="{7C18C5A3-968B-4C5A-8875-CA714F5852D9}" type="presOf" srcId="{839BBEC3-3888-487B-B21C-5CD47F9DE217}" destId="{29676117-C3A3-4870-A13C-6C4B6BD3694D}" srcOrd="0" destOrd="1" presId="urn:microsoft.com/office/officeart/2005/8/layout/radial2"/>
    <dgm:cxn modelId="{AFAA83A6-8211-49AE-A5F8-401DC26DA146}" type="presOf" srcId="{454DC002-8F69-41F0-8E5C-94742F45EEAD}" destId="{38D4A4AE-EA36-4978-88B9-4DE0F4A75CC5}" srcOrd="0" destOrd="0" presId="urn:microsoft.com/office/officeart/2005/8/layout/radial2"/>
    <dgm:cxn modelId="{62302BC6-2520-4147-8D61-E2DCB3BBA29F}" srcId="{992D7A86-F46C-4BFA-868F-2594DAE84A6E}" destId="{670B025D-D290-409E-BEA2-8E294E97896A}" srcOrd="0" destOrd="0" parTransId="{3C211D9D-427B-421E-B100-E23D7BD5041D}" sibTransId="{27F9F341-051D-4AA7-829C-46703DBD1A76}"/>
    <dgm:cxn modelId="{9D8F3ACB-F15D-4494-88E9-6EB9BC86A381}" type="presOf" srcId="{DEC59EAB-1071-497C-B1FA-47F900F77D53}" destId="{29676117-C3A3-4870-A13C-6C4B6BD3694D}" srcOrd="0" destOrd="2" presId="urn:microsoft.com/office/officeart/2005/8/layout/radial2"/>
    <dgm:cxn modelId="{2DD387D9-84B1-4A74-9B0A-0C97E0DC5DAD}" type="presOf" srcId="{BF0E7CD8-B325-4F64-ABD8-C26C3CD3AA09}" destId="{29676117-C3A3-4870-A13C-6C4B6BD3694D}" srcOrd="0" destOrd="0" presId="urn:microsoft.com/office/officeart/2005/8/layout/radial2"/>
    <dgm:cxn modelId="{93FC36E7-5765-4C45-8D7F-3C0667C637D3}" type="presOf" srcId="{E5C655F1-96FE-498A-A87A-7FFA6FAD1756}" destId="{482322FA-6D5A-4E47-B9C5-5FC0E43E03D3}" srcOrd="0" destOrd="0" presId="urn:microsoft.com/office/officeart/2005/8/layout/radial2"/>
    <dgm:cxn modelId="{7933A5EB-CA07-4434-AD01-61EB4D2E99AA}" type="presOf" srcId="{F13D5D26-1AB1-4261-92FF-1619DA3390AC}" destId="{323F6FAD-D1E3-47E4-8A51-E90091F5BC29}" srcOrd="0" destOrd="0" presId="urn:microsoft.com/office/officeart/2005/8/layout/radial2"/>
    <dgm:cxn modelId="{42C28FEC-9FBB-42FE-A4CC-B0401413BC2C}" type="presOf" srcId="{3177C2EB-B21D-473E-88E0-63AF092B1967}" destId="{29676117-C3A3-4870-A13C-6C4B6BD3694D}" srcOrd="0" destOrd="3" presId="urn:microsoft.com/office/officeart/2005/8/layout/radial2"/>
    <dgm:cxn modelId="{61BB69F6-B091-4405-A96F-7D927FB2F538}" type="presOf" srcId="{5F3AE275-BC42-49E9-8428-B900DC22BA22}" destId="{29676117-C3A3-4870-A13C-6C4B6BD3694D}" srcOrd="0" destOrd="4" presId="urn:microsoft.com/office/officeart/2005/8/layout/radial2"/>
    <dgm:cxn modelId="{2537287A-94E6-4E14-975B-3F61259B1855}" type="presParOf" srcId="{1BAC7E7C-77E0-43CB-9525-F48DD427A68C}" destId="{D5BF2F11-10ED-4B23-8DD0-77D20D8DDF7E}" srcOrd="0" destOrd="0" presId="urn:microsoft.com/office/officeart/2005/8/layout/radial2"/>
    <dgm:cxn modelId="{265FD1A1-AF0D-4579-AC96-48255F523D7E}" type="presParOf" srcId="{D5BF2F11-10ED-4B23-8DD0-77D20D8DDF7E}" destId="{1C98BD03-4870-4DB7-94C8-F90C580EE336}" srcOrd="0" destOrd="0" presId="urn:microsoft.com/office/officeart/2005/8/layout/radial2"/>
    <dgm:cxn modelId="{C372A133-1630-4385-85EF-822EC769F75D}" type="presParOf" srcId="{1C98BD03-4870-4DB7-94C8-F90C580EE336}" destId="{96C8F137-9726-4B44-A6DA-25CE349D1193}" srcOrd="0" destOrd="0" presId="urn:microsoft.com/office/officeart/2005/8/layout/radial2"/>
    <dgm:cxn modelId="{49A2FCA8-7A25-422C-A8C0-3B9DEA0BBD6D}" type="presParOf" srcId="{1C98BD03-4870-4DB7-94C8-F90C580EE336}" destId="{9ADA8239-5D87-4BF6-ABA3-33043A54283E}" srcOrd="1" destOrd="0" presId="urn:microsoft.com/office/officeart/2005/8/layout/radial2"/>
    <dgm:cxn modelId="{FAFDCB50-D76B-4E57-A49E-3FB1CB7E4C20}" type="presParOf" srcId="{D5BF2F11-10ED-4B23-8DD0-77D20D8DDF7E}" destId="{329BEC58-6E12-4A26-8C04-B895EF473D9C}" srcOrd="1" destOrd="0" presId="urn:microsoft.com/office/officeart/2005/8/layout/radial2"/>
    <dgm:cxn modelId="{5FD0CE81-4C1F-4239-A6A3-F5BEA1B5BAE8}" type="presParOf" srcId="{D5BF2F11-10ED-4B23-8DD0-77D20D8DDF7E}" destId="{FDE061A1-AA41-4928-8409-4EA705851885}" srcOrd="2" destOrd="0" presId="urn:microsoft.com/office/officeart/2005/8/layout/radial2"/>
    <dgm:cxn modelId="{45893B83-A0A0-4F9E-A503-3B4DDEAEC2C4}" type="presParOf" srcId="{FDE061A1-AA41-4928-8409-4EA705851885}" destId="{ED233A2A-E465-4F50-B261-3FFE77701CBB}" srcOrd="0" destOrd="0" presId="urn:microsoft.com/office/officeart/2005/8/layout/radial2"/>
    <dgm:cxn modelId="{A3CF241C-6EA2-4FC6-B3CF-21AB048BFB5C}" type="presParOf" srcId="{FDE061A1-AA41-4928-8409-4EA705851885}" destId="{482322FA-6D5A-4E47-B9C5-5FC0E43E03D3}" srcOrd="1" destOrd="0" presId="urn:microsoft.com/office/officeart/2005/8/layout/radial2"/>
    <dgm:cxn modelId="{0FE2239C-EBD9-4466-99B0-E6E2A7D75AEF}" type="presParOf" srcId="{D5BF2F11-10ED-4B23-8DD0-77D20D8DDF7E}" destId="{B3FF2FEC-45DD-4177-82D6-B09729B8811E}" srcOrd="3" destOrd="0" presId="urn:microsoft.com/office/officeart/2005/8/layout/radial2"/>
    <dgm:cxn modelId="{0BE5C063-221F-4DBB-A223-69158CF05946}" type="presParOf" srcId="{D5BF2F11-10ED-4B23-8DD0-77D20D8DDF7E}" destId="{B4B78810-E260-4FE5-87F7-110BFE89251E}" srcOrd="4" destOrd="0" presId="urn:microsoft.com/office/officeart/2005/8/layout/radial2"/>
    <dgm:cxn modelId="{2272CB96-EFB4-4D5F-A652-2D740B7555FF}" type="presParOf" srcId="{B4B78810-E260-4FE5-87F7-110BFE89251E}" destId="{CA773BF0-9F01-4758-8232-8CD8E5F4B5FD}" srcOrd="0" destOrd="0" presId="urn:microsoft.com/office/officeart/2005/8/layout/radial2"/>
    <dgm:cxn modelId="{826A0AAA-C347-492F-B680-EB08B308A1F4}" type="presParOf" srcId="{B4B78810-E260-4FE5-87F7-110BFE89251E}" destId="{29676117-C3A3-4870-A13C-6C4B6BD3694D}" srcOrd="1" destOrd="0" presId="urn:microsoft.com/office/officeart/2005/8/layout/radial2"/>
    <dgm:cxn modelId="{6E13934F-0ABF-4870-B3E8-408BE197DD00}" type="presParOf" srcId="{D5BF2F11-10ED-4B23-8DD0-77D20D8DDF7E}" destId="{38D4A4AE-EA36-4978-88B9-4DE0F4A75CC5}" srcOrd="5" destOrd="0" presId="urn:microsoft.com/office/officeart/2005/8/layout/radial2"/>
    <dgm:cxn modelId="{90BDF77F-E0C5-4171-A578-9F791569373A}" type="presParOf" srcId="{D5BF2F11-10ED-4B23-8DD0-77D20D8DDF7E}" destId="{7595EDA9-C5E7-47CE-81F4-846BCD74E378}" srcOrd="6" destOrd="0" presId="urn:microsoft.com/office/officeart/2005/8/layout/radial2"/>
    <dgm:cxn modelId="{97334E49-68AD-4E9E-B721-1360629FA6F6}" type="presParOf" srcId="{7595EDA9-C5E7-47CE-81F4-846BCD74E378}" destId="{323F6FAD-D1E3-47E4-8A51-E90091F5BC29}" srcOrd="0" destOrd="0" presId="urn:microsoft.com/office/officeart/2005/8/layout/radial2"/>
    <dgm:cxn modelId="{870A17B3-EE13-4A5A-AAC6-9AA6FA63A63C}" type="presParOf" srcId="{7595EDA9-C5E7-47CE-81F4-846BCD74E378}" destId="{8FB3970B-CFF3-446D-9D4F-00CCFE422698}"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2D7A86-F46C-4BFA-868F-2594DAE84A6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670B025D-D290-409E-BEA2-8E294E97896A}">
      <dgm:prSet phldrT="[Text]"/>
      <dgm:spPr/>
      <dgm:t>
        <a:bodyPr/>
        <a:lstStyle/>
        <a:p>
          <a:r>
            <a:rPr lang="en-GB" dirty="0"/>
            <a:t>You learn effectively when:</a:t>
          </a:r>
        </a:p>
      </dgm:t>
    </dgm:pt>
    <dgm:pt modelId="{3C211D9D-427B-421E-B100-E23D7BD5041D}" type="parTrans" cxnId="{62302BC6-2520-4147-8D61-E2DCB3BBA29F}">
      <dgm:prSet/>
      <dgm:spPr>
        <a:ln>
          <a:solidFill>
            <a:srgbClr val="E6287F"/>
          </a:solidFill>
        </a:ln>
      </dgm:spPr>
      <dgm:t>
        <a:bodyPr/>
        <a:lstStyle/>
        <a:p>
          <a:endParaRPr lang="en-GB"/>
        </a:p>
      </dgm:t>
    </dgm:pt>
    <dgm:pt modelId="{27F9F341-051D-4AA7-829C-46703DBD1A76}" type="sibTrans" cxnId="{62302BC6-2520-4147-8D61-E2DCB3BBA29F}">
      <dgm:prSet/>
      <dgm:spPr/>
      <dgm:t>
        <a:bodyPr/>
        <a:lstStyle/>
        <a:p>
          <a:endParaRPr lang="en-GB"/>
        </a:p>
      </dgm:t>
    </dgm:pt>
    <dgm:pt modelId="{E5C655F1-96FE-498A-A87A-7FFA6FAD1756}">
      <dgm:prSet phldrT="[Text]"/>
      <dgm:spPr/>
      <dgm:t>
        <a:bodyPr/>
        <a:lstStyle/>
        <a:p>
          <a:r>
            <a:rPr lang="en-GB" dirty="0"/>
            <a:t>Listening and hearing information.</a:t>
          </a:r>
        </a:p>
      </dgm:t>
    </dgm:pt>
    <dgm:pt modelId="{DE654B1C-AD8A-4DD1-BDD5-F2B83014BA42}" type="parTrans" cxnId="{A77B4D18-E854-4727-8077-B0F864A7915B}">
      <dgm:prSet/>
      <dgm:spPr/>
      <dgm:t>
        <a:bodyPr/>
        <a:lstStyle/>
        <a:p>
          <a:endParaRPr lang="en-GB"/>
        </a:p>
      </dgm:t>
    </dgm:pt>
    <dgm:pt modelId="{8F7B0C0A-10F1-4919-9586-17D0C09FDCB5}" type="sibTrans" cxnId="{A77B4D18-E854-4727-8077-B0F864A7915B}">
      <dgm:prSet/>
      <dgm:spPr/>
      <dgm:t>
        <a:bodyPr/>
        <a:lstStyle/>
        <a:p>
          <a:endParaRPr lang="en-GB"/>
        </a:p>
      </dgm:t>
    </dgm:pt>
    <dgm:pt modelId="{8F0BC68B-3E10-4077-A2AA-B6AF6AFFDF8B}">
      <dgm:prSet phldrT="[Text]"/>
      <dgm:spPr/>
      <dgm:t>
        <a:bodyPr/>
        <a:lstStyle/>
        <a:p>
          <a:r>
            <a:rPr lang="en-GB" dirty="0"/>
            <a:t>Talking through topics.</a:t>
          </a:r>
        </a:p>
      </dgm:t>
    </dgm:pt>
    <dgm:pt modelId="{B2ABC34F-05BD-4F51-BF30-5A99E72E85CC}" type="parTrans" cxnId="{5252DC79-2EFA-47A3-A1DE-7DE1ED62E680}">
      <dgm:prSet/>
      <dgm:spPr/>
      <dgm:t>
        <a:bodyPr/>
        <a:lstStyle/>
        <a:p>
          <a:endParaRPr lang="en-GB"/>
        </a:p>
      </dgm:t>
    </dgm:pt>
    <dgm:pt modelId="{E8209FFF-A852-4882-9B12-78E14FC0B487}" type="sibTrans" cxnId="{5252DC79-2EFA-47A3-A1DE-7DE1ED62E680}">
      <dgm:prSet/>
      <dgm:spPr/>
      <dgm:t>
        <a:bodyPr/>
        <a:lstStyle/>
        <a:p>
          <a:endParaRPr lang="en-GB"/>
        </a:p>
      </dgm:t>
    </dgm:pt>
    <dgm:pt modelId="{01586F35-095B-48E7-B88B-F126AB129ABE}">
      <dgm:prSet phldrT="[Text]"/>
      <dgm:spPr/>
      <dgm:t>
        <a:bodyPr/>
        <a:lstStyle/>
        <a:p>
          <a:r>
            <a:rPr lang="en-GB" dirty="0"/>
            <a:t>Best Study Techniques:</a:t>
          </a:r>
        </a:p>
      </dgm:t>
    </dgm:pt>
    <dgm:pt modelId="{3FE9C32C-415F-4E8A-ABA2-8BACA4FFD516}" type="parTrans" cxnId="{449A131D-335A-43E8-8C5F-48DE9657A391}">
      <dgm:prSet/>
      <dgm:spPr>
        <a:ln>
          <a:solidFill>
            <a:srgbClr val="E6287F"/>
          </a:solidFill>
        </a:ln>
      </dgm:spPr>
      <dgm:t>
        <a:bodyPr/>
        <a:lstStyle/>
        <a:p>
          <a:endParaRPr lang="en-GB"/>
        </a:p>
      </dgm:t>
    </dgm:pt>
    <dgm:pt modelId="{2CB03170-76F6-4559-9C46-C45CBFBA25C9}" type="sibTrans" cxnId="{449A131D-335A-43E8-8C5F-48DE9657A391}">
      <dgm:prSet/>
      <dgm:spPr/>
      <dgm:t>
        <a:bodyPr/>
        <a:lstStyle/>
        <a:p>
          <a:endParaRPr lang="en-GB"/>
        </a:p>
      </dgm:t>
    </dgm:pt>
    <dgm:pt modelId="{F13D5D26-1AB1-4261-92FF-1619DA3390AC}">
      <dgm:prSet phldrT="[Text]"/>
      <dgm:spPr/>
      <dgm:t>
        <a:bodyPr/>
        <a:lstStyle/>
        <a:p>
          <a:r>
            <a:rPr lang="en-GB" dirty="0"/>
            <a:t>Top Tip:</a:t>
          </a:r>
        </a:p>
      </dgm:t>
    </dgm:pt>
    <dgm:pt modelId="{454DC002-8F69-41F0-8E5C-94742F45EEAD}" type="parTrans" cxnId="{2139986C-0E44-48FF-90C1-10E5763B1B92}">
      <dgm:prSet/>
      <dgm:spPr>
        <a:ln>
          <a:solidFill>
            <a:srgbClr val="E6287F"/>
          </a:solidFill>
        </a:ln>
      </dgm:spPr>
      <dgm:t>
        <a:bodyPr/>
        <a:lstStyle/>
        <a:p>
          <a:endParaRPr lang="en-GB"/>
        </a:p>
      </dgm:t>
    </dgm:pt>
    <dgm:pt modelId="{56F4293A-044F-4A94-8180-5E49448D1E09}" type="sibTrans" cxnId="{2139986C-0E44-48FF-90C1-10E5763B1B92}">
      <dgm:prSet/>
      <dgm:spPr/>
      <dgm:t>
        <a:bodyPr/>
        <a:lstStyle/>
        <a:p>
          <a:endParaRPr lang="en-GB"/>
        </a:p>
      </dgm:t>
    </dgm:pt>
    <dgm:pt modelId="{5263DD89-BA94-4A1E-87C0-1FAB8A4E7AB9}">
      <dgm:prSet phldrT="[Text]"/>
      <dgm:spPr/>
      <dgm:t>
        <a:bodyPr/>
        <a:lstStyle/>
        <a:p>
          <a:r>
            <a:rPr lang="en-GB" dirty="0"/>
            <a:t>Try to have group discussions and debates as a way of studying/revising!</a:t>
          </a:r>
        </a:p>
      </dgm:t>
    </dgm:pt>
    <dgm:pt modelId="{6D8DE182-A2DB-4F25-A720-8DC89DC2008D}" type="sibTrans" cxnId="{30B4D610-5210-4FEA-B0A6-DE35B5DC5008}">
      <dgm:prSet/>
      <dgm:spPr/>
      <dgm:t>
        <a:bodyPr/>
        <a:lstStyle/>
        <a:p>
          <a:endParaRPr lang="en-GB"/>
        </a:p>
      </dgm:t>
    </dgm:pt>
    <dgm:pt modelId="{E50499F9-24A0-427E-9F5E-6914F556F868}" type="parTrans" cxnId="{30B4D610-5210-4FEA-B0A6-DE35B5DC5008}">
      <dgm:prSet/>
      <dgm:spPr/>
      <dgm:t>
        <a:bodyPr/>
        <a:lstStyle/>
        <a:p>
          <a:endParaRPr lang="en-GB"/>
        </a:p>
      </dgm:t>
    </dgm:pt>
    <dgm:pt modelId="{BF0E7CD8-B325-4F64-ABD8-C26C3CD3AA09}">
      <dgm:prSet phldrT="[Text]"/>
      <dgm:spPr/>
      <dgm:t>
        <a:bodyPr/>
        <a:lstStyle/>
        <a:p>
          <a:r>
            <a:rPr lang="en-GB" dirty="0"/>
            <a:t>Reading out loud</a:t>
          </a:r>
        </a:p>
      </dgm:t>
    </dgm:pt>
    <dgm:pt modelId="{B3EE7BCF-AF2F-4814-87CC-4936604FC03F}" type="parTrans" cxnId="{A7A7EC4C-E70E-45BD-8C24-7B3FA6A78ABE}">
      <dgm:prSet/>
      <dgm:spPr/>
      <dgm:t>
        <a:bodyPr/>
        <a:lstStyle/>
        <a:p>
          <a:endParaRPr lang="en-GB"/>
        </a:p>
      </dgm:t>
    </dgm:pt>
    <dgm:pt modelId="{190A4BB2-E584-4E67-B4D3-07BB7E6BAD76}" type="sibTrans" cxnId="{A7A7EC4C-E70E-45BD-8C24-7B3FA6A78ABE}">
      <dgm:prSet/>
      <dgm:spPr/>
      <dgm:t>
        <a:bodyPr/>
        <a:lstStyle/>
        <a:p>
          <a:endParaRPr lang="en-GB"/>
        </a:p>
      </dgm:t>
    </dgm:pt>
    <dgm:pt modelId="{48B51827-6C42-4DEE-AA59-10BADC4FBBE6}">
      <dgm:prSet phldrT="[Text]"/>
      <dgm:spPr/>
      <dgm:t>
        <a:bodyPr/>
        <a:lstStyle/>
        <a:p>
          <a:r>
            <a:rPr lang="en-GB" dirty="0"/>
            <a:t>Recording yourself explaining topics</a:t>
          </a:r>
        </a:p>
      </dgm:t>
    </dgm:pt>
    <dgm:pt modelId="{3AFBD71D-5104-475B-B32C-908E0739A03A}" type="parTrans" cxnId="{E3702540-FECC-4D6D-8287-4DF9BB2ECC40}">
      <dgm:prSet/>
      <dgm:spPr/>
      <dgm:t>
        <a:bodyPr/>
        <a:lstStyle/>
        <a:p>
          <a:endParaRPr lang="en-GB"/>
        </a:p>
      </dgm:t>
    </dgm:pt>
    <dgm:pt modelId="{D561F5B8-E111-4FEC-9487-967949362236}" type="sibTrans" cxnId="{E3702540-FECC-4D6D-8287-4DF9BB2ECC40}">
      <dgm:prSet/>
      <dgm:spPr/>
      <dgm:t>
        <a:bodyPr/>
        <a:lstStyle/>
        <a:p>
          <a:endParaRPr lang="en-GB"/>
        </a:p>
      </dgm:t>
    </dgm:pt>
    <dgm:pt modelId="{1509217F-8FCF-47F9-BDFD-9F6F69F91DBE}">
      <dgm:prSet phldrT="[Text]"/>
      <dgm:spPr/>
      <dgm:t>
        <a:bodyPr/>
        <a:lstStyle/>
        <a:p>
          <a:r>
            <a:rPr lang="en-GB" dirty="0"/>
            <a:t>Podcasts</a:t>
          </a:r>
        </a:p>
      </dgm:t>
    </dgm:pt>
    <dgm:pt modelId="{FF0BFC54-9067-4904-A970-CCD60497C2E0}" type="parTrans" cxnId="{CD5A9613-8E49-4153-A76D-8A6346D0C3E9}">
      <dgm:prSet/>
      <dgm:spPr/>
      <dgm:t>
        <a:bodyPr/>
        <a:lstStyle/>
        <a:p>
          <a:endParaRPr lang="en-GB"/>
        </a:p>
      </dgm:t>
    </dgm:pt>
    <dgm:pt modelId="{DDF1F148-F97C-405A-B2E2-FDB3AC2529B6}" type="sibTrans" cxnId="{CD5A9613-8E49-4153-A76D-8A6346D0C3E9}">
      <dgm:prSet/>
      <dgm:spPr/>
      <dgm:t>
        <a:bodyPr/>
        <a:lstStyle/>
        <a:p>
          <a:endParaRPr lang="en-GB"/>
        </a:p>
      </dgm:t>
    </dgm:pt>
    <dgm:pt modelId="{991FAB1F-C718-4A8F-A507-E814BA6F9D52}">
      <dgm:prSet phldrT="[Text]"/>
      <dgm:spPr/>
      <dgm:t>
        <a:bodyPr/>
        <a:lstStyle/>
        <a:p>
          <a:r>
            <a:rPr lang="en-GB" dirty="0"/>
            <a:t>Audiobooks</a:t>
          </a:r>
        </a:p>
      </dgm:t>
    </dgm:pt>
    <dgm:pt modelId="{63992E59-9678-4E90-974C-A9BDE4B151BD}" type="parTrans" cxnId="{0FE37E80-5DA4-4214-B92D-92380F0A28DD}">
      <dgm:prSet/>
      <dgm:spPr/>
      <dgm:t>
        <a:bodyPr/>
        <a:lstStyle/>
        <a:p>
          <a:endParaRPr lang="en-GB"/>
        </a:p>
      </dgm:t>
    </dgm:pt>
    <dgm:pt modelId="{5C27AF48-7491-4416-BAF4-D0AD36524542}" type="sibTrans" cxnId="{0FE37E80-5DA4-4214-B92D-92380F0A28DD}">
      <dgm:prSet/>
      <dgm:spPr/>
      <dgm:t>
        <a:bodyPr/>
        <a:lstStyle/>
        <a:p>
          <a:endParaRPr lang="en-GB"/>
        </a:p>
      </dgm:t>
    </dgm:pt>
    <dgm:pt modelId="{D1ABF169-4EFA-4D3F-B7DE-7935A63483F0}">
      <dgm:prSet phldrT="[Text]"/>
      <dgm:spPr/>
      <dgm:t>
        <a:bodyPr/>
        <a:lstStyle/>
        <a:p>
          <a:r>
            <a:rPr lang="en-GB" dirty="0"/>
            <a:t>Creating a song or jingle</a:t>
          </a:r>
        </a:p>
      </dgm:t>
    </dgm:pt>
    <dgm:pt modelId="{6AD6955D-5A9D-468D-BA9E-6E03A2B0785F}" type="parTrans" cxnId="{07FE3D92-5801-423E-9F59-E7A30DE94A35}">
      <dgm:prSet/>
      <dgm:spPr/>
      <dgm:t>
        <a:bodyPr/>
        <a:lstStyle/>
        <a:p>
          <a:endParaRPr lang="en-GB"/>
        </a:p>
      </dgm:t>
    </dgm:pt>
    <dgm:pt modelId="{E91812AA-20C8-456E-9876-646622C7F2E4}" type="sibTrans" cxnId="{07FE3D92-5801-423E-9F59-E7A30DE94A35}">
      <dgm:prSet/>
      <dgm:spPr/>
      <dgm:t>
        <a:bodyPr/>
        <a:lstStyle/>
        <a:p>
          <a:endParaRPr lang="en-GB"/>
        </a:p>
      </dgm:t>
    </dgm:pt>
    <dgm:pt modelId="{1BAC7E7C-77E0-43CB-9525-F48DD427A68C}" type="pres">
      <dgm:prSet presAssocID="{992D7A86-F46C-4BFA-868F-2594DAE84A6E}" presName="composite" presStyleCnt="0">
        <dgm:presLayoutVars>
          <dgm:chMax val="5"/>
          <dgm:dir/>
          <dgm:animLvl val="ctr"/>
          <dgm:resizeHandles val="exact"/>
        </dgm:presLayoutVars>
      </dgm:prSet>
      <dgm:spPr/>
    </dgm:pt>
    <dgm:pt modelId="{D5BF2F11-10ED-4B23-8DD0-77D20D8DDF7E}" type="pres">
      <dgm:prSet presAssocID="{992D7A86-F46C-4BFA-868F-2594DAE84A6E}" presName="cycle" presStyleCnt="0"/>
      <dgm:spPr/>
    </dgm:pt>
    <dgm:pt modelId="{1C98BD03-4870-4DB7-94C8-F90C580EE336}" type="pres">
      <dgm:prSet presAssocID="{992D7A86-F46C-4BFA-868F-2594DAE84A6E}" presName="centerShape" presStyleCnt="0"/>
      <dgm:spPr/>
    </dgm:pt>
    <dgm:pt modelId="{96C8F137-9726-4B44-A6DA-25CE349D1193}" type="pres">
      <dgm:prSet presAssocID="{992D7A86-F46C-4BFA-868F-2594DAE84A6E}" presName="connSite" presStyleLbl="node1" presStyleIdx="0" presStyleCnt="4"/>
      <dgm:spPr/>
    </dgm:pt>
    <dgm:pt modelId="{9ADA8239-5D87-4BF6-ABA3-33043A54283E}" type="pres">
      <dgm:prSet presAssocID="{992D7A86-F46C-4BFA-868F-2594DAE84A6E}" presName="visible" presStyleLbl="node1" presStyleIdx="0" presStyleCnt="4" custLinFactNeighborX="-19931" custLinFactNeighborY="-3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 outline"/>
        </a:ext>
      </dgm:extLst>
    </dgm:pt>
    <dgm:pt modelId="{329BEC58-6E12-4A26-8C04-B895EF473D9C}" type="pres">
      <dgm:prSet presAssocID="{3C211D9D-427B-421E-B100-E23D7BD5041D}" presName="Name25" presStyleLbl="parChTrans1D1" presStyleIdx="0" presStyleCnt="3"/>
      <dgm:spPr/>
    </dgm:pt>
    <dgm:pt modelId="{FDE061A1-AA41-4928-8409-4EA705851885}" type="pres">
      <dgm:prSet presAssocID="{670B025D-D290-409E-BEA2-8E294E97896A}" presName="node" presStyleCnt="0"/>
      <dgm:spPr/>
    </dgm:pt>
    <dgm:pt modelId="{ED233A2A-E465-4F50-B261-3FFE77701CBB}" type="pres">
      <dgm:prSet presAssocID="{670B025D-D290-409E-BEA2-8E294E97896A}" presName="parentNode" presStyleLbl="node1" presStyleIdx="1" presStyleCnt="4">
        <dgm:presLayoutVars>
          <dgm:chMax val="1"/>
          <dgm:bulletEnabled val="1"/>
        </dgm:presLayoutVars>
      </dgm:prSet>
      <dgm:spPr/>
    </dgm:pt>
    <dgm:pt modelId="{482322FA-6D5A-4E47-B9C5-5FC0E43E03D3}" type="pres">
      <dgm:prSet presAssocID="{670B025D-D290-409E-BEA2-8E294E97896A}" presName="childNode" presStyleLbl="revTx" presStyleIdx="0" presStyleCnt="3">
        <dgm:presLayoutVars>
          <dgm:bulletEnabled val="1"/>
        </dgm:presLayoutVars>
      </dgm:prSet>
      <dgm:spPr/>
    </dgm:pt>
    <dgm:pt modelId="{B3FF2FEC-45DD-4177-82D6-B09729B8811E}" type="pres">
      <dgm:prSet presAssocID="{3FE9C32C-415F-4E8A-ABA2-8BACA4FFD516}" presName="Name25" presStyleLbl="parChTrans1D1" presStyleIdx="1" presStyleCnt="3"/>
      <dgm:spPr/>
    </dgm:pt>
    <dgm:pt modelId="{B4B78810-E260-4FE5-87F7-110BFE89251E}" type="pres">
      <dgm:prSet presAssocID="{01586F35-095B-48E7-B88B-F126AB129ABE}" presName="node" presStyleCnt="0"/>
      <dgm:spPr/>
    </dgm:pt>
    <dgm:pt modelId="{CA773BF0-9F01-4758-8232-8CD8E5F4B5FD}" type="pres">
      <dgm:prSet presAssocID="{01586F35-095B-48E7-B88B-F126AB129ABE}" presName="parentNode" presStyleLbl="node1" presStyleIdx="2" presStyleCnt="4">
        <dgm:presLayoutVars>
          <dgm:chMax val="1"/>
          <dgm:bulletEnabled val="1"/>
        </dgm:presLayoutVars>
      </dgm:prSet>
      <dgm:spPr/>
    </dgm:pt>
    <dgm:pt modelId="{29676117-C3A3-4870-A13C-6C4B6BD3694D}" type="pres">
      <dgm:prSet presAssocID="{01586F35-095B-48E7-B88B-F126AB129ABE}" presName="childNode" presStyleLbl="revTx" presStyleIdx="1" presStyleCnt="3">
        <dgm:presLayoutVars>
          <dgm:bulletEnabled val="1"/>
        </dgm:presLayoutVars>
      </dgm:prSet>
      <dgm:spPr/>
    </dgm:pt>
    <dgm:pt modelId="{38D4A4AE-EA36-4978-88B9-4DE0F4A75CC5}" type="pres">
      <dgm:prSet presAssocID="{454DC002-8F69-41F0-8E5C-94742F45EEAD}" presName="Name25" presStyleLbl="parChTrans1D1" presStyleIdx="2" presStyleCnt="3"/>
      <dgm:spPr/>
    </dgm:pt>
    <dgm:pt modelId="{7595EDA9-C5E7-47CE-81F4-846BCD74E378}" type="pres">
      <dgm:prSet presAssocID="{F13D5D26-1AB1-4261-92FF-1619DA3390AC}" presName="node" presStyleCnt="0"/>
      <dgm:spPr/>
    </dgm:pt>
    <dgm:pt modelId="{323F6FAD-D1E3-47E4-8A51-E90091F5BC29}" type="pres">
      <dgm:prSet presAssocID="{F13D5D26-1AB1-4261-92FF-1619DA3390AC}" presName="parentNode" presStyleLbl="node1" presStyleIdx="3" presStyleCnt="4">
        <dgm:presLayoutVars>
          <dgm:chMax val="1"/>
          <dgm:bulletEnabled val="1"/>
        </dgm:presLayoutVars>
      </dgm:prSet>
      <dgm:spPr/>
    </dgm:pt>
    <dgm:pt modelId="{8FB3970B-CFF3-446D-9D4F-00CCFE422698}" type="pres">
      <dgm:prSet presAssocID="{F13D5D26-1AB1-4261-92FF-1619DA3390AC}" presName="childNode" presStyleLbl="revTx" presStyleIdx="2" presStyleCnt="3">
        <dgm:presLayoutVars>
          <dgm:bulletEnabled val="1"/>
        </dgm:presLayoutVars>
      </dgm:prSet>
      <dgm:spPr/>
    </dgm:pt>
  </dgm:ptLst>
  <dgm:cxnLst>
    <dgm:cxn modelId="{99DEB40C-F4AE-4C78-8880-9F94F560A654}" type="presOf" srcId="{670B025D-D290-409E-BEA2-8E294E97896A}" destId="{ED233A2A-E465-4F50-B261-3FFE77701CBB}" srcOrd="0" destOrd="0" presId="urn:microsoft.com/office/officeart/2005/8/layout/radial2"/>
    <dgm:cxn modelId="{30B4D610-5210-4FEA-B0A6-DE35B5DC5008}" srcId="{F13D5D26-1AB1-4261-92FF-1619DA3390AC}" destId="{5263DD89-BA94-4A1E-87C0-1FAB8A4E7AB9}" srcOrd="0" destOrd="0" parTransId="{E50499F9-24A0-427E-9F5E-6914F556F868}" sibTransId="{6D8DE182-A2DB-4F25-A720-8DC89DC2008D}"/>
    <dgm:cxn modelId="{CD5A9613-8E49-4153-A76D-8A6346D0C3E9}" srcId="{01586F35-095B-48E7-B88B-F126AB129ABE}" destId="{1509217F-8FCF-47F9-BDFD-9F6F69F91DBE}" srcOrd="2" destOrd="0" parTransId="{FF0BFC54-9067-4904-A970-CCD60497C2E0}" sibTransId="{DDF1F148-F97C-405A-B2E2-FDB3AC2529B6}"/>
    <dgm:cxn modelId="{A77B4D18-E854-4727-8077-B0F864A7915B}" srcId="{670B025D-D290-409E-BEA2-8E294E97896A}" destId="{E5C655F1-96FE-498A-A87A-7FFA6FAD1756}" srcOrd="0" destOrd="0" parTransId="{DE654B1C-AD8A-4DD1-BDD5-F2B83014BA42}" sibTransId="{8F7B0C0A-10F1-4919-9586-17D0C09FDCB5}"/>
    <dgm:cxn modelId="{449A131D-335A-43E8-8C5F-48DE9657A391}" srcId="{992D7A86-F46C-4BFA-868F-2594DAE84A6E}" destId="{01586F35-095B-48E7-B88B-F126AB129ABE}" srcOrd="1" destOrd="0" parTransId="{3FE9C32C-415F-4E8A-ABA2-8BACA4FFD516}" sibTransId="{2CB03170-76F6-4559-9C46-C45CBFBA25C9}"/>
    <dgm:cxn modelId="{657F1D1E-F3DB-4E4B-9069-E965DD06DAA4}" type="presOf" srcId="{992D7A86-F46C-4BFA-868F-2594DAE84A6E}" destId="{1BAC7E7C-77E0-43CB-9525-F48DD427A68C}" srcOrd="0" destOrd="0" presId="urn:microsoft.com/office/officeart/2005/8/layout/radial2"/>
    <dgm:cxn modelId="{E3702540-FECC-4D6D-8287-4DF9BB2ECC40}" srcId="{01586F35-095B-48E7-B88B-F126AB129ABE}" destId="{48B51827-6C42-4DEE-AA59-10BADC4FBBE6}" srcOrd="1" destOrd="0" parTransId="{3AFBD71D-5104-475B-B32C-908E0739A03A}" sibTransId="{D561F5B8-E111-4FEC-9487-967949362236}"/>
    <dgm:cxn modelId="{0E060560-4838-420A-93AE-4BF6F6FB1A94}" type="presOf" srcId="{5263DD89-BA94-4A1E-87C0-1FAB8A4E7AB9}" destId="{8FB3970B-CFF3-446D-9D4F-00CCFE422698}" srcOrd="0" destOrd="0" presId="urn:microsoft.com/office/officeart/2005/8/layout/radial2"/>
    <dgm:cxn modelId="{90A2B961-252B-492F-98B5-D87CEE6E1ED3}" type="presOf" srcId="{991FAB1F-C718-4A8F-A507-E814BA6F9D52}" destId="{29676117-C3A3-4870-A13C-6C4B6BD3694D}" srcOrd="0" destOrd="3" presId="urn:microsoft.com/office/officeart/2005/8/layout/radial2"/>
    <dgm:cxn modelId="{57612442-AC01-495E-A756-52BD93FBFFAB}" type="presOf" srcId="{48B51827-6C42-4DEE-AA59-10BADC4FBBE6}" destId="{29676117-C3A3-4870-A13C-6C4B6BD3694D}" srcOrd="0" destOrd="1" presId="urn:microsoft.com/office/officeart/2005/8/layout/radial2"/>
    <dgm:cxn modelId="{A8D20167-BDE5-41AB-9DF3-DD28B720AFEE}" type="presOf" srcId="{3C211D9D-427B-421E-B100-E23D7BD5041D}" destId="{329BEC58-6E12-4A26-8C04-B895EF473D9C}" srcOrd="0" destOrd="0" presId="urn:microsoft.com/office/officeart/2005/8/layout/radial2"/>
    <dgm:cxn modelId="{2139986C-0E44-48FF-90C1-10E5763B1B92}" srcId="{992D7A86-F46C-4BFA-868F-2594DAE84A6E}" destId="{F13D5D26-1AB1-4261-92FF-1619DA3390AC}" srcOrd="2" destOrd="0" parTransId="{454DC002-8F69-41F0-8E5C-94742F45EEAD}" sibTransId="{56F4293A-044F-4A94-8180-5E49448D1E09}"/>
    <dgm:cxn modelId="{A7A7EC4C-E70E-45BD-8C24-7B3FA6A78ABE}" srcId="{01586F35-095B-48E7-B88B-F126AB129ABE}" destId="{BF0E7CD8-B325-4F64-ABD8-C26C3CD3AA09}" srcOrd="0" destOrd="0" parTransId="{B3EE7BCF-AF2F-4814-87CC-4936604FC03F}" sibTransId="{190A4BB2-E584-4E67-B4D3-07BB7E6BAD76}"/>
    <dgm:cxn modelId="{EE46E04E-5566-4B43-9F61-EB30240CC418}" type="presOf" srcId="{3FE9C32C-415F-4E8A-ABA2-8BACA4FFD516}" destId="{B3FF2FEC-45DD-4177-82D6-B09729B8811E}" srcOrd="0" destOrd="0" presId="urn:microsoft.com/office/officeart/2005/8/layout/radial2"/>
    <dgm:cxn modelId="{5252DC79-2EFA-47A3-A1DE-7DE1ED62E680}" srcId="{670B025D-D290-409E-BEA2-8E294E97896A}" destId="{8F0BC68B-3E10-4077-A2AA-B6AF6AFFDF8B}" srcOrd="1" destOrd="0" parTransId="{B2ABC34F-05BD-4F51-BF30-5A99E72E85CC}" sibTransId="{E8209FFF-A852-4882-9B12-78E14FC0B487}"/>
    <dgm:cxn modelId="{0FE37E80-5DA4-4214-B92D-92380F0A28DD}" srcId="{01586F35-095B-48E7-B88B-F126AB129ABE}" destId="{991FAB1F-C718-4A8F-A507-E814BA6F9D52}" srcOrd="3" destOrd="0" parTransId="{63992E59-9678-4E90-974C-A9BDE4B151BD}" sibTransId="{5C27AF48-7491-4416-BAF4-D0AD36524542}"/>
    <dgm:cxn modelId="{43EAD283-EFCB-4AFF-A635-8C04510AF530}" type="presOf" srcId="{8F0BC68B-3E10-4077-A2AA-B6AF6AFFDF8B}" destId="{482322FA-6D5A-4E47-B9C5-5FC0E43E03D3}" srcOrd="0" destOrd="1" presId="urn:microsoft.com/office/officeart/2005/8/layout/radial2"/>
    <dgm:cxn modelId="{DA42EB86-B52E-4E87-80A0-B9A8F375B55A}" type="presOf" srcId="{01586F35-095B-48E7-B88B-F126AB129ABE}" destId="{CA773BF0-9F01-4758-8232-8CD8E5F4B5FD}" srcOrd="0" destOrd="0" presId="urn:microsoft.com/office/officeart/2005/8/layout/radial2"/>
    <dgm:cxn modelId="{07FE3D92-5801-423E-9F59-E7A30DE94A35}" srcId="{01586F35-095B-48E7-B88B-F126AB129ABE}" destId="{D1ABF169-4EFA-4D3F-B7DE-7935A63483F0}" srcOrd="4" destOrd="0" parTransId="{6AD6955D-5A9D-468D-BA9E-6E03A2B0785F}" sibTransId="{E91812AA-20C8-456E-9876-646622C7F2E4}"/>
    <dgm:cxn modelId="{AFAA83A6-8211-49AE-A5F8-401DC26DA146}" type="presOf" srcId="{454DC002-8F69-41F0-8E5C-94742F45EEAD}" destId="{38D4A4AE-EA36-4978-88B9-4DE0F4A75CC5}" srcOrd="0" destOrd="0" presId="urn:microsoft.com/office/officeart/2005/8/layout/radial2"/>
    <dgm:cxn modelId="{62302BC6-2520-4147-8D61-E2DCB3BBA29F}" srcId="{992D7A86-F46C-4BFA-868F-2594DAE84A6E}" destId="{670B025D-D290-409E-BEA2-8E294E97896A}" srcOrd="0" destOrd="0" parTransId="{3C211D9D-427B-421E-B100-E23D7BD5041D}" sibTransId="{27F9F341-051D-4AA7-829C-46703DBD1A76}"/>
    <dgm:cxn modelId="{2DD387D9-84B1-4A74-9B0A-0C97E0DC5DAD}" type="presOf" srcId="{BF0E7CD8-B325-4F64-ABD8-C26C3CD3AA09}" destId="{29676117-C3A3-4870-A13C-6C4B6BD3694D}" srcOrd="0" destOrd="0" presId="urn:microsoft.com/office/officeart/2005/8/layout/radial2"/>
    <dgm:cxn modelId="{93FC36E7-5765-4C45-8D7F-3C0667C637D3}" type="presOf" srcId="{E5C655F1-96FE-498A-A87A-7FFA6FAD1756}" destId="{482322FA-6D5A-4E47-B9C5-5FC0E43E03D3}" srcOrd="0" destOrd="0" presId="urn:microsoft.com/office/officeart/2005/8/layout/radial2"/>
    <dgm:cxn modelId="{7933A5EB-CA07-4434-AD01-61EB4D2E99AA}" type="presOf" srcId="{F13D5D26-1AB1-4261-92FF-1619DA3390AC}" destId="{323F6FAD-D1E3-47E4-8A51-E90091F5BC29}" srcOrd="0" destOrd="0" presId="urn:microsoft.com/office/officeart/2005/8/layout/radial2"/>
    <dgm:cxn modelId="{14529EF5-F813-4687-974B-D611290B48CB}" type="presOf" srcId="{1509217F-8FCF-47F9-BDFD-9F6F69F91DBE}" destId="{29676117-C3A3-4870-A13C-6C4B6BD3694D}" srcOrd="0" destOrd="2" presId="urn:microsoft.com/office/officeart/2005/8/layout/radial2"/>
    <dgm:cxn modelId="{C4F855F8-1DD8-4C73-AFED-5F84D573C5C8}" type="presOf" srcId="{D1ABF169-4EFA-4D3F-B7DE-7935A63483F0}" destId="{29676117-C3A3-4870-A13C-6C4B6BD3694D}" srcOrd="0" destOrd="4" presId="urn:microsoft.com/office/officeart/2005/8/layout/radial2"/>
    <dgm:cxn modelId="{2537287A-94E6-4E14-975B-3F61259B1855}" type="presParOf" srcId="{1BAC7E7C-77E0-43CB-9525-F48DD427A68C}" destId="{D5BF2F11-10ED-4B23-8DD0-77D20D8DDF7E}" srcOrd="0" destOrd="0" presId="urn:microsoft.com/office/officeart/2005/8/layout/radial2"/>
    <dgm:cxn modelId="{265FD1A1-AF0D-4579-AC96-48255F523D7E}" type="presParOf" srcId="{D5BF2F11-10ED-4B23-8DD0-77D20D8DDF7E}" destId="{1C98BD03-4870-4DB7-94C8-F90C580EE336}" srcOrd="0" destOrd="0" presId="urn:microsoft.com/office/officeart/2005/8/layout/radial2"/>
    <dgm:cxn modelId="{C372A133-1630-4385-85EF-822EC769F75D}" type="presParOf" srcId="{1C98BD03-4870-4DB7-94C8-F90C580EE336}" destId="{96C8F137-9726-4B44-A6DA-25CE349D1193}" srcOrd="0" destOrd="0" presId="urn:microsoft.com/office/officeart/2005/8/layout/radial2"/>
    <dgm:cxn modelId="{49A2FCA8-7A25-422C-A8C0-3B9DEA0BBD6D}" type="presParOf" srcId="{1C98BD03-4870-4DB7-94C8-F90C580EE336}" destId="{9ADA8239-5D87-4BF6-ABA3-33043A54283E}" srcOrd="1" destOrd="0" presId="urn:microsoft.com/office/officeart/2005/8/layout/radial2"/>
    <dgm:cxn modelId="{FAFDCB50-D76B-4E57-A49E-3FB1CB7E4C20}" type="presParOf" srcId="{D5BF2F11-10ED-4B23-8DD0-77D20D8DDF7E}" destId="{329BEC58-6E12-4A26-8C04-B895EF473D9C}" srcOrd="1" destOrd="0" presId="urn:microsoft.com/office/officeart/2005/8/layout/radial2"/>
    <dgm:cxn modelId="{5FD0CE81-4C1F-4239-A6A3-F5BEA1B5BAE8}" type="presParOf" srcId="{D5BF2F11-10ED-4B23-8DD0-77D20D8DDF7E}" destId="{FDE061A1-AA41-4928-8409-4EA705851885}" srcOrd="2" destOrd="0" presId="urn:microsoft.com/office/officeart/2005/8/layout/radial2"/>
    <dgm:cxn modelId="{45893B83-A0A0-4F9E-A503-3B4DDEAEC2C4}" type="presParOf" srcId="{FDE061A1-AA41-4928-8409-4EA705851885}" destId="{ED233A2A-E465-4F50-B261-3FFE77701CBB}" srcOrd="0" destOrd="0" presId="urn:microsoft.com/office/officeart/2005/8/layout/radial2"/>
    <dgm:cxn modelId="{A3CF241C-6EA2-4FC6-B3CF-21AB048BFB5C}" type="presParOf" srcId="{FDE061A1-AA41-4928-8409-4EA705851885}" destId="{482322FA-6D5A-4E47-B9C5-5FC0E43E03D3}" srcOrd="1" destOrd="0" presId="urn:microsoft.com/office/officeart/2005/8/layout/radial2"/>
    <dgm:cxn modelId="{0FE2239C-EBD9-4466-99B0-E6E2A7D75AEF}" type="presParOf" srcId="{D5BF2F11-10ED-4B23-8DD0-77D20D8DDF7E}" destId="{B3FF2FEC-45DD-4177-82D6-B09729B8811E}" srcOrd="3" destOrd="0" presId="urn:microsoft.com/office/officeart/2005/8/layout/radial2"/>
    <dgm:cxn modelId="{0BE5C063-221F-4DBB-A223-69158CF05946}" type="presParOf" srcId="{D5BF2F11-10ED-4B23-8DD0-77D20D8DDF7E}" destId="{B4B78810-E260-4FE5-87F7-110BFE89251E}" srcOrd="4" destOrd="0" presId="urn:microsoft.com/office/officeart/2005/8/layout/radial2"/>
    <dgm:cxn modelId="{2272CB96-EFB4-4D5F-A652-2D740B7555FF}" type="presParOf" srcId="{B4B78810-E260-4FE5-87F7-110BFE89251E}" destId="{CA773BF0-9F01-4758-8232-8CD8E5F4B5FD}" srcOrd="0" destOrd="0" presId="urn:microsoft.com/office/officeart/2005/8/layout/radial2"/>
    <dgm:cxn modelId="{826A0AAA-C347-492F-B680-EB08B308A1F4}" type="presParOf" srcId="{B4B78810-E260-4FE5-87F7-110BFE89251E}" destId="{29676117-C3A3-4870-A13C-6C4B6BD3694D}" srcOrd="1" destOrd="0" presId="urn:microsoft.com/office/officeart/2005/8/layout/radial2"/>
    <dgm:cxn modelId="{6E13934F-0ABF-4870-B3E8-408BE197DD00}" type="presParOf" srcId="{D5BF2F11-10ED-4B23-8DD0-77D20D8DDF7E}" destId="{38D4A4AE-EA36-4978-88B9-4DE0F4A75CC5}" srcOrd="5" destOrd="0" presId="urn:microsoft.com/office/officeart/2005/8/layout/radial2"/>
    <dgm:cxn modelId="{90BDF77F-E0C5-4171-A578-9F791569373A}" type="presParOf" srcId="{D5BF2F11-10ED-4B23-8DD0-77D20D8DDF7E}" destId="{7595EDA9-C5E7-47CE-81F4-846BCD74E378}" srcOrd="6" destOrd="0" presId="urn:microsoft.com/office/officeart/2005/8/layout/radial2"/>
    <dgm:cxn modelId="{97334E49-68AD-4E9E-B721-1360629FA6F6}" type="presParOf" srcId="{7595EDA9-C5E7-47CE-81F4-846BCD74E378}" destId="{323F6FAD-D1E3-47E4-8A51-E90091F5BC29}" srcOrd="0" destOrd="0" presId="urn:microsoft.com/office/officeart/2005/8/layout/radial2"/>
    <dgm:cxn modelId="{870A17B3-EE13-4A5A-AAC6-9AA6FA63A63C}" type="presParOf" srcId="{7595EDA9-C5E7-47CE-81F4-846BCD74E378}" destId="{8FB3970B-CFF3-446D-9D4F-00CCFE422698}"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2D7A86-F46C-4BFA-868F-2594DAE84A6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670B025D-D290-409E-BEA2-8E294E97896A}">
      <dgm:prSet phldrT="[Text]"/>
      <dgm:spPr/>
      <dgm:t>
        <a:bodyPr/>
        <a:lstStyle/>
        <a:p>
          <a:r>
            <a:rPr lang="en-GB" dirty="0"/>
            <a:t>You learn effectively when:</a:t>
          </a:r>
        </a:p>
      </dgm:t>
    </dgm:pt>
    <dgm:pt modelId="{3C211D9D-427B-421E-B100-E23D7BD5041D}" type="parTrans" cxnId="{62302BC6-2520-4147-8D61-E2DCB3BBA29F}">
      <dgm:prSet/>
      <dgm:spPr>
        <a:ln>
          <a:solidFill>
            <a:srgbClr val="E6287F"/>
          </a:solidFill>
        </a:ln>
      </dgm:spPr>
      <dgm:t>
        <a:bodyPr/>
        <a:lstStyle/>
        <a:p>
          <a:endParaRPr lang="en-GB"/>
        </a:p>
      </dgm:t>
    </dgm:pt>
    <dgm:pt modelId="{27F9F341-051D-4AA7-829C-46703DBD1A76}" type="sibTrans" cxnId="{62302BC6-2520-4147-8D61-E2DCB3BBA29F}">
      <dgm:prSet/>
      <dgm:spPr/>
      <dgm:t>
        <a:bodyPr/>
        <a:lstStyle/>
        <a:p>
          <a:endParaRPr lang="en-GB"/>
        </a:p>
      </dgm:t>
    </dgm:pt>
    <dgm:pt modelId="{E5C655F1-96FE-498A-A87A-7FFA6FAD1756}">
      <dgm:prSet phldrT="[Text]"/>
      <dgm:spPr/>
      <dgm:t>
        <a:bodyPr/>
        <a:lstStyle/>
        <a:p>
          <a:r>
            <a:rPr lang="en-GB" dirty="0"/>
            <a:t>Information is written down.</a:t>
          </a:r>
        </a:p>
      </dgm:t>
    </dgm:pt>
    <dgm:pt modelId="{DE654B1C-AD8A-4DD1-BDD5-F2B83014BA42}" type="parTrans" cxnId="{A77B4D18-E854-4727-8077-B0F864A7915B}">
      <dgm:prSet/>
      <dgm:spPr/>
      <dgm:t>
        <a:bodyPr/>
        <a:lstStyle/>
        <a:p>
          <a:endParaRPr lang="en-GB"/>
        </a:p>
      </dgm:t>
    </dgm:pt>
    <dgm:pt modelId="{8F7B0C0A-10F1-4919-9586-17D0C09FDCB5}" type="sibTrans" cxnId="{A77B4D18-E854-4727-8077-B0F864A7915B}">
      <dgm:prSet/>
      <dgm:spPr/>
      <dgm:t>
        <a:bodyPr/>
        <a:lstStyle/>
        <a:p>
          <a:endParaRPr lang="en-GB"/>
        </a:p>
      </dgm:t>
    </dgm:pt>
    <dgm:pt modelId="{01586F35-095B-48E7-B88B-F126AB129ABE}">
      <dgm:prSet phldrT="[Text]"/>
      <dgm:spPr/>
      <dgm:t>
        <a:bodyPr/>
        <a:lstStyle/>
        <a:p>
          <a:r>
            <a:rPr lang="en-GB" dirty="0"/>
            <a:t>Best Study Techniques:</a:t>
          </a:r>
        </a:p>
      </dgm:t>
    </dgm:pt>
    <dgm:pt modelId="{3FE9C32C-415F-4E8A-ABA2-8BACA4FFD516}" type="parTrans" cxnId="{449A131D-335A-43E8-8C5F-48DE9657A391}">
      <dgm:prSet/>
      <dgm:spPr>
        <a:ln>
          <a:solidFill>
            <a:srgbClr val="E6287F"/>
          </a:solidFill>
        </a:ln>
      </dgm:spPr>
      <dgm:t>
        <a:bodyPr/>
        <a:lstStyle/>
        <a:p>
          <a:endParaRPr lang="en-GB"/>
        </a:p>
      </dgm:t>
    </dgm:pt>
    <dgm:pt modelId="{2CB03170-76F6-4559-9C46-C45CBFBA25C9}" type="sibTrans" cxnId="{449A131D-335A-43E8-8C5F-48DE9657A391}">
      <dgm:prSet/>
      <dgm:spPr/>
      <dgm:t>
        <a:bodyPr/>
        <a:lstStyle/>
        <a:p>
          <a:endParaRPr lang="en-GB"/>
        </a:p>
      </dgm:t>
    </dgm:pt>
    <dgm:pt modelId="{F13D5D26-1AB1-4261-92FF-1619DA3390AC}">
      <dgm:prSet phldrT="[Text]"/>
      <dgm:spPr/>
      <dgm:t>
        <a:bodyPr/>
        <a:lstStyle/>
        <a:p>
          <a:r>
            <a:rPr lang="en-GB" dirty="0"/>
            <a:t>Top Tip:</a:t>
          </a:r>
        </a:p>
      </dgm:t>
    </dgm:pt>
    <dgm:pt modelId="{454DC002-8F69-41F0-8E5C-94742F45EEAD}" type="parTrans" cxnId="{2139986C-0E44-48FF-90C1-10E5763B1B92}">
      <dgm:prSet/>
      <dgm:spPr>
        <a:ln>
          <a:solidFill>
            <a:srgbClr val="E6287F"/>
          </a:solidFill>
        </a:ln>
      </dgm:spPr>
      <dgm:t>
        <a:bodyPr/>
        <a:lstStyle/>
        <a:p>
          <a:endParaRPr lang="en-GB"/>
        </a:p>
      </dgm:t>
    </dgm:pt>
    <dgm:pt modelId="{56F4293A-044F-4A94-8180-5E49448D1E09}" type="sibTrans" cxnId="{2139986C-0E44-48FF-90C1-10E5763B1B92}">
      <dgm:prSet/>
      <dgm:spPr/>
      <dgm:t>
        <a:bodyPr/>
        <a:lstStyle/>
        <a:p>
          <a:endParaRPr lang="en-GB"/>
        </a:p>
      </dgm:t>
    </dgm:pt>
    <dgm:pt modelId="{5263DD89-BA94-4A1E-87C0-1FAB8A4E7AB9}">
      <dgm:prSet phldrT="[Text]"/>
      <dgm:spPr/>
      <dgm:t>
        <a:bodyPr/>
        <a:lstStyle/>
        <a:p>
          <a:r>
            <a:rPr lang="en-GB" dirty="0"/>
            <a:t>Try using written memory recall – after reading a text, write down as many things as you can remember.</a:t>
          </a:r>
        </a:p>
      </dgm:t>
    </dgm:pt>
    <dgm:pt modelId="{6D8DE182-A2DB-4F25-A720-8DC89DC2008D}" type="sibTrans" cxnId="{30B4D610-5210-4FEA-B0A6-DE35B5DC5008}">
      <dgm:prSet/>
      <dgm:spPr/>
      <dgm:t>
        <a:bodyPr/>
        <a:lstStyle/>
        <a:p>
          <a:endParaRPr lang="en-GB"/>
        </a:p>
      </dgm:t>
    </dgm:pt>
    <dgm:pt modelId="{E50499F9-24A0-427E-9F5E-6914F556F868}" type="parTrans" cxnId="{30B4D610-5210-4FEA-B0A6-DE35B5DC5008}">
      <dgm:prSet/>
      <dgm:spPr/>
      <dgm:t>
        <a:bodyPr/>
        <a:lstStyle/>
        <a:p>
          <a:endParaRPr lang="en-GB"/>
        </a:p>
      </dgm:t>
    </dgm:pt>
    <dgm:pt modelId="{BF0E7CD8-B325-4F64-ABD8-C26C3CD3AA09}">
      <dgm:prSet phldrT="[Text]"/>
      <dgm:spPr/>
      <dgm:t>
        <a:bodyPr/>
        <a:lstStyle/>
        <a:p>
          <a:r>
            <a:rPr lang="en-GB" dirty="0"/>
            <a:t>Write notes – re-read and re-write them.</a:t>
          </a:r>
        </a:p>
      </dgm:t>
    </dgm:pt>
    <dgm:pt modelId="{B3EE7BCF-AF2F-4814-87CC-4936604FC03F}" type="parTrans" cxnId="{A7A7EC4C-E70E-45BD-8C24-7B3FA6A78ABE}">
      <dgm:prSet/>
      <dgm:spPr/>
      <dgm:t>
        <a:bodyPr/>
        <a:lstStyle/>
        <a:p>
          <a:endParaRPr lang="en-GB"/>
        </a:p>
      </dgm:t>
    </dgm:pt>
    <dgm:pt modelId="{190A4BB2-E584-4E67-B4D3-07BB7E6BAD76}" type="sibTrans" cxnId="{A7A7EC4C-E70E-45BD-8C24-7B3FA6A78ABE}">
      <dgm:prSet/>
      <dgm:spPr/>
      <dgm:t>
        <a:bodyPr/>
        <a:lstStyle/>
        <a:p>
          <a:endParaRPr lang="en-GB"/>
        </a:p>
      </dgm:t>
    </dgm:pt>
    <dgm:pt modelId="{C1B1CAD2-1A3E-42B6-9438-59E0370CDE57}">
      <dgm:prSet phldrT="[Text]"/>
      <dgm:spPr/>
      <dgm:t>
        <a:bodyPr/>
        <a:lstStyle/>
        <a:p>
          <a:r>
            <a:rPr lang="en-GB" dirty="0"/>
            <a:t>Print out text – highlight and annotate it.</a:t>
          </a:r>
        </a:p>
      </dgm:t>
    </dgm:pt>
    <dgm:pt modelId="{B4A1A452-8A23-4FF1-AE66-C2B8B7EC62E9}" type="parTrans" cxnId="{A1CF671F-86BC-44A0-8568-8782B7A83C32}">
      <dgm:prSet/>
      <dgm:spPr/>
    </dgm:pt>
    <dgm:pt modelId="{318ED4D8-ACDC-4932-985B-F6C96EA636AC}" type="sibTrans" cxnId="{A1CF671F-86BC-44A0-8568-8782B7A83C32}">
      <dgm:prSet/>
      <dgm:spPr/>
    </dgm:pt>
    <dgm:pt modelId="{43622FA2-61A4-4115-9B80-F0B38B9521B1}">
      <dgm:prSet phldrT="[Text]"/>
      <dgm:spPr/>
      <dgm:t>
        <a:bodyPr/>
        <a:lstStyle/>
        <a:p>
          <a:r>
            <a:rPr lang="en-GB" dirty="0"/>
            <a:t>Read articles, journals, textbooks etc.</a:t>
          </a:r>
        </a:p>
      </dgm:t>
    </dgm:pt>
    <dgm:pt modelId="{1D844808-5965-4147-A93E-736D9C0E019E}" type="parTrans" cxnId="{8B1EBC1C-AAA2-4114-A724-58B3F6E0F57C}">
      <dgm:prSet/>
      <dgm:spPr/>
    </dgm:pt>
    <dgm:pt modelId="{1A9A1206-48C5-4559-AC18-1176EFB49BB7}" type="sibTrans" cxnId="{8B1EBC1C-AAA2-4114-A724-58B3F6E0F57C}">
      <dgm:prSet/>
      <dgm:spPr/>
    </dgm:pt>
    <dgm:pt modelId="{A1EF9C0D-D89E-48B5-9F74-E6BCA6814E39}">
      <dgm:prSet phldrT="[Text]"/>
      <dgm:spPr/>
      <dgm:t>
        <a:bodyPr/>
        <a:lstStyle/>
        <a:p>
          <a:r>
            <a:rPr lang="en-GB" dirty="0"/>
            <a:t>You’re reading text.</a:t>
          </a:r>
        </a:p>
      </dgm:t>
    </dgm:pt>
    <dgm:pt modelId="{E1B7BD16-4AE8-4E76-A643-84A3C48C3E82}" type="parTrans" cxnId="{F8535D97-074C-4705-848F-AB2353E25E99}">
      <dgm:prSet/>
      <dgm:spPr/>
    </dgm:pt>
    <dgm:pt modelId="{241E7317-827A-4F8A-8CC0-B2618F0D0F99}" type="sibTrans" cxnId="{F8535D97-074C-4705-848F-AB2353E25E99}">
      <dgm:prSet/>
      <dgm:spPr/>
    </dgm:pt>
    <dgm:pt modelId="{1BAC7E7C-77E0-43CB-9525-F48DD427A68C}" type="pres">
      <dgm:prSet presAssocID="{992D7A86-F46C-4BFA-868F-2594DAE84A6E}" presName="composite" presStyleCnt="0">
        <dgm:presLayoutVars>
          <dgm:chMax val="5"/>
          <dgm:dir/>
          <dgm:animLvl val="ctr"/>
          <dgm:resizeHandles val="exact"/>
        </dgm:presLayoutVars>
      </dgm:prSet>
      <dgm:spPr/>
    </dgm:pt>
    <dgm:pt modelId="{D5BF2F11-10ED-4B23-8DD0-77D20D8DDF7E}" type="pres">
      <dgm:prSet presAssocID="{992D7A86-F46C-4BFA-868F-2594DAE84A6E}" presName="cycle" presStyleCnt="0"/>
      <dgm:spPr/>
    </dgm:pt>
    <dgm:pt modelId="{1C98BD03-4870-4DB7-94C8-F90C580EE336}" type="pres">
      <dgm:prSet presAssocID="{992D7A86-F46C-4BFA-868F-2594DAE84A6E}" presName="centerShape" presStyleCnt="0"/>
      <dgm:spPr/>
    </dgm:pt>
    <dgm:pt modelId="{96C8F137-9726-4B44-A6DA-25CE349D1193}" type="pres">
      <dgm:prSet presAssocID="{992D7A86-F46C-4BFA-868F-2594DAE84A6E}" presName="connSite" presStyleLbl="node1" presStyleIdx="0" presStyleCnt="4"/>
      <dgm:spPr/>
    </dgm:pt>
    <dgm:pt modelId="{9ADA8239-5D87-4BF6-ABA3-33043A54283E}" type="pres">
      <dgm:prSet presAssocID="{992D7A86-F46C-4BFA-868F-2594DAE84A6E}" presName="visible" presStyleLbl="node1" presStyleIdx="0" presStyleCnt="4" custLinFactNeighborX="-21972" custLinFactNeighborY="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pen book outline"/>
        </a:ext>
      </dgm:extLst>
    </dgm:pt>
    <dgm:pt modelId="{329BEC58-6E12-4A26-8C04-B895EF473D9C}" type="pres">
      <dgm:prSet presAssocID="{3C211D9D-427B-421E-B100-E23D7BD5041D}" presName="Name25" presStyleLbl="parChTrans1D1" presStyleIdx="0" presStyleCnt="3"/>
      <dgm:spPr/>
    </dgm:pt>
    <dgm:pt modelId="{FDE061A1-AA41-4928-8409-4EA705851885}" type="pres">
      <dgm:prSet presAssocID="{670B025D-D290-409E-BEA2-8E294E97896A}" presName="node" presStyleCnt="0"/>
      <dgm:spPr/>
    </dgm:pt>
    <dgm:pt modelId="{ED233A2A-E465-4F50-B261-3FFE77701CBB}" type="pres">
      <dgm:prSet presAssocID="{670B025D-D290-409E-BEA2-8E294E97896A}" presName="parentNode" presStyleLbl="node1" presStyleIdx="1" presStyleCnt="4">
        <dgm:presLayoutVars>
          <dgm:chMax val="1"/>
          <dgm:bulletEnabled val="1"/>
        </dgm:presLayoutVars>
      </dgm:prSet>
      <dgm:spPr/>
    </dgm:pt>
    <dgm:pt modelId="{482322FA-6D5A-4E47-B9C5-5FC0E43E03D3}" type="pres">
      <dgm:prSet presAssocID="{670B025D-D290-409E-BEA2-8E294E97896A}" presName="childNode" presStyleLbl="revTx" presStyleIdx="0" presStyleCnt="3">
        <dgm:presLayoutVars>
          <dgm:bulletEnabled val="1"/>
        </dgm:presLayoutVars>
      </dgm:prSet>
      <dgm:spPr/>
    </dgm:pt>
    <dgm:pt modelId="{B3FF2FEC-45DD-4177-82D6-B09729B8811E}" type="pres">
      <dgm:prSet presAssocID="{3FE9C32C-415F-4E8A-ABA2-8BACA4FFD516}" presName="Name25" presStyleLbl="parChTrans1D1" presStyleIdx="1" presStyleCnt="3"/>
      <dgm:spPr/>
    </dgm:pt>
    <dgm:pt modelId="{B4B78810-E260-4FE5-87F7-110BFE89251E}" type="pres">
      <dgm:prSet presAssocID="{01586F35-095B-48E7-B88B-F126AB129ABE}" presName="node" presStyleCnt="0"/>
      <dgm:spPr/>
    </dgm:pt>
    <dgm:pt modelId="{CA773BF0-9F01-4758-8232-8CD8E5F4B5FD}" type="pres">
      <dgm:prSet presAssocID="{01586F35-095B-48E7-B88B-F126AB129ABE}" presName="parentNode" presStyleLbl="node1" presStyleIdx="2" presStyleCnt="4">
        <dgm:presLayoutVars>
          <dgm:chMax val="1"/>
          <dgm:bulletEnabled val="1"/>
        </dgm:presLayoutVars>
      </dgm:prSet>
      <dgm:spPr/>
    </dgm:pt>
    <dgm:pt modelId="{29676117-C3A3-4870-A13C-6C4B6BD3694D}" type="pres">
      <dgm:prSet presAssocID="{01586F35-095B-48E7-B88B-F126AB129ABE}" presName="childNode" presStyleLbl="revTx" presStyleIdx="1" presStyleCnt="3">
        <dgm:presLayoutVars>
          <dgm:bulletEnabled val="1"/>
        </dgm:presLayoutVars>
      </dgm:prSet>
      <dgm:spPr/>
    </dgm:pt>
    <dgm:pt modelId="{38D4A4AE-EA36-4978-88B9-4DE0F4A75CC5}" type="pres">
      <dgm:prSet presAssocID="{454DC002-8F69-41F0-8E5C-94742F45EEAD}" presName="Name25" presStyleLbl="parChTrans1D1" presStyleIdx="2" presStyleCnt="3"/>
      <dgm:spPr/>
    </dgm:pt>
    <dgm:pt modelId="{7595EDA9-C5E7-47CE-81F4-846BCD74E378}" type="pres">
      <dgm:prSet presAssocID="{F13D5D26-1AB1-4261-92FF-1619DA3390AC}" presName="node" presStyleCnt="0"/>
      <dgm:spPr/>
    </dgm:pt>
    <dgm:pt modelId="{323F6FAD-D1E3-47E4-8A51-E90091F5BC29}" type="pres">
      <dgm:prSet presAssocID="{F13D5D26-1AB1-4261-92FF-1619DA3390AC}" presName="parentNode" presStyleLbl="node1" presStyleIdx="3" presStyleCnt="4">
        <dgm:presLayoutVars>
          <dgm:chMax val="1"/>
          <dgm:bulletEnabled val="1"/>
        </dgm:presLayoutVars>
      </dgm:prSet>
      <dgm:spPr/>
    </dgm:pt>
    <dgm:pt modelId="{8FB3970B-CFF3-446D-9D4F-00CCFE422698}" type="pres">
      <dgm:prSet presAssocID="{F13D5D26-1AB1-4261-92FF-1619DA3390AC}" presName="childNode" presStyleLbl="revTx" presStyleIdx="2" presStyleCnt="3">
        <dgm:presLayoutVars>
          <dgm:bulletEnabled val="1"/>
        </dgm:presLayoutVars>
      </dgm:prSet>
      <dgm:spPr/>
    </dgm:pt>
  </dgm:ptLst>
  <dgm:cxnLst>
    <dgm:cxn modelId="{99DEB40C-F4AE-4C78-8880-9F94F560A654}" type="presOf" srcId="{670B025D-D290-409E-BEA2-8E294E97896A}" destId="{ED233A2A-E465-4F50-B261-3FFE77701CBB}" srcOrd="0" destOrd="0" presId="urn:microsoft.com/office/officeart/2005/8/layout/radial2"/>
    <dgm:cxn modelId="{30B4D610-5210-4FEA-B0A6-DE35B5DC5008}" srcId="{F13D5D26-1AB1-4261-92FF-1619DA3390AC}" destId="{5263DD89-BA94-4A1E-87C0-1FAB8A4E7AB9}" srcOrd="0" destOrd="0" parTransId="{E50499F9-24A0-427E-9F5E-6914F556F868}" sibTransId="{6D8DE182-A2DB-4F25-A720-8DC89DC2008D}"/>
    <dgm:cxn modelId="{DC5B6D12-45D8-49ED-96BD-E539AF97AD5F}" type="presOf" srcId="{A1EF9C0D-D89E-48B5-9F74-E6BCA6814E39}" destId="{482322FA-6D5A-4E47-B9C5-5FC0E43E03D3}" srcOrd="0" destOrd="1" presId="urn:microsoft.com/office/officeart/2005/8/layout/radial2"/>
    <dgm:cxn modelId="{A77B4D18-E854-4727-8077-B0F864A7915B}" srcId="{670B025D-D290-409E-BEA2-8E294E97896A}" destId="{E5C655F1-96FE-498A-A87A-7FFA6FAD1756}" srcOrd="0" destOrd="0" parTransId="{DE654B1C-AD8A-4DD1-BDD5-F2B83014BA42}" sibTransId="{8F7B0C0A-10F1-4919-9586-17D0C09FDCB5}"/>
    <dgm:cxn modelId="{8B1EBC1C-AAA2-4114-A724-58B3F6E0F57C}" srcId="{01586F35-095B-48E7-B88B-F126AB129ABE}" destId="{43622FA2-61A4-4115-9B80-F0B38B9521B1}" srcOrd="2" destOrd="0" parTransId="{1D844808-5965-4147-A93E-736D9C0E019E}" sibTransId="{1A9A1206-48C5-4559-AC18-1176EFB49BB7}"/>
    <dgm:cxn modelId="{449A131D-335A-43E8-8C5F-48DE9657A391}" srcId="{992D7A86-F46C-4BFA-868F-2594DAE84A6E}" destId="{01586F35-095B-48E7-B88B-F126AB129ABE}" srcOrd="1" destOrd="0" parTransId="{3FE9C32C-415F-4E8A-ABA2-8BACA4FFD516}" sibTransId="{2CB03170-76F6-4559-9C46-C45CBFBA25C9}"/>
    <dgm:cxn modelId="{657F1D1E-F3DB-4E4B-9069-E965DD06DAA4}" type="presOf" srcId="{992D7A86-F46C-4BFA-868F-2594DAE84A6E}" destId="{1BAC7E7C-77E0-43CB-9525-F48DD427A68C}" srcOrd="0" destOrd="0" presId="urn:microsoft.com/office/officeart/2005/8/layout/radial2"/>
    <dgm:cxn modelId="{A1CF671F-86BC-44A0-8568-8782B7A83C32}" srcId="{01586F35-095B-48E7-B88B-F126AB129ABE}" destId="{C1B1CAD2-1A3E-42B6-9438-59E0370CDE57}" srcOrd="1" destOrd="0" parTransId="{B4A1A452-8A23-4FF1-AE66-C2B8B7EC62E9}" sibTransId="{318ED4D8-ACDC-4932-985B-F6C96EA636AC}"/>
    <dgm:cxn modelId="{0E060560-4838-420A-93AE-4BF6F6FB1A94}" type="presOf" srcId="{5263DD89-BA94-4A1E-87C0-1FAB8A4E7AB9}" destId="{8FB3970B-CFF3-446D-9D4F-00CCFE422698}" srcOrd="0" destOrd="0" presId="urn:microsoft.com/office/officeart/2005/8/layout/radial2"/>
    <dgm:cxn modelId="{A8D20167-BDE5-41AB-9DF3-DD28B720AFEE}" type="presOf" srcId="{3C211D9D-427B-421E-B100-E23D7BD5041D}" destId="{329BEC58-6E12-4A26-8C04-B895EF473D9C}" srcOrd="0" destOrd="0" presId="urn:microsoft.com/office/officeart/2005/8/layout/radial2"/>
    <dgm:cxn modelId="{2139986C-0E44-48FF-90C1-10E5763B1B92}" srcId="{992D7A86-F46C-4BFA-868F-2594DAE84A6E}" destId="{F13D5D26-1AB1-4261-92FF-1619DA3390AC}" srcOrd="2" destOrd="0" parTransId="{454DC002-8F69-41F0-8E5C-94742F45EEAD}" sibTransId="{56F4293A-044F-4A94-8180-5E49448D1E09}"/>
    <dgm:cxn modelId="{A7A7EC4C-E70E-45BD-8C24-7B3FA6A78ABE}" srcId="{01586F35-095B-48E7-B88B-F126AB129ABE}" destId="{BF0E7CD8-B325-4F64-ABD8-C26C3CD3AA09}" srcOrd="0" destOrd="0" parTransId="{B3EE7BCF-AF2F-4814-87CC-4936604FC03F}" sibTransId="{190A4BB2-E584-4E67-B4D3-07BB7E6BAD76}"/>
    <dgm:cxn modelId="{EE46E04E-5566-4B43-9F61-EB30240CC418}" type="presOf" srcId="{3FE9C32C-415F-4E8A-ABA2-8BACA4FFD516}" destId="{B3FF2FEC-45DD-4177-82D6-B09729B8811E}" srcOrd="0" destOrd="0" presId="urn:microsoft.com/office/officeart/2005/8/layout/radial2"/>
    <dgm:cxn modelId="{DA42EB86-B52E-4E87-80A0-B9A8F375B55A}" type="presOf" srcId="{01586F35-095B-48E7-B88B-F126AB129ABE}" destId="{CA773BF0-9F01-4758-8232-8CD8E5F4B5FD}" srcOrd="0" destOrd="0" presId="urn:microsoft.com/office/officeart/2005/8/layout/radial2"/>
    <dgm:cxn modelId="{F8535D97-074C-4705-848F-AB2353E25E99}" srcId="{670B025D-D290-409E-BEA2-8E294E97896A}" destId="{A1EF9C0D-D89E-48B5-9F74-E6BCA6814E39}" srcOrd="1" destOrd="0" parTransId="{E1B7BD16-4AE8-4E76-A643-84A3C48C3E82}" sibTransId="{241E7317-827A-4F8A-8CC0-B2618F0D0F99}"/>
    <dgm:cxn modelId="{AFAA83A6-8211-49AE-A5F8-401DC26DA146}" type="presOf" srcId="{454DC002-8F69-41F0-8E5C-94742F45EEAD}" destId="{38D4A4AE-EA36-4978-88B9-4DE0F4A75CC5}" srcOrd="0" destOrd="0" presId="urn:microsoft.com/office/officeart/2005/8/layout/radial2"/>
    <dgm:cxn modelId="{4D1298A7-4D29-4035-8DC9-1D5BD29B6A66}" type="presOf" srcId="{43622FA2-61A4-4115-9B80-F0B38B9521B1}" destId="{29676117-C3A3-4870-A13C-6C4B6BD3694D}" srcOrd="0" destOrd="2" presId="urn:microsoft.com/office/officeart/2005/8/layout/radial2"/>
    <dgm:cxn modelId="{62302BC6-2520-4147-8D61-E2DCB3BBA29F}" srcId="{992D7A86-F46C-4BFA-868F-2594DAE84A6E}" destId="{670B025D-D290-409E-BEA2-8E294E97896A}" srcOrd="0" destOrd="0" parTransId="{3C211D9D-427B-421E-B100-E23D7BD5041D}" sibTransId="{27F9F341-051D-4AA7-829C-46703DBD1A76}"/>
    <dgm:cxn modelId="{2DD387D9-84B1-4A74-9B0A-0C97E0DC5DAD}" type="presOf" srcId="{BF0E7CD8-B325-4F64-ABD8-C26C3CD3AA09}" destId="{29676117-C3A3-4870-A13C-6C4B6BD3694D}" srcOrd="0" destOrd="0" presId="urn:microsoft.com/office/officeart/2005/8/layout/radial2"/>
    <dgm:cxn modelId="{93FC36E7-5765-4C45-8D7F-3C0667C637D3}" type="presOf" srcId="{E5C655F1-96FE-498A-A87A-7FFA6FAD1756}" destId="{482322FA-6D5A-4E47-B9C5-5FC0E43E03D3}" srcOrd="0" destOrd="0" presId="urn:microsoft.com/office/officeart/2005/8/layout/radial2"/>
    <dgm:cxn modelId="{7933A5EB-CA07-4434-AD01-61EB4D2E99AA}" type="presOf" srcId="{F13D5D26-1AB1-4261-92FF-1619DA3390AC}" destId="{323F6FAD-D1E3-47E4-8A51-E90091F5BC29}" srcOrd="0" destOrd="0" presId="urn:microsoft.com/office/officeart/2005/8/layout/radial2"/>
    <dgm:cxn modelId="{C967EDF2-5D7B-4ADE-9189-430213160A48}" type="presOf" srcId="{C1B1CAD2-1A3E-42B6-9438-59E0370CDE57}" destId="{29676117-C3A3-4870-A13C-6C4B6BD3694D}" srcOrd="0" destOrd="1" presId="urn:microsoft.com/office/officeart/2005/8/layout/radial2"/>
    <dgm:cxn modelId="{2537287A-94E6-4E14-975B-3F61259B1855}" type="presParOf" srcId="{1BAC7E7C-77E0-43CB-9525-F48DD427A68C}" destId="{D5BF2F11-10ED-4B23-8DD0-77D20D8DDF7E}" srcOrd="0" destOrd="0" presId="urn:microsoft.com/office/officeart/2005/8/layout/radial2"/>
    <dgm:cxn modelId="{265FD1A1-AF0D-4579-AC96-48255F523D7E}" type="presParOf" srcId="{D5BF2F11-10ED-4B23-8DD0-77D20D8DDF7E}" destId="{1C98BD03-4870-4DB7-94C8-F90C580EE336}" srcOrd="0" destOrd="0" presId="urn:microsoft.com/office/officeart/2005/8/layout/radial2"/>
    <dgm:cxn modelId="{C372A133-1630-4385-85EF-822EC769F75D}" type="presParOf" srcId="{1C98BD03-4870-4DB7-94C8-F90C580EE336}" destId="{96C8F137-9726-4B44-A6DA-25CE349D1193}" srcOrd="0" destOrd="0" presId="urn:microsoft.com/office/officeart/2005/8/layout/radial2"/>
    <dgm:cxn modelId="{49A2FCA8-7A25-422C-A8C0-3B9DEA0BBD6D}" type="presParOf" srcId="{1C98BD03-4870-4DB7-94C8-F90C580EE336}" destId="{9ADA8239-5D87-4BF6-ABA3-33043A54283E}" srcOrd="1" destOrd="0" presId="urn:microsoft.com/office/officeart/2005/8/layout/radial2"/>
    <dgm:cxn modelId="{FAFDCB50-D76B-4E57-A49E-3FB1CB7E4C20}" type="presParOf" srcId="{D5BF2F11-10ED-4B23-8DD0-77D20D8DDF7E}" destId="{329BEC58-6E12-4A26-8C04-B895EF473D9C}" srcOrd="1" destOrd="0" presId="urn:microsoft.com/office/officeart/2005/8/layout/radial2"/>
    <dgm:cxn modelId="{5FD0CE81-4C1F-4239-A6A3-F5BEA1B5BAE8}" type="presParOf" srcId="{D5BF2F11-10ED-4B23-8DD0-77D20D8DDF7E}" destId="{FDE061A1-AA41-4928-8409-4EA705851885}" srcOrd="2" destOrd="0" presId="urn:microsoft.com/office/officeart/2005/8/layout/radial2"/>
    <dgm:cxn modelId="{45893B83-A0A0-4F9E-A503-3B4DDEAEC2C4}" type="presParOf" srcId="{FDE061A1-AA41-4928-8409-4EA705851885}" destId="{ED233A2A-E465-4F50-B261-3FFE77701CBB}" srcOrd="0" destOrd="0" presId="urn:microsoft.com/office/officeart/2005/8/layout/radial2"/>
    <dgm:cxn modelId="{A3CF241C-6EA2-4FC6-B3CF-21AB048BFB5C}" type="presParOf" srcId="{FDE061A1-AA41-4928-8409-4EA705851885}" destId="{482322FA-6D5A-4E47-B9C5-5FC0E43E03D3}" srcOrd="1" destOrd="0" presId="urn:microsoft.com/office/officeart/2005/8/layout/radial2"/>
    <dgm:cxn modelId="{0FE2239C-EBD9-4466-99B0-E6E2A7D75AEF}" type="presParOf" srcId="{D5BF2F11-10ED-4B23-8DD0-77D20D8DDF7E}" destId="{B3FF2FEC-45DD-4177-82D6-B09729B8811E}" srcOrd="3" destOrd="0" presId="urn:microsoft.com/office/officeart/2005/8/layout/radial2"/>
    <dgm:cxn modelId="{0BE5C063-221F-4DBB-A223-69158CF05946}" type="presParOf" srcId="{D5BF2F11-10ED-4B23-8DD0-77D20D8DDF7E}" destId="{B4B78810-E260-4FE5-87F7-110BFE89251E}" srcOrd="4" destOrd="0" presId="urn:microsoft.com/office/officeart/2005/8/layout/radial2"/>
    <dgm:cxn modelId="{2272CB96-EFB4-4D5F-A652-2D740B7555FF}" type="presParOf" srcId="{B4B78810-E260-4FE5-87F7-110BFE89251E}" destId="{CA773BF0-9F01-4758-8232-8CD8E5F4B5FD}" srcOrd="0" destOrd="0" presId="urn:microsoft.com/office/officeart/2005/8/layout/radial2"/>
    <dgm:cxn modelId="{826A0AAA-C347-492F-B680-EB08B308A1F4}" type="presParOf" srcId="{B4B78810-E260-4FE5-87F7-110BFE89251E}" destId="{29676117-C3A3-4870-A13C-6C4B6BD3694D}" srcOrd="1" destOrd="0" presId="urn:microsoft.com/office/officeart/2005/8/layout/radial2"/>
    <dgm:cxn modelId="{6E13934F-0ABF-4870-B3E8-408BE197DD00}" type="presParOf" srcId="{D5BF2F11-10ED-4B23-8DD0-77D20D8DDF7E}" destId="{38D4A4AE-EA36-4978-88B9-4DE0F4A75CC5}" srcOrd="5" destOrd="0" presId="urn:microsoft.com/office/officeart/2005/8/layout/radial2"/>
    <dgm:cxn modelId="{90BDF77F-E0C5-4171-A578-9F791569373A}" type="presParOf" srcId="{D5BF2F11-10ED-4B23-8DD0-77D20D8DDF7E}" destId="{7595EDA9-C5E7-47CE-81F4-846BCD74E378}" srcOrd="6" destOrd="0" presId="urn:microsoft.com/office/officeart/2005/8/layout/radial2"/>
    <dgm:cxn modelId="{97334E49-68AD-4E9E-B721-1360629FA6F6}" type="presParOf" srcId="{7595EDA9-C5E7-47CE-81F4-846BCD74E378}" destId="{323F6FAD-D1E3-47E4-8A51-E90091F5BC29}" srcOrd="0" destOrd="0" presId="urn:microsoft.com/office/officeart/2005/8/layout/radial2"/>
    <dgm:cxn modelId="{870A17B3-EE13-4A5A-AAC6-9AA6FA63A63C}" type="presParOf" srcId="{7595EDA9-C5E7-47CE-81F4-846BCD74E378}" destId="{8FB3970B-CFF3-446D-9D4F-00CCFE422698}"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2D7A86-F46C-4BFA-868F-2594DAE84A6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670B025D-D290-409E-BEA2-8E294E97896A}">
      <dgm:prSet phldrT="[Text]"/>
      <dgm:spPr/>
      <dgm:t>
        <a:bodyPr/>
        <a:lstStyle/>
        <a:p>
          <a:r>
            <a:rPr lang="en-GB" dirty="0"/>
            <a:t>You learn effectively when:</a:t>
          </a:r>
        </a:p>
      </dgm:t>
    </dgm:pt>
    <dgm:pt modelId="{3C211D9D-427B-421E-B100-E23D7BD5041D}" type="parTrans" cxnId="{62302BC6-2520-4147-8D61-E2DCB3BBA29F}">
      <dgm:prSet/>
      <dgm:spPr>
        <a:ln>
          <a:solidFill>
            <a:srgbClr val="E6287F"/>
          </a:solidFill>
        </a:ln>
      </dgm:spPr>
      <dgm:t>
        <a:bodyPr/>
        <a:lstStyle/>
        <a:p>
          <a:endParaRPr lang="en-GB"/>
        </a:p>
      </dgm:t>
    </dgm:pt>
    <dgm:pt modelId="{27F9F341-051D-4AA7-829C-46703DBD1A76}" type="sibTrans" cxnId="{62302BC6-2520-4147-8D61-E2DCB3BBA29F}">
      <dgm:prSet/>
      <dgm:spPr/>
      <dgm:t>
        <a:bodyPr/>
        <a:lstStyle/>
        <a:p>
          <a:endParaRPr lang="en-GB"/>
        </a:p>
      </dgm:t>
    </dgm:pt>
    <dgm:pt modelId="{E5C655F1-96FE-498A-A87A-7FFA6FAD1756}">
      <dgm:prSet phldrT="[Text]" custT="1"/>
      <dgm:spPr/>
      <dgm:t>
        <a:bodyPr/>
        <a:lstStyle/>
        <a:p>
          <a:r>
            <a:rPr lang="en-GB" sz="1400" dirty="0"/>
            <a:t>You're doing practical/’hands on’ tasks.</a:t>
          </a:r>
        </a:p>
      </dgm:t>
    </dgm:pt>
    <dgm:pt modelId="{DE654B1C-AD8A-4DD1-BDD5-F2B83014BA42}" type="parTrans" cxnId="{A77B4D18-E854-4727-8077-B0F864A7915B}">
      <dgm:prSet/>
      <dgm:spPr/>
      <dgm:t>
        <a:bodyPr/>
        <a:lstStyle/>
        <a:p>
          <a:endParaRPr lang="en-GB"/>
        </a:p>
      </dgm:t>
    </dgm:pt>
    <dgm:pt modelId="{8F7B0C0A-10F1-4919-9586-17D0C09FDCB5}" type="sibTrans" cxnId="{A77B4D18-E854-4727-8077-B0F864A7915B}">
      <dgm:prSet/>
      <dgm:spPr/>
      <dgm:t>
        <a:bodyPr/>
        <a:lstStyle/>
        <a:p>
          <a:endParaRPr lang="en-GB"/>
        </a:p>
      </dgm:t>
    </dgm:pt>
    <dgm:pt modelId="{01586F35-095B-48E7-B88B-F126AB129ABE}">
      <dgm:prSet phldrT="[Text]"/>
      <dgm:spPr/>
      <dgm:t>
        <a:bodyPr/>
        <a:lstStyle/>
        <a:p>
          <a:r>
            <a:rPr lang="en-GB" dirty="0"/>
            <a:t>Best Study Techniques:</a:t>
          </a:r>
        </a:p>
      </dgm:t>
    </dgm:pt>
    <dgm:pt modelId="{3FE9C32C-415F-4E8A-ABA2-8BACA4FFD516}" type="parTrans" cxnId="{449A131D-335A-43E8-8C5F-48DE9657A391}">
      <dgm:prSet/>
      <dgm:spPr>
        <a:ln>
          <a:solidFill>
            <a:srgbClr val="E6287F"/>
          </a:solidFill>
        </a:ln>
      </dgm:spPr>
      <dgm:t>
        <a:bodyPr/>
        <a:lstStyle/>
        <a:p>
          <a:endParaRPr lang="en-GB"/>
        </a:p>
      </dgm:t>
    </dgm:pt>
    <dgm:pt modelId="{2CB03170-76F6-4559-9C46-C45CBFBA25C9}" type="sibTrans" cxnId="{449A131D-335A-43E8-8C5F-48DE9657A391}">
      <dgm:prSet/>
      <dgm:spPr/>
      <dgm:t>
        <a:bodyPr/>
        <a:lstStyle/>
        <a:p>
          <a:endParaRPr lang="en-GB"/>
        </a:p>
      </dgm:t>
    </dgm:pt>
    <dgm:pt modelId="{F13D5D26-1AB1-4261-92FF-1619DA3390AC}">
      <dgm:prSet phldrT="[Text]"/>
      <dgm:spPr/>
      <dgm:t>
        <a:bodyPr/>
        <a:lstStyle/>
        <a:p>
          <a:r>
            <a:rPr lang="en-GB" dirty="0"/>
            <a:t>Top Tip:</a:t>
          </a:r>
        </a:p>
      </dgm:t>
    </dgm:pt>
    <dgm:pt modelId="{454DC002-8F69-41F0-8E5C-94742F45EEAD}" type="parTrans" cxnId="{2139986C-0E44-48FF-90C1-10E5763B1B92}">
      <dgm:prSet/>
      <dgm:spPr>
        <a:ln>
          <a:solidFill>
            <a:srgbClr val="E6287F"/>
          </a:solidFill>
        </a:ln>
      </dgm:spPr>
      <dgm:t>
        <a:bodyPr/>
        <a:lstStyle/>
        <a:p>
          <a:endParaRPr lang="en-GB"/>
        </a:p>
      </dgm:t>
    </dgm:pt>
    <dgm:pt modelId="{56F4293A-044F-4A94-8180-5E49448D1E09}" type="sibTrans" cxnId="{2139986C-0E44-48FF-90C1-10E5763B1B92}">
      <dgm:prSet/>
      <dgm:spPr/>
      <dgm:t>
        <a:bodyPr/>
        <a:lstStyle/>
        <a:p>
          <a:endParaRPr lang="en-GB"/>
        </a:p>
      </dgm:t>
    </dgm:pt>
    <dgm:pt modelId="{5263DD89-BA94-4A1E-87C0-1FAB8A4E7AB9}">
      <dgm:prSet phldrT="[Text]"/>
      <dgm:spPr/>
      <dgm:t>
        <a:bodyPr/>
        <a:lstStyle/>
        <a:p>
          <a:r>
            <a:rPr lang="en-GB" dirty="0"/>
            <a:t>Have regular movement breaks whilst you’re studying – it’ll keep your mind engaged!</a:t>
          </a:r>
        </a:p>
      </dgm:t>
    </dgm:pt>
    <dgm:pt modelId="{6D8DE182-A2DB-4F25-A720-8DC89DC2008D}" type="sibTrans" cxnId="{30B4D610-5210-4FEA-B0A6-DE35B5DC5008}">
      <dgm:prSet/>
      <dgm:spPr/>
      <dgm:t>
        <a:bodyPr/>
        <a:lstStyle/>
        <a:p>
          <a:endParaRPr lang="en-GB"/>
        </a:p>
      </dgm:t>
    </dgm:pt>
    <dgm:pt modelId="{E50499F9-24A0-427E-9F5E-6914F556F868}" type="parTrans" cxnId="{30B4D610-5210-4FEA-B0A6-DE35B5DC5008}">
      <dgm:prSet/>
      <dgm:spPr/>
      <dgm:t>
        <a:bodyPr/>
        <a:lstStyle/>
        <a:p>
          <a:endParaRPr lang="en-GB"/>
        </a:p>
      </dgm:t>
    </dgm:pt>
    <dgm:pt modelId="{839BBEC3-3888-487B-B21C-5CD47F9DE217}">
      <dgm:prSet phldrT="[Text]"/>
      <dgm:spPr/>
      <dgm:t>
        <a:bodyPr/>
        <a:lstStyle/>
        <a:p>
          <a:r>
            <a:rPr lang="en-GB" dirty="0"/>
            <a:t>Simulations</a:t>
          </a:r>
        </a:p>
      </dgm:t>
    </dgm:pt>
    <dgm:pt modelId="{0D12F3B8-48A2-4353-8EB6-1F6D4350B6F0}" type="parTrans" cxnId="{2206B62F-BEA5-4721-82F5-4B769FF8FB7F}">
      <dgm:prSet/>
      <dgm:spPr/>
      <dgm:t>
        <a:bodyPr/>
        <a:lstStyle/>
        <a:p>
          <a:endParaRPr lang="en-GB"/>
        </a:p>
      </dgm:t>
    </dgm:pt>
    <dgm:pt modelId="{6DDBD8BA-A805-4CAD-AB33-0DFACEFFD640}" type="sibTrans" cxnId="{2206B62F-BEA5-4721-82F5-4B769FF8FB7F}">
      <dgm:prSet/>
      <dgm:spPr/>
      <dgm:t>
        <a:bodyPr/>
        <a:lstStyle/>
        <a:p>
          <a:endParaRPr lang="en-GB"/>
        </a:p>
      </dgm:t>
    </dgm:pt>
    <dgm:pt modelId="{DEC59EAB-1071-497C-B1FA-47F900F77D53}">
      <dgm:prSet phldrT="[Text]"/>
      <dgm:spPr/>
      <dgm:t>
        <a:bodyPr/>
        <a:lstStyle/>
        <a:p>
          <a:r>
            <a:rPr lang="en-GB" dirty="0"/>
            <a:t>Role-play</a:t>
          </a:r>
        </a:p>
      </dgm:t>
    </dgm:pt>
    <dgm:pt modelId="{291A7441-ED84-480A-8768-44FD5B883843}" type="parTrans" cxnId="{C40B602F-A5B5-4BEF-A3E5-44DB7D830C27}">
      <dgm:prSet/>
      <dgm:spPr/>
      <dgm:t>
        <a:bodyPr/>
        <a:lstStyle/>
        <a:p>
          <a:endParaRPr lang="en-GB"/>
        </a:p>
      </dgm:t>
    </dgm:pt>
    <dgm:pt modelId="{460F0676-14A5-4884-A3B2-8E1C58D8A754}" type="sibTrans" cxnId="{C40B602F-A5B5-4BEF-A3E5-44DB7D830C27}">
      <dgm:prSet/>
      <dgm:spPr/>
      <dgm:t>
        <a:bodyPr/>
        <a:lstStyle/>
        <a:p>
          <a:endParaRPr lang="en-GB"/>
        </a:p>
      </dgm:t>
    </dgm:pt>
    <dgm:pt modelId="{8EED985A-5657-430B-B4C6-0E7C2891F39F}">
      <dgm:prSet phldrT="[Text]"/>
      <dgm:spPr/>
      <dgm:t>
        <a:bodyPr/>
        <a:lstStyle/>
        <a:p>
          <a:r>
            <a:rPr lang="en-GB" dirty="0"/>
            <a:t>Making interactive  resources – flashcards</a:t>
          </a:r>
        </a:p>
      </dgm:t>
    </dgm:pt>
    <dgm:pt modelId="{C8D09CA5-6A76-4B8E-ADF2-93FFC1CC09F0}" type="parTrans" cxnId="{595C6B5E-9770-4457-B165-1FF6B11C2A6A}">
      <dgm:prSet/>
      <dgm:spPr/>
      <dgm:t>
        <a:bodyPr/>
        <a:lstStyle/>
        <a:p>
          <a:endParaRPr lang="en-GB"/>
        </a:p>
      </dgm:t>
    </dgm:pt>
    <dgm:pt modelId="{46EEAAD3-78E5-4DA9-9C06-84DAEFEC9DD9}" type="sibTrans" cxnId="{595C6B5E-9770-4457-B165-1FF6B11C2A6A}">
      <dgm:prSet/>
      <dgm:spPr/>
      <dgm:t>
        <a:bodyPr/>
        <a:lstStyle/>
        <a:p>
          <a:endParaRPr lang="en-GB"/>
        </a:p>
      </dgm:t>
    </dgm:pt>
    <dgm:pt modelId="{BF0E7CD8-B325-4F64-ABD8-C26C3CD3AA09}">
      <dgm:prSet phldrT="[Text]"/>
      <dgm:spPr/>
      <dgm:t>
        <a:bodyPr/>
        <a:lstStyle/>
        <a:p>
          <a:r>
            <a:rPr lang="en-GB" dirty="0"/>
            <a:t>Practical demonstrations</a:t>
          </a:r>
        </a:p>
      </dgm:t>
    </dgm:pt>
    <dgm:pt modelId="{B3EE7BCF-AF2F-4814-87CC-4936604FC03F}" type="parTrans" cxnId="{A7A7EC4C-E70E-45BD-8C24-7B3FA6A78ABE}">
      <dgm:prSet/>
      <dgm:spPr/>
      <dgm:t>
        <a:bodyPr/>
        <a:lstStyle/>
        <a:p>
          <a:endParaRPr lang="en-GB"/>
        </a:p>
      </dgm:t>
    </dgm:pt>
    <dgm:pt modelId="{190A4BB2-E584-4E67-B4D3-07BB7E6BAD76}" type="sibTrans" cxnId="{A7A7EC4C-E70E-45BD-8C24-7B3FA6A78ABE}">
      <dgm:prSet/>
      <dgm:spPr/>
      <dgm:t>
        <a:bodyPr/>
        <a:lstStyle/>
        <a:p>
          <a:endParaRPr lang="en-GB"/>
        </a:p>
      </dgm:t>
    </dgm:pt>
    <dgm:pt modelId="{3BB139CE-2E80-4818-9096-C2987154CF10}">
      <dgm:prSet phldrT="[Text]"/>
      <dgm:spPr/>
      <dgm:t>
        <a:bodyPr/>
        <a:lstStyle/>
        <a:p>
          <a:r>
            <a:rPr lang="en-GB" dirty="0"/>
            <a:t>Teach others</a:t>
          </a:r>
        </a:p>
      </dgm:t>
    </dgm:pt>
    <dgm:pt modelId="{5E5B0371-4D1C-4618-92E1-A0A8459E7A15}" type="parTrans" cxnId="{1EC5BFD7-7519-4456-B980-C7BA53945E0C}">
      <dgm:prSet/>
      <dgm:spPr/>
    </dgm:pt>
    <dgm:pt modelId="{6DA8639E-A13E-47C6-A202-1B2828514517}" type="sibTrans" cxnId="{1EC5BFD7-7519-4456-B980-C7BA53945E0C}">
      <dgm:prSet/>
      <dgm:spPr/>
    </dgm:pt>
    <dgm:pt modelId="{1BAC7E7C-77E0-43CB-9525-F48DD427A68C}" type="pres">
      <dgm:prSet presAssocID="{992D7A86-F46C-4BFA-868F-2594DAE84A6E}" presName="composite" presStyleCnt="0">
        <dgm:presLayoutVars>
          <dgm:chMax val="5"/>
          <dgm:dir/>
          <dgm:animLvl val="ctr"/>
          <dgm:resizeHandles val="exact"/>
        </dgm:presLayoutVars>
      </dgm:prSet>
      <dgm:spPr/>
    </dgm:pt>
    <dgm:pt modelId="{D5BF2F11-10ED-4B23-8DD0-77D20D8DDF7E}" type="pres">
      <dgm:prSet presAssocID="{992D7A86-F46C-4BFA-868F-2594DAE84A6E}" presName="cycle" presStyleCnt="0"/>
      <dgm:spPr/>
    </dgm:pt>
    <dgm:pt modelId="{1C98BD03-4870-4DB7-94C8-F90C580EE336}" type="pres">
      <dgm:prSet presAssocID="{992D7A86-F46C-4BFA-868F-2594DAE84A6E}" presName="centerShape" presStyleCnt="0"/>
      <dgm:spPr/>
    </dgm:pt>
    <dgm:pt modelId="{96C8F137-9726-4B44-A6DA-25CE349D1193}" type="pres">
      <dgm:prSet presAssocID="{992D7A86-F46C-4BFA-868F-2594DAE84A6E}" presName="connSite" presStyleLbl="node1" presStyleIdx="0" presStyleCnt="4"/>
      <dgm:spPr/>
    </dgm:pt>
    <dgm:pt modelId="{9ADA8239-5D87-4BF6-ABA3-33043A54283E}" type="pres">
      <dgm:prSet presAssocID="{992D7A86-F46C-4BFA-868F-2594DAE84A6E}" presName="visible" presStyleLbl="node1" presStyleIdx="0" presStyleCnt="4" custLinFactNeighborX="-21656" custLinFactNeighborY="143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inning Plates outline"/>
        </a:ext>
      </dgm:extLst>
    </dgm:pt>
    <dgm:pt modelId="{329BEC58-6E12-4A26-8C04-B895EF473D9C}" type="pres">
      <dgm:prSet presAssocID="{3C211D9D-427B-421E-B100-E23D7BD5041D}" presName="Name25" presStyleLbl="parChTrans1D1" presStyleIdx="0" presStyleCnt="3"/>
      <dgm:spPr/>
    </dgm:pt>
    <dgm:pt modelId="{FDE061A1-AA41-4928-8409-4EA705851885}" type="pres">
      <dgm:prSet presAssocID="{670B025D-D290-409E-BEA2-8E294E97896A}" presName="node" presStyleCnt="0"/>
      <dgm:spPr/>
    </dgm:pt>
    <dgm:pt modelId="{ED233A2A-E465-4F50-B261-3FFE77701CBB}" type="pres">
      <dgm:prSet presAssocID="{670B025D-D290-409E-BEA2-8E294E97896A}" presName="parentNode" presStyleLbl="node1" presStyleIdx="1" presStyleCnt="4">
        <dgm:presLayoutVars>
          <dgm:chMax val="1"/>
          <dgm:bulletEnabled val="1"/>
        </dgm:presLayoutVars>
      </dgm:prSet>
      <dgm:spPr/>
    </dgm:pt>
    <dgm:pt modelId="{482322FA-6D5A-4E47-B9C5-5FC0E43E03D3}" type="pres">
      <dgm:prSet presAssocID="{670B025D-D290-409E-BEA2-8E294E97896A}" presName="childNode" presStyleLbl="revTx" presStyleIdx="0" presStyleCnt="3">
        <dgm:presLayoutVars>
          <dgm:bulletEnabled val="1"/>
        </dgm:presLayoutVars>
      </dgm:prSet>
      <dgm:spPr/>
    </dgm:pt>
    <dgm:pt modelId="{B3FF2FEC-45DD-4177-82D6-B09729B8811E}" type="pres">
      <dgm:prSet presAssocID="{3FE9C32C-415F-4E8A-ABA2-8BACA4FFD516}" presName="Name25" presStyleLbl="parChTrans1D1" presStyleIdx="1" presStyleCnt="3"/>
      <dgm:spPr/>
    </dgm:pt>
    <dgm:pt modelId="{B4B78810-E260-4FE5-87F7-110BFE89251E}" type="pres">
      <dgm:prSet presAssocID="{01586F35-095B-48E7-B88B-F126AB129ABE}" presName="node" presStyleCnt="0"/>
      <dgm:spPr/>
    </dgm:pt>
    <dgm:pt modelId="{CA773BF0-9F01-4758-8232-8CD8E5F4B5FD}" type="pres">
      <dgm:prSet presAssocID="{01586F35-095B-48E7-B88B-F126AB129ABE}" presName="parentNode" presStyleLbl="node1" presStyleIdx="2" presStyleCnt="4">
        <dgm:presLayoutVars>
          <dgm:chMax val="1"/>
          <dgm:bulletEnabled val="1"/>
        </dgm:presLayoutVars>
      </dgm:prSet>
      <dgm:spPr/>
    </dgm:pt>
    <dgm:pt modelId="{29676117-C3A3-4870-A13C-6C4B6BD3694D}" type="pres">
      <dgm:prSet presAssocID="{01586F35-095B-48E7-B88B-F126AB129ABE}" presName="childNode" presStyleLbl="revTx" presStyleIdx="1" presStyleCnt="3">
        <dgm:presLayoutVars>
          <dgm:bulletEnabled val="1"/>
        </dgm:presLayoutVars>
      </dgm:prSet>
      <dgm:spPr/>
    </dgm:pt>
    <dgm:pt modelId="{38D4A4AE-EA36-4978-88B9-4DE0F4A75CC5}" type="pres">
      <dgm:prSet presAssocID="{454DC002-8F69-41F0-8E5C-94742F45EEAD}" presName="Name25" presStyleLbl="parChTrans1D1" presStyleIdx="2" presStyleCnt="3"/>
      <dgm:spPr/>
    </dgm:pt>
    <dgm:pt modelId="{7595EDA9-C5E7-47CE-81F4-846BCD74E378}" type="pres">
      <dgm:prSet presAssocID="{F13D5D26-1AB1-4261-92FF-1619DA3390AC}" presName="node" presStyleCnt="0"/>
      <dgm:spPr/>
    </dgm:pt>
    <dgm:pt modelId="{323F6FAD-D1E3-47E4-8A51-E90091F5BC29}" type="pres">
      <dgm:prSet presAssocID="{F13D5D26-1AB1-4261-92FF-1619DA3390AC}" presName="parentNode" presStyleLbl="node1" presStyleIdx="3" presStyleCnt="4">
        <dgm:presLayoutVars>
          <dgm:chMax val="1"/>
          <dgm:bulletEnabled val="1"/>
        </dgm:presLayoutVars>
      </dgm:prSet>
      <dgm:spPr/>
    </dgm:pt>
    <dgm:pt modelId="{8FB3970B-CFF3-446D-9D4F-00CCFE422698}" type="pres">
      <dgm:prSet presAssocID="{F13D5D26-1AB1-4261-92FF-1619DA3390AC}" presName="childNode" presStyleLbl="revTx" presStyleIdx="2" presStyleCnt="3">
        <dgm:presLayoutVars>
          <dgm:bulletEnabled val="1"/>
        </dgm:presLayoutVars>
      </dgm:prSet>
      <dgm:spPr/>
    </dgm:pt>
  </dgm:ptLst>
  <dgm:cxnLst>
    <dgm:cxn modelId="{6E058801-4B3D-4674-BFAC-4387F37AB6EB}" type="presOf" srcId="{8EED985A-5657-430B-B4C6-0E7C2891F39F}" destId="{29676117-C3A3-4870-A13C-6C4B6BD3694D}" srcOrd="0" destOrd="4" presId="urn:microsoft.com/office/officeart/2005/8/layout/radial2"/>
    <dgm:cxn modelId="{99DEB40C-F4AE-4C78-8880-9F94F560A654}" type="presOf" srcId="{670B025D-D290-409E-BEA2-8E294E97896A}" destId="{ED233A2A-E465-4F50-B261-3FFE77701CBB}" srcOrd="0" destOrd="0" presId="urn:microsoft.com/office/officeart/2005/8/layout/radial2"/>
    <dgm:cxn modelId="{30B4D610-5210-4FEA-B0A6-DE35B5DC5008}" srcId="{F13D5D26-1AB1-4261-92FF-1619DA3390AC}" destId="{5263DD89-BA94-4A1E-87C0-1FAB8A4E7AB9}" srcOrd="0" destOrd="0" parTransId="{E50499F9-24A0-427E-9F5E-6914F556F868}" sibTransId="{6D8DE182-A2DB-4F25-A720-8DC89DC2008D}"/>
    <dgm:cxn modelId="{A77B4D18-E854-4727-8077-B0F864A7915B}" srcId="{670B025D-D290-409E-BEA2-8E294E97896A}" destId="{E5C655F1-96FE-498A-A87A-7FFA6FAD1756}" srcOrd="0" destOrd="0" parTransId="{DE654B1C-AD8A-4DD1-BDD5-F2B83014BA42}" sibTransId="{8F7B0C0A-10F1-4919-9586-17D0C09FDCB5}"/>
    <dgm:cxn modelId="{449A131D-335A-43E8-8C5F-48DE9657A391}" srcId="{992D7A86-F46C-4BFA-868F-2594DAE84A6E}" destId="{01586F35-095B-48E7-B88B-F126AB129ABE}" srcOrd="1" destOrd="0" parTransId="{3FE9C32C-415F-4E8A-ABA2-8BACA4FFD516}" sibTransId="{2CB03170-76F6-4559-9C46-C45CBFBA25C9}"/>
    <dgm:cxn modelId="{657F1D1E-F3DB-4E4B-9069-E965DD06DAA4}" type="presOf" srcId="{992D7A86-F46C-4BFA-868F-2594DAE84A6E}" destId="{1BAC7E7C-77E0-43CB-9525-F48DD427A68C}" srcOrd="0" destOrd="0" presId="urn:microsoft.com/office/officeart/2005/8/layout/radial2"/>
    <dgm:cxn modelId="{C40B602F-A5B5-4BEF-A3E5-44DB7D830C27}" srcId="{01586F35-095B-48E7-B88B-F126AB129ABE}" destId="{DEC59EAB-1071-497C-B1FA-47F900F77D53}" srcOrd="3" destOrd="0" parTransId="{291A7441-ED84-480A-8768-44FD5B883843}" sibTransId="{460F0676-14A5-4884-A3B2-8E1C58D8A754}"/>
    <dgm:cxn modelId="{2206B62F-BEA5-4721-82F5-4B769FF8FB7F}" srcId="{01586F35-095B-48E7-B88B-F126AB129ABE}" destId="{839BBEC3-3888-487B-B21C-5CD47F9DE217}" srcOrd="2" destOrd="0" parTransId="{0D12F3B8-48A2-4353-8EB6-1F6D4350B6F0}" sibTransId="{6DDBD8BA-A805-4CAD-AB33-0DFACEFFD640}"/>
    <dgm:cxn modelId="{5188805B-5D02-4E60-81A5-5A683DAE29F8}" type="presOf" srcId="{3BB139CE-2E80-4818-9096-C2987154CF10}" destId="{29676117-C3A3-4870-A13C-6C4B6BD3694D}" srcOrd="0" destOrd="0" presId="urn:microsoft.com/office/officeart/2005/8/layout/radial2"/>
    <dgm:cxn modelId="{595C6B5E-9770-4457-B165-1FF6B11C2A6A}" srcId="{01586F35-095B-48E7-B88B-F126AB129ABE}" destId="{8EED985A-5657-430B-B4C6-0E7C2891F39F}" srcOrd="4" destOrd="0" parTransId="{C8D09CA5-6A76-4B8E-ADF2-93FFC1CC09F0}" sibTransId="{46EEAAD3-78E5-4DA9-9C06-84DAEFEC9DD9}"/>
    <dgm:cxn modelId="{0E060560-4838-420A-93AE-4BF6F6FB1A94}" type="presOf" srcId="{5263DD89-BA94-4A1E-87C0-1FAB8A4E7AB9}" destId="{8FB3970B-CFF3-446D-9D4F-00CCFE422698}" srcOrd="0" destOrd="0" presId="urn:microsoft.com/office/officeart/2005/8/layout/radial2"/>
    <dgm:cxn modelId="{A8D20167-BDE5-41AB-9DF3-DD28B720AFEE}" type="presOf" srcId="{3C211D9D-427B-421E-B100-E23D7BD5041D}" destId="{329BEC58-6E12-4A26-8C04-B895EF473D9C}" srcOrd="0" destOrd="0" presId="urn:microsoft.com/office/officeart/2005/8/layout/radial2"/>
    <dgm:cxn modelId="{2139986C-0E44-48FF-90C1-10E5763B1B92}" srcId="{992D7A86-F46C-4BFA-868F-2594DAE84A6E}" destId="{F13D5D26-1AB1-4261-92FF-1619DA3390AC}" srcOrd="2" destOrd="0" parTransId="{454DC002-8F69-41F0-8E5C-94742F45EEAD}" sibTransId="{56F4293A-044F-4A94-8180-5E49448D1E09}"/>
    <dgm:cxn modelId="{A7A7EC4C-E70E-45BD-8C24-7B3FA6A78ABE}" srcId="{01586F35-095B-48E7-B88B-F126AB129ABE}" destId="{BF0E7CD8-B325-4F64-ABD8-C26C3CD3AA09}" srcOrd="1" destOrd="0" parTransId="{B3EE7BCF-AF2F-4814-87CC-4936604FC03F}" sibTransId="{190A4BB2-E584-4E67-B4D3-07BB7E6BAD76}"/>
    <dgm:cxn modelId="{EE46E04E-5566-4B43-9F61-EB30240CC418}" type="presOf" srcId="{3FE9C32C-415F-4E8A-ABA2-8BACA4FFD516}" destId="{B3FF2FEC-45DD-4177-82D6-B09729B8811E}" srcOrd="0" destOrd="0" presId="urn:microsoft.com/office/officeart/2005/8/layout/radial2"/>
    <dgm:cxn modelId="{DA42EB86-B52E-4E87-80A0-B9A8F375B55A}" type="presOf" srcId="{01586F35-095B-48E7-B88B-F126AB129ABE}" destId="{CA773BF0-9F01-4758-8232-8CD8E5F4B5FD}" srcOrd="0" destOrd="0" presId="urn:microsoft.com/office/officeart/2005/8/layout/radial2"/>
    <dgm:cxn modelId="{7C18C5A3-968B-4C5A-8875-CA714F5852D9}" type="presOf" srcId="{839BBEC3-3888-487B-B21C-5CD47F9DE217}" destId="{29676117-C3A3-4870-A13C-6C4B6BD3694D}" srcOrd="0" destOrd="2" presId="urn:microsoft.com/office/officeart/2005/8/layout/radial2"/>
    <dgm:cxn modelId="{AFAA83A6-8211-49AE-A5F8-401DC26DA146}" type="presOf" srcId="{454DC002-8F69-41F0-8E5C-94742F45EEAD}" destId="{38D4A4AE-EA36-4978-88B9-4DE0F4A75CC5}" srcOrd="0" destOrd="0" presId="urn:microsoft.com/office/officeart/2005/8/layout/radial2"/>
    <dgm:cxn modelId="{62302BC6-2520-4147-8D61-E2DCB3BBA29F}" srcId="{992D7A86-F46C-4BFA-868F-2594DAE84A6E}" destId="{670B025D-D290-409E-BEA2-8E294E97896A}" srcOrd="0" destOrd="0" parTransId="{3C211D9D-427B-421E-B100-E23D7BD5041D}" sibTransId="{27F9F341-051D-4AA7-829C-46703DBD1A76}"/>
    <dgm:cxn modelId="{9D8F3ACB-F15D-4494-88E9-6EB9BC86A381}" type="presOf" srcId="{DEC59EAB-1071-497C-B1FA-47F900F77D53}" destId="{29676117-C3A3-4870-A13C-6C4B6BD3694D}" srcOrd="0" destOrd="3" presId="urn:microsoft.com/office/officeart/2005/8/layout/radial2"/>
    <dgm:cxn modelId="{1EC5BFD7-7519-4456-B980-C7BA53945E0C}" srcId="{01586F35-095B-48E7-B88B-F126AB129ABE}" destId="{3BB139CE-2E80-4818-9096-C2987154CF10}" srcOrd="0" destOrd="0" parTransId="{5E5B0371-4D1C-4618-92E1-A0A8459E7A15}" sibTransId="{6DA8639E-A13E-47C6-A202-1B2828514517}"/>
    <dgm:cxn modelId="{2DD387D9-84B1-4A74-9B0A-0C97E0DC5DAD}" type="presOf" srcId="{BF0E7CD8-B325-4F64-ABD8-C26C3CD3AA09}" destId="{29676117-C3A3-4870-A13C-6C4B6BD3694D}" srcOrd="0" destOrd="1" presId="urn:microsoft.com/office/officeart/2005/8/layout/radial2"/>
    <dgm:cxn modelId="{93FC36E7-5765-4C45-8D7F-3C0667C637D3}" type="presOf" srcId="{E5C655F1-96FE-498A-A87A-7FFA6FAD1756}" destId="{482322FA-6D5A-4E47-B9C5-5FC0E43E03D3}" srcOrd="0" destOrd="0" presId="urn:microsoft.com/office/officeart/2005/8/layout/radial2"/>
    <dgm:cxn modelId="{7933A5EB-CA07-4434-AD01-61EB4D2E99AA}" type="presOf" srcId="{F13D5D26-1AB1-4261-92FF-1619DA3390AC}" destId="{323F6FAD-D1E3-47E4-8A51-E90091F5BC29}" srcOrd="0" destOrd="0" presId="urn:microsoft.com/office/officeart/2005/8/layout/radial2"/>
    <dgm:cxn modelId="{2537287A-94E6-4E14-975B-3F61259B1855}" type="presParOf" srcId="{1BAC7E7C-77E0-43CB-9525-F48DD427A68C}" destId="{D5BF2F11-10ED-4B23-8DD0-77D20D8DDF7E}" srcOrd="0" destOrd="0" presId="urn:microsoft.com/office/officeart/2005/8/layout/radial2"/>
    <dgm:cxn modelId="{265FD1A1-AF0D-4579-AC96-48255F523D7E}" type="presParOf" srcId="{D5BF2F11-10ED-4B23-8DD0-77D20D8DDF7E}" destId="{1C98BD03-4870-4DB7-94C8-F90C580EE336}" srcOrd="0" destOrd="0" presId="urn:microsoft.com/office/officeart/2005/8/layout/radial2"/>
    <dgm:cxn modelId="{C372A133-1630-4385-85EF-822EC769F75D}" type="presParOf" srcId="{1C98BD03-4870-4DB7-94C8-F90C580EE336}" destId="{96C8F137-9726-4B44-A6DA-25CE349D1193}" srcOrd="0" destOrd="0" presId="urn:microsoft.com/office/officeart/2005/8/layout/radial2"/>
    <dgm:cxn modelId="{49A2FCA8-7A25-422C-A8C0-3B9DEA0BBD6D}" type="presParOf" srcId="{1C98BD03-4870-4DB7-94C8-F90C580EE336}" destId="{9ADA8239-5D87-4BF6-ABA3-33043A54283E}" srcOrd="1" destOrd="0" presId="urn:microsoft.com/office/officeart/2005/8/layout/radial2"/>
    <dgm:cxn modelId="{FAFDCB50-D76B-4E57-A49E-3FB1CB7E4C20}" type="presParOf" srcId="{D5BF2F11-10ED-4B23-8DD0-77D20D8DDF7E}" destId="{329BEC58-6E12-4A26-8C04-B895EF473D9C}" srcOrd="1" destOrd="0" presId="urn:microsoft.com/office/officeart/2005/8/layout/radial2"/>
    <dgm:cxn modelId="{5FD0CE81-4C1F-4239-A6A3-F5BEA1B5BAE8}" type="presParOf" srcId="{D5BF2F11-10ED-4B23-8DD0-77D20D8DDF7E}" destId="{FDE061A1-AA41-4928-8409-4EA705851885}" srcOrd="2" destOrd="0" presId="urn:microsoft.com/office/officeart/2005/8/layout/radial2"/>
    <dgm:cxn modelId="{45893B83-A0A0-4F9E-A503-3B4DDEAEC2C4}" type="presParOf" srcId="{FDE061A1-AA41-4928-8409-4EA705851885}" destId="{ED233A2A-E465-4F50-B261-3FFE77701CBB}" srcOrd="0" destOrd="0" presId="urn:microsoft.com/office/officeart/2005/8/layout/radial2"/>
    <dgm:cxn modelId="{A3CF241C-6EA2-4FC6-B3CF-21AB048BFB5C}" type="presParOf" srcId="{FDE061A1-AA41-4928-8409-4EA705851885}" destId="{482322FA-6D5A-4E47-B9C5-5FC0E43E03D3}" srcOrd="1" destOrd="0" presId="urn:microsoft.com/office/officeart/2005/8/layout/radial2"/>
    <dgm:cxn modelId="{0FE2239C-EBD9-4466-99B0-E6E2A7D75AEF}" type="presParOf" srcId="{D5BF2F11-10ED-4B23-8DD0-77D20D8DDF7E}" destId="{B3FF2FEC-45DD-4177-82D6-B09729B8811E}" srcOrd="3" destOrd="0" presId="urn:microsoft.com/office/officeart/2005/8/layout/radial2"/>
    <dgm:cxn modelId="{0BE5C063-221F-4DBB-A223-69158CF05946}" type="presParOf" srcId="{D5BF2F11-10ED-4B23-8DD0-77D20D8DDF7E}" destId="{B4B78810-E260-4FE5-87F7-110BFE89251E}" srcOrd="4" destOrd="0" presId="urn:microsoft.com/office/officeart/2005/8/layout/radial2"/>
    <dgm:cxn modelId="{2272CB96-EFB4-4D5F-A652-2D740B7555FF}" type="presParOf" srcId="{B4B78810-E260-4FE5-87F7-110BFE89251E}" destId="{CA773BF0-9F01-4758-8232-8CD8E5F4B5FD}" srcOrd="0" destOrd="0" presId="urn:microsoft.com/office/officeart/2005/8/layout/radial2"/>
    <dgm:cxn modelId="{826A0AAA-C347-492F-B680-EB08B308A1F4}" type="presParOf" srcId="{B4B78810-E260-4FE5-87F7-110BFE89251E}" destId="{29676117-C3A3-4870-A13C-6C4B6BD3694D}" srcOrd="1" destOrd="0" presId="urn:microsoft.com/office/officeart/2005/8/layout/radial2"/>
    <dgm:cxn modelId="{6E13934F-0ABF-4870-B3E8-408BE197DD00}" type="presParOf" srcId="{D5BF2F11-10ED-4B23-8DD0-77D20D8DDF7E}" destId="{38D4A4AE-EA36-4978-88B9-4DE0F4A75CC5}" srcOrd="5" destOrd="0" presId="urn:microsoft.com/office/officeart/2005/8/layout/radial2"/>
    <dgm:cxn modelId="{90BDF77F-E0C5-4171-A578-9F791569373A}" type="presParOf" srcId="{D5BF2F11-10ED-4B23-8DD0-77D20D8DDF7E}" destId="{7595EDA9-C5E7-47CE-81F4-846BCD74E378}" srcOrd="6" destOrd="0" presId="urn:microsoft.com/office/officeart/2005/8/layout/radial2"/>
    <dgm:cxn modelId="{97334E49-68AD-4E9E-B721-1360629FA6F6}" type="presParOf" srcId="{7595EDA9-C5E7-47CE-81F4-846BCD74E378}" destId="{323F6FAD-D1E3-47E4-8A51-E90091F5BC29}" srcOrd="0" destOrd="0" presId="urn:microsoft.com/office/officeart/2005/8/layout/radial2"/>
    <dgm:cxn modelId="{870A17B3-EE13-4A5A-AAC6-9AA6FA63A63C}" type="presParOf" srcId="{7595EDA9-C5E7-47CE-81F4-846BCD74E378}" destId="{8FB3970B-CFF3-446D-9D4F-00CCFE422698}"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093E9-10D7-4CE5-8E33-D6FB3D6A6C97}">
      <dsp:nvSpPr>
        <dsp:cNvPr id="0" name=""/>
        <dsp:cNvSpPr/>
      </dsp:nvSpPr>
      <dsp:spPr>
        <a:xfrm>
          <a:off x="0" y="45377"/>
          <a:ext cx="2410490" cy="8765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Time Management</a:t>
          </a:r>
        </a:p>
      </dsp:txBody>
      <dsp:txXfrm>
        <a:off x="0" y="45377"/>
        <a:ext cx="2410490" cy="876540"/>
      </dsp:txXfrm>
    </dsp:sp>
    <dsp:sp modelId="{3BFF05A9-F110-4588-86F4-ABAB466D431F}">
      <dsp:nvSpPr>
        <dsp:cNvPr id="0" name=""/>
        <dsp:cNvSpPr/>
      </dsp:nvSpPr>
      <dsp:spPr>
        <a:xfrm>
          <a:off x="2472" y="919350"/>
          <a:ext cx="2410490" cy="1664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Do you have a plan for the term/year? Are your deadlines written out?</a:t>
          </a:r>
        </a:p>
        <a:p>
          <a:pPr marL="114300" lvl="1" indent="-114300" algn="l" defTabSz="622300">
            <a:lnSpc>
              <a:spcPct val="90000"/>
            </a:lnSpc>
            <a:spcBef>
              <a:spcPct val="0"/>
            </a:spcBef>
            <a:spcAft>
              <a:spcPct val="15000"/>
            </a:spcAft>
            <a:buChar char="•"/>
          </a:pPr>
          <a:r>
            <a:rPr lang="en-GB" sz="1400" kern="1200" dirty="0"/>
            <a:t>How much time do you have to study? What else do you have planned for the day/week?</a:t>
          </a:r>
        </a:p>
      </dsp:txBody>
      <dsp:txXfrm>
        <a:off x="2472" y="919350"/>
        <a:ext cx="2410490" cy="1664499"/>
      </dsp:txXfrm>
    </dsp:sp>
    <dsp:sp modelId="{D5631047-810E-4C55-9EBC-E483E4CCCCE6}">
      <dsp:nvSpPr>
        <dsp:cNvPr id="0" name=""/>
        <dsp:cNvSpPr/>
      </dsp:nvSpPr>
      <dsp:spPr>
        <a:xfrm>
          <a:off x="2750431" y="42809"/>
          <a:ext cx="2410490" cy="8765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Workspace</a:t>
          </a:r>
        </a:p>
      </dsp:txBody>
      <dsp:txXfrm>
        <a:off x="2750431" y="42809"/>
        <a:ext cx="2410490" cy="876540"/>
      </dsp:txXfrm>
    </dsp:sp>
    <dsp:sp modelId="{109B845A-6806-48D9-AE91-4F1C4E0E50CB}">
      <dsp:nvSpPr>
        <dsp:cNvPr id="0" name=""/>
        <dsp:cNvSpPr/>
      </dsp:nvSpPr>
      <dsp:spPr>
        <a:xfrm>
          <a:off x="2750431" y="919350"/>
          <a:ext cx="2410490" cy="1664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Where do you concentrate best?</a:t>
          </a:r>
        </a:p>
        <a:p>
          <a:pPr marL="114300" lvl="1" indent="-114300" algn="l" defTabSz="666750">
            <a:lnSpc>
              <a:spcPct val="90000"/>
            </a:lnSpc>
            <a:spcBef>
              <a:spcPct val="0"/>
            </a:spcBef>
            <a:spcAft>
              <a:spcPct val="15000"/>
            </a:spcAft>
            <a:buChar char="•"/>
          </a:pPr>
          <a:r>
            <a:rPr lang="en-GB" sz="1500" kern="1200" dirty="0"/>
            <a:t>Local Library, Café, College/school?</a:t>
          </a:r>
        </a:p>
        <a:p>
          <a:pPr marL="114300" lvl="1" indent="-114300" algn="l" defTabSz="666750">
            <a:lnSpc>
              <a:spcPct val="90000"/>
            </a:lnSpc>
            <a:spcBef>
              <a:spcPct val="0"/>
            </a:spcBef>
            <a:spcAft>
              <a:spcPct val="15000"/>
            </a:spcAft>
            <a:buChar char="•"/>
          </a:pPr>
          <a:r>
            <a:rPr lang="en-GB" sz="1500" kern="1200" dirty="0"/>
            <a:t>A desk, good lighting and minimal distractions!</a:t>
          </a:r>
        </a:p>
      </dsp:txBody>
      <dsp:txXfrm>
        <a:off x="2750431" y="919350"/>
        <a:ext cx="2410490" cy="1664499"/>
      </dsp:txXfrm>
    </dsp:sp>
    <dsp:sp modelId="{FAD11F8F-6410-4FC8-8A20-8DCAD4A3889D}">
      <dsp:nvSpPr>
        <dsp:cNvPr id="0" name=""/>
        <dsp:cNvSpPr/>
      </dsp:nvSpPr>
      <dsp:spPr>
        <a:xfrm>
          <a:off x="5498390" y="42809"/>
          <a:ext cx="2410490" cy="8765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Resources and Materials</a:t>
          </a:r>
        </a:p>
      </dsp:txBody>
      <dsp:txXfrm>
        <a:off x="5498390" y="42809"/>
        <a:ext cx="2410490" cy="876540"/>
      </dsp:txXfrm>
    </dsp:sp>
    <dsp:sp modelId="{B415CA3A-1B1B-40BA-8DB8-6E48F04DF49F}">
      <dsp:nvSpPr>
        <dsp:cNvPr id="0" name=""/>
        <dsp:cNvSpPr/>
      </dsp:nvSpPr>
      <dsp:spPr>
        <a:xfrm>
          <a:off x="5498390" y="919350"/>
          <a:ext cx="2410490" cy="1664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Do you have the essentials – paper, pens, USB Stick?</a:t>
          </a:r>
        </a:p>
        <a:p>
          <a:pPr marL="114300" lvl="1" indent="-114300" algn="l" defTabSz="622300">
            <a:lnSpc>
              <a:spcPct val="90000"/>
            </a:lnSpc>
            <a:spcBef>
              <a:spcPct val="0"/>
            </a:spcBef>
            <a:spcAft>
              <a:spcPct val="15000"/>
            </a:spcAft>
            <a:buChar char="•"/>
          </a:pPr>
          <a:r>
            <a:rPr lang="en-GB" sz="1400" kern="1200" dirty="0"/>
            <a:t>Are your files organised – Laptop or physical.</a:t>
          </a:r>
        </a:p>
        <a:p>
          <a:pPr marL="114300" lvl="1" indent="-114300" algn="l" defTabSz="622300">
            <a:lnSpc>
              <a:spcPct val="90000"/>
            </a:lnSpc>
            <a:spcBef>
              <a:spcPct val="0"/>
            </a:spcBef>
            <a:spcAft>
              <a:spcPct val="15000"/>
            </a:spcAft>
            <a:buChar char="•"/>
          </a:pPr>
          <a:r>
            <a:rPr lang="en-GB" sz="1400" kern="1200" dirty="0"/>
            <a:t>Do you have access to any printouts, slides, books you might need?</a:t>
          </a:r>
        </a:p>
      </dsp:txBody>
      <dsp:txXfrm>
        <a:off x="5498390" y="919350"/>
        <a:ext cx="2410490" cy="1664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093E9-10D7-4CE5-8E33-D6FB3D6A6C97}">
      <dsp:nvSpPr>
        <dsp:cNvPr id="0" name=""/>
        <dsp:cNvSpPr/>
      </dsp:nvSpPr>
      <dsp:spPr>
        <a:xfrm>
          <a:off x="0" y="12919"/>
          <a:ext cx="2410490" cy="6298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Prioritisation</a:t>
          </a:r>
        </a:p>
      </dsp:txBody>
      <dsp:txXfrm>
        <a:off x="0" y="12919"/>
        <a:ext cx="2410490" cy="629849"/>
      </dsp:txXfrm>
    </dsp:sp>
    <dsp:sp modelId="{3BFF05A9-F110-4588-86F4-ABAB466D431F}">
      <dsp:nvSpPr>
        <dsp:cNvPr id="0" name=""/>
        <dsp:cNvSpPr/>
      </dsp:nvSpPr>
      <dsp:spPr>
        <a:xfrm>
          <a:off x="2472" y="651056"/>
          <a:ext cx="2410490" cy="18590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Write</a:t>
          </a:r>
          <a:r>
            <a:rPr lang="en-GB" sz="1600" kern="1200" baseline="0" dirty="0"/>
            <a:t> a list of everything.</a:t>
          </a:r>
          <a:endParaRPr lang="en-GB" sz="1600" kern="1200" dirty="0"/>
        </a:p>
        <a:p>
          <a:pPr marL="171450" lvl="1" indent="-171450" algn="l" defTabSz="711200">
            <a:lnSpc>
              <a:spcPct val="90000"/>
            </a:lnSpc>
            <a:spcBef>
              <a:spcPct val="0"/>
            </a:spcBef>
            <a:spcAft>
              <a:spcPct val="15000"/>
            </a:spcAft>
            <a:buChar char="•"/>
          </a:pPr>
          <a:r>
            <a:rPr lang="en-GB" sz="1600" kern="1200" dirty="0"/>
            <a:t>What’s most important? When’s the soonest deadline?</a:t>
          </a:r>
        </a:p>
      </dsp:txBody>
      <dsp:txXfrm>
        <a:off x="2472" y="651056"/>
        <a:ext cx="2410490" cy="1859051"/>
      </dsp:txXfrm>
    </dsp:sp>
    <dsp:sp modelId="{D5631047-810E-4C55-9EBC-E483E4CCCCE6}">
      <dsp:nvSpPr>
        <dsp:cNvPr id="0" name=""/>
        <dsp:cNvSpPr/>
      </dsp:nvSpPr>
      <dsp:spPr>
        <a:xfrm>
          <a:off x="2750431" y="21207"/>
          <a:ext cx="2410490" cy="6298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Goal Setting</a:t>
          </a:r>
        </a:p>
      </dsp:txBody>
      <dsp:txXfrm>
        <a:off x="2750431" y="21207"/>
        <a:ext cx="2410490" cy="629849"/>
      </dsp:txXfrm>
    </dsp:sp>
    <dsp:sp modelId="{109B845A-6806-48D9-AE91-4F1C4E0E50CB}">
      <dsp:nvSpPr>
        <dsp:cNvPr id="0" name=""/>
        <dsp:cNvSpPr/>
      </dsp:nvSpPr>
      <dsp:spPr>
        <a:xfrm>
          <a:off x="2750431" y="651056"/>
          <a:ext cx="2410490" cy="18590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Divide your study session into smaller chunks.</a:t>
          </a:r>
        </a:p>
        <a:p>
          <a:pPr marL="171450" lvl="1" indent="-171450" algn="l" defTabSz="800100">
            <a:lnSpc>
              <a:spcPct val="90000"/>
            </a:lnSpc>
            <a:spcBef>
              <a:spcPct val="0"/>
            </a:spcBef>
            <a:spcAft>
              <a:spcPct val="15000"/>
            </a:spcAft>
            <a:buChar char="•"/>
          </a:pPr>
          <a:r>
            <a:rPr lang="en-GB" sz="1800" kern="1200" dirty="0"/>
            <a:t>What’s realistic and achievable?</a:t>
          </a:r>
        </a:p>
        <a:p>
          <a:pPr marL="171450" lvl="1" indent="-171450" algn="l" defTabSz="800100">
            <a:lnSpc>
              <a:spcPct val="90000"/>
            </a:lnSpc>
            <a:spcBef>
              <a:spcPct val="0"/>
            </a:spcBef>
            <a:spcAft>
              <a:spcPct val="15000"/>
            </a:spcAft>
            <a:buChar char="•"/>
          </a:pPr>
          <a:r>
            <a:rPr lang="en-GB" sz="1800" kern="1200" dirty="0"/>
            <a:t>Pomodoro technique </a:t>
          </a:r>
        </a:p>
      </dsp:txBody>
      <dsp:txXfrm>
        <a:off x="2750431" y="651056"/>
        <a:ext cx="2410490" cy="1859051"/>
      </dsp:txXfrm>
    </dsp:sp>
    <dsp:sp modelId="{FAD11F8F-6410-4FC8-8A20-8DCAD4A3889D}">
      <dsp:nvSpPr>
        <dsp:cNvPr id="0" name=""/>
        <dsp:cNvSpPr/>
      </dsp:nvSpPr>
      <dsp:spPr>
        <a:xfrm>
          <a:off x="5498391" y="21207"/>
          <a:ext cx="2410490" cy="6298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Self-Awareness</a:t>
          </a:r>
        </a:p>
      </dsp:txBody>
      <dsp:txXfrm>
        <a:off x="5498391" y="21207"/>
        <a:ext cx="2410490" cy="629849"/>
      </dsp:txXfrm>
    </dsp:sp>
    <dsp:sp modelId="{B415CA3A-1B1B-40BA-8DB8-6E48F04DF49F}">
      <dsp:nvSpPr>
        <dsp:cNvPr id="0" name=""/>
        <dsp:cNvSpPr/>
      </dsp:nvSpPr>
      <dsp:spPr>
        <a:xfrm>
          <a:off x="5498391" y="651056"/>
          <a:ext cx="2410490" cy="18590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What time of day do you concentrate best? What distracts you?</a:t>
          </a:r>
        </a:p>
        <a:p>
          <a:pPr marL="114300" lvl="1" indent="-114300" algn="l" defTabSz="533400">
            <a:lnSpc>
              <a:spcPct val="90000"/>
            </a:lnSpc>
            <a:spcBef>
              <a:spcPct val="0"/>
            </a:spcBef>
            <a:spcAft>
              <a:spcPct val="15000"/>
            </a:spcAft>
            <a:buChar char="•"/>
          </a:pPr>
          <a:r>
            <a:rPr lang="en-GB" sz="1200" kern="1200" dirty="0"/>
            <a:t>What other responsibilities do you have? Looking after siblings? A job?</a:t>
          </a:r>
        </a:p>
        <a:p>
          <a:pPr marL="114300" lvl="1" indent="-114300" algn="l" defTabSz="533400">
            <a:lnSpc>
              <a:spcPct val="90000"/>
            </a:lnSpc>
            <a:spcBef>
              <a:spcPct val="0"/>
            </a:spcBef>
            <a:spcAft>
              <a:spcPct val="15000"/>
            </a:spcAft>
            <a:buChar char="•"/>
          </a:pPr>
          <a:r>
            <a:rPr lang="en-GB" sz="1200" kern="1200" dirty="0"/>
            <a:t>What’s your form of self-care</a:t>
          </a:r>
          <a:r>
            <a:rPr lang="en-GB" sz="1400" kern="1200" dirty="0"/>
            <a:t>?</a:t>
          </a:r>
        </a:p>
      </dsp:txBody>
      <dsp:txXfrm>
        <a:off x="5498391" y="651056"/>
        <a:ext cx="2410490" cy="1859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4A4AE-EA36-4978-88B9-4DE0F4A75CC5}">
      <dsp:nvSpPr>
        <dsp:cNvPr id="0" name=""/>
        <dsp:cNvSpPr/>
      </dsp:nvSpPr>
      <dsp:spPr>
        <a:xfrm rot="2562460">
          <a:off x="2585852" y="3203900"/>
          <a:ext cx="701004" cy="51943"/>
        </a:xfrm>
        <a:custGeom>
          <a:avLst/>
          <a:gdLst/>
          <a:ahLst/>
          <a:cxnLst/>
          <a:rect l="0" t="0" r="0" b="0"/>
          <a:pathLst>
            <a:path>
              <a:moveTo>
                <a:pt x="0" y="25971"/>
              </a:moveTo>
              <a:lnTo>
                <a:pt x="701004" y="25971"/>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B3FF2FEC-45DD-4177-82D6-B09729B8811E}">
      <dsp:nvSpPr>
        <dsp:cNvPr id="0" name=""/>
        <dsp:cNvSpPr/>
      </dsp:nvSpPr>
      <dsp:spPr>
        <a:xfrm>
          <a:off x="2678796" y="2246593"/>
          <a:ext cx="779569" cy="51943"/>
        </a:xfrm>
        <a:custGeom>
          <a:avLst/>
          <a:gdLst/>
          <a:ahLst/>
          <a:cxnLst/>
          <a:rect l="0" t="0" r="0" b="0"/>
          <a:pathLst>
            <a:path>
              <a:moveTo>
                <a:pt x="0" y="25971"/>
              </a:moveTo>
              <a:lnTo>
                <a:pt x="779569" y="25971"/>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329BEC58-6E12-4A26-8C04-B895EF473D9C}">
      <dsp:nvSpPr>
        <dsp:cNvPr id="0" name=""/>
        <dsp:cNvSpPr/>
      </dsp:nvSpPr>
      <dsp:spPr>
        <a:xfrm rot="19104792">
          <a:off x="2575773" y="1283459"/>
          <a:ext cx="817489" cy="51943"/>
        </a:xfrm>
        <a:custGeom>
          <a:avLst/>
          <a:gdLst/>
          <a:ahLst/>
          <a:cxnLst/>
          <a:rect l="0" t="0" r="0" b="0"/>
          <a:pathLst>
            <a:path>
              <a:moveTo>
                <a:pt x="0" y="25971"/>
              </a:moveTo>
              <a:lnTo>
                <a:pt x="817489" y="25971"/>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9ADA8239-5D87-4BF6-ABA3-33043A54283E}">
      <dsp:nvSpPr>
        <dsp:cNvPr id="0" name=""/>
        <dsp:cNvSpPr/>
      </dsp:nvSpPr>
      <dsp:spPr>
        <a:xfrm>
          <a:off x="373133" y="1140960"/>
          <a:ext cx="2227392" cy="22273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33A2A-E465-4F50-B261-3FFE77701CBB}">
      <dsp:nvSpPr>
        <dsp:cNvPr id="0" name=""/>
        <dsp:cNvSpPr/>
      </dsp:nvSpPr>
      <dsp:spPr>
        <a:xfrm>
          <a:off x="3133097" y="848"/>
          <a:ext cx="1246911" cy="12469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You learn effectively when:</a:t>
          </a:r>
        </a:p>
      </dsp:txBody>
      <dsp:txXfrm>
        <a:off x="3315703" y="183454"/>
        <a:ext cx="881699" cy="881699"/>
      </dsp:txXfrm>
    </dsp:sp>
    <dsp:sp modelId="{482322FA-6D5A-4E47-B9C5-5FC0E43E03D3}">
      <dsp:nvSpPr>
        <dsp:cNvPr id="0" name=""/>
        <dsp:cNvSpPr/>
      </dsp:nvSpPr>
      <dsp:spPr>
        <a:xfrm>
          <a:off x="4504699" y="848"/>
          <a:ext cx="1870366" cy="124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Seeing information.</a:t>
          </a:r>
        </a:p>
        <a:p>
          <a:pPr marL="171450" lvl="1" indent="-171450" algn="l" defTabSz="711200">
            <a:lnSpc>
              <a:spcPct val="90000"/>
            </a:lnSpc>
            <a:spcBef>
              <a:spcPct val="0"/>
            </a:spcBef>
            <a:spcAft>
              <a:spcPct val="15000"/>
            </a:spcAft>
            <a:buChar char="•"/>
          </a:pPr>
          <a:r>
            <a:rPr lang="en-GB" sz="1600" kern="1200" dirty="0"/>
            <a:t>Visual images and cues.</a:t>
          </a:r>
        </a:p>
      </dsp:txBody>
      <dsp:txXfrm>
        <a:off x="4504699" y="848"/>
        <a:ext cx="1870366" cy="1246911"/>
      </dsp:txXfrm>
    </dsp:sp>
    <dsp:sp modelId="{CA773BF0-9F01-4758-8232-8CD8E5F4B5FD}">
      <dsp:nvSpPr>
        <dsp:cNvPr id="0" name=""/>
        <dsp:cNvSpPr/>
      </dsp:nvSpPr>
      <dsp:spPr>
        <a:xfrm>
          <a:off x="3458366" y="1604347"/>
          <a:ext cx="1336435" cy="13364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Best Study Techniques:</a:t>
          </a:r>
        </a:p>
      </dsp:txBody>
      <dsp:txXfrm>
        <a:off x="3654082" y="1800063"/>
        <a:ext cx="945003" cy="945003"/>
      </dsp:txXfrm>
    </dsp:sp>
    <dsp:sp modelId="{29676117-C3A3-4870-A13C-6C4B6BD3694D}">
      <dsp:nvSpPr>
        <dsp:cNvPr id="0" name=""/>
        <dsp:cNvSpPr/>
      </dsp:nvSpPr>
      <dsp:spPr>
        <a:xfrm>
          <a:off x="4928445" y="1604347"/>
          <a:ext cx="2004653" cy="13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Posters</a:t>
          </a:r>
        </a:p>
        <a:p>
          <a:pPr marL="171450" lvl="1" indent="-171450" algn="l" defTabSz="711200">
            <a:lnSpc>
              <a:spcPct val="90000"/>
            </a:lnSpc>
            <a:spcBef>
              <a:spcPct val="0"/>
            </a:spcBef>
            <a:spcAft>
              <a:spcPct val="15000"/>
            </a:spcAft>
            <a:buChar char="•"/>
          </a:pPr>
          <a:r>
            <a:rPr lang="en-GB" sz="1600" kern="1200"/>
            <a:t>Flash Cards</a:t>
          </a:r>
          <a:endParaRPr lang="en-GB" sz="1600" kern="1200" dirty="0"/>
        </a:p>
        <a:p>
          <a:pPr marL="171450" lvl="1" indent="-171450" algn="l" defTabSz="711200">
            <a:lnSpc>
              <a:spcPct val="90000"/>
            </a:lnSpc>
            <a:spcBef>
              <a:spcPct val="0"/>
            </a:spcBef>
            <a:spcAft>
              <a:spcPct val="15000"/>
            </a:spcAft>
            <a:buChar char="•"/>
          </a:pPr>
          <a:r>
            <a:rPr lang="en-GB" sz="1600" kern="1200" dirty="0"/>
            <a:t>Videos</a:t>
          </a:r>
        </a:p>
        <a:p>
          <a:pPr marL="171450" lvl="1" indent="-171450" algn="l" defTabSz="711200">
            <a:lnSpc>
              <a:spcPct val="90000"/>
            </a:lnSpc>
            <a:spcBef>
              <a:spcPct val="0"/>
            </a:spcBef>
            <a:spcAft>
              <a:spcPct val="15000"/>
            </a:spcAft>
            <a:buChar char="•"/>
          </a:pPr>
          <a:r>
            <a:rPr lang="en-GB" sz="1600" kern="1200" dirty="0"/>
            <a:t>Infographics</a:t>
          </a:r>
        </a:p>
        <a:p>
          <a:pPr marL="171450" lvl="1" indent="-171450" algn="l" defTabSz="711200">
            <a:lnSpc>
              <a:spcPct val="90000"/>
            </a:lnSpc>
            <a:spcBef>
              <a:spcPct val="0"/>
            </a:spcBef>
            <a:spcAft>
              <a:spcPct val="15000"/>
            </a:spcAft>
            <a:buChar char="•"/>
          </a:pPr>
          <a:r>
            <a:rPr lang="en-GB" sz="1600" kern="1200" dirty="0"/>
            <a:t>Mind maps</a:t>
          </a:r>
        </a:p>
      </dsp:txBody>
      <dsp:txXfrm>
        <a:off x="4928445" y="1604347"/>
        <a:ext cx="2004653" cy="1336435"/>
      </dsp:txXfrm>
    </dsp:sp>
    <dsp:sp modelId="{323F6FAD-D1E3-47E4-8A51-E90091F5BC29}">
      <dsp:nvSpPr>
        <dsp:cNvPr id="0" name=""/>
        <dsp:cNvSpPr/>
      </dsp:nvSpPr>
      <dsp:spPr>
        <a:xfrm>
          <a:off x="3016716" y="3252609"/>
          <a:ext cx="1336435" cy="13364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Top Tip:</a:t>
          </a:r>
        </a:p>
      </dsp:txBody>
      <dsp:txXfrm>
        <a:off x="3212432" y="3448325"/>
        <a:ext cx="945003" cy="945003"/>
      </dsp:txXfrm>
    </dsp:sp>
    <dsp:sp modelId="{8FB3970B-CFF3-446D-9D4F-00CCFE422698}">
      <dsp:nvSpPr>
        <dsp:cNvPr id="0" name=""/>
        <dsp:cNvSpPr/>
      </dsp:nvSpPr>
      <dsp:spPr>
        <a:xfrm>
          <a:off x="4486795" y="3252609"/>
          <a:ext cx="2004653" cy="13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When reading and making notes, colour code and draw relevant doodles!</a:t>
          </a:r>
        </a:p>
      </dsp:txBody>
      <dsp:txXfrm>
        <a:off x="4486795" y="3252609"/>
        <a:ext cx="2004653" cy="1336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4A4AE-EA36-4978-88B9-4DE0F4A75CC5}">
      <dsp:nvSpPr>
        <dsp:cNvPr id="0" name=""/>
        <dsp:cNvSpPr/>
      </dsp:nvSpPr>
      <dsp:spPr>
        <a:xfrm rot="2562816">
          <a:off x="2435303" y="3234202"/>
          <a:ext cx="706553" cy="54404"/>
        </a:xfrm>
        <a:custGeom>
          <a:avLst/>
          <a:gdLst/>
          <a:ahLst/>
          <a:cxnLst/>
          <a:rect l="0" t="0" r="0" b="0"/>
          <a:pathLst>
            <a:path>
              <a:moveTo>
                <a:pt x="0" y="27202"/>
              </a:moveTo>
              <a:lnTo>
                <a:pt x="706553" y="27202"/>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B3FF2FEC-45DD-4177-82D6-B09729B8811E}">
      <dsp:nvSpPr>
        <dsp:cNvPr id="0" name=""/>
        <dsp:cNvSpPr/>
      </dsp:nvSpPr>
      <dsp:spPr>
        <a:xfrm>
          <a:off x="2529009" y="2267880"/>
          <a:ext cx="785952" cy="54404"/>
        </a:xfrm>
        <a:custGeom>
          <a:avLst/>
          <a:gdLst/>
          <a:ahLst/>
          <a:cxnLst/>
          <a:rect l="0" t="0" r="0" b="0"/>
          <a:pathLst>
            <a:path>
              <a:moveTo>
                <a:pt x="0" y="27202"/>
              </a:moveTo>
              <a:lnTo>
                <a:pt x="785952" y="27202"/>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329BEC58-6E12-4A26-8C04-B895EF473D9C}">
      <dsp:nvSpPr>
        <dsp:cNvPr id="0" name=""/>
        <dsp:cNvSpPr/>
      </dsp:nvSpPr>
      <dsp:spPr>
        <a:xfrm rot="19104475">
          <a:off x="2425117" y="1295680"/>
          <a:ext cx="824175" cy="54404"/>
        </a:xfrm>
        <a:custGeom>
          <a:avLst/>
          <a:gdLst/>
          <a:ahLst/>
          <a:cxnLst/>
          <a:rect l="0" t="0" r="0" b="0"/>
          <a:pathLst>
            <a:path>
              <a:moveTo>
                <a:pt x="0" y="27202"/>
              </a:moveTo>
              <a:lnTo>
                <a:pt x="824175" y="27202"/>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9ADA8239-5D87-4BF6-ABA3-33043A54283E}">
      <dsp:nvSpPr>
        <dsp:cNvPr id="0" name=""/>
        <dsp:cNvSpPr/>
      </dsp:nvSpPr>
      <dsp:spPr>
        <a:xfrm>
          <a:off x="169190" y="1161647"/>
          <a:ext cx="2248924" cy="224892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33A2A-E465-4F50-B261-3FFE77701CBB}">
      <dsp:nvSpPr>
        <dsp:cNvPr id="0" name=""/>
        <dsp:cNvSpPr/>
      </dsp:nvSpPr>
      <dsp:spPr>
        <a:xfrm>
          <a:off x="2986702" y="1981"/>
          <a:ext cx="1258965" cy="1258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You learn effectively when:</a:t>
          </a:r>
        </a:p>
      </dsp:txBody>
      <dsp:txXfrm>
        <a:off x="3171073" y="186352"/>
        <a:ext cx="890223" cy="890223"/>
      </dsp:txXfrm>
    </dsp:sp>
    <dsp:sp modelId="{482322FA-6D5A-4E47-B9C5-5FC0E43E03D3}">
      <dsp:nvSpPr>
        <dsp:cNvPr id="0" name=""/>
        <dsp:cNvSpPr/>
      </dsp:nvSpPr>
      <dsp:spPr>
        <a:xfrm>
          <a:off x="4371564" y="1981"/>
          <a:ext cx="1888447" cy="125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Listening and hearing information.</a:t>
          </a:r>
        </a:p>
        <a:p>
          <a:pPr marL="114300" lvl="1" indent="-114300" algn="l" defTabSz="622300">
            <a:lnSpc>
              <a:spcPct val="90000"/>
            </a:lnSpc>
            <a:spcBef>
              <a:spcPct val="0"/>
            </a:spcBef>
            <a:spcAft>
              <a:spcPct val="15000"/>
            </a:spcAft>
            <a:buChar char="•"/>
          </a:pPr>
          <a:r>
            <a:rPr lang="en-GB" sz="1400" kern="1200" dirty="0"/>
            <a:t>Talking through topics.</a:t>
          </a:r>
        </a:p>
      </dsp:txBody>
      <dsp:txXfrm>
        <a:off x="4371564" y="1981"/>
        <a:ext cx="1888447" cy="1258965"/>
      </dsp:txXfrm>
    </dsp:sp>
    <dsp:sp modelId="{CA773BF0-9F01-4758-8232-8CD8E5F4B5FD}">
      <dsp:nvSpPr>
        <dsp:cNvPr id="0" name=""/>
        <dsp:cNvSpPr/>
      </dsp:nvSpPr>
      <dsp:spPr>
        <a:xfrm>
          <a:off x="3314961" y="1620405"/>
          <a:ext cx="1349354" cy="134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Best Study Techniques:</a:t>
          </a:r>
        </a:p>
      </dsp:txBody>
      <dsp:txXfrm>
        <a:off x="3512569" y="1818013"/>
        <a:ext cx="954138" cy="954138"/>
      </dsp:txXfrm>
    </dsp:sp>
    <dsp:sp modelId="{29676117-C3A3-4870-A13C-6C4B6BD3694D}">
      <dsp:nvSpPr>
        <dsp:cNvPr id="0" name=""/>
        <dsp:cNvSpPr/>
      </dsp:nvSpPr>
      <dsp:spPr>
        <a:xfrm>
          <a:off x="4799251" y="1620405"/>
          <a:ext cx="2024032" cy="134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Reading out loud</a:t>
          </a:r>
        </a:p>
        <a:p>
          <a:pPr marL="114300" lvl="1" indent="-114300" algn="l" defTabSz="622300">
            <a:lnSpc>
              <a:spcPct val="90000"/>
            </a:lnSpc>
            <a:spcBef>
              <a:spcPct val="0"/>
            </a:spcBef>
            <a:spcAft>
              <a:spcPct val="15000"/>
            </a:spcAft>
            <a:buChar char="•"/>
          </a:pPr>
          <a:r>
            <a:rPr lang="en-GB" sz="1400" kern="1200" dirty="0"/>
            <a:t>Recording yourself explaining topics</a:t>
          </a:r>
        </a:p>
        <a:p>
          <a:pPr marL="114300" lvl="1" indent="-114300" algn="l" defTabSz="622300">
            <a:lnSpc>
              <a:spcPct val="90000"/>
            </a:lnSpc>
            <a:spcBef>
              <a:spcPct val="0"/>
            </a:spcBef>
            <a:spcAft>
              <a:spcPct val="15000"/>
            </a:spcAft>
            <a:buChar char="•"/>
          </a:pPr>
          <a:r>
            <a:rPr lang="en-GB" sz="1400" kern="1200" dirty="0"/>
            <a:t>Podcasts</a:t>
          </a:r>
        </a:p>
        <a:p>
          <a:pPr marL="114300" lvl="1" indent="-114300" algn="l" defTabSz="622300">
            <a:lnSpc>
              <a:spcPct val="90000"/>
            </a:lnSpc>
            <a:spcBef>
              <a:spcPct val="0"/>
            </a:spcBef>
            <a:spcAft>
              <a:spcPct val="15000"/>
            </a:spcAft>
            <a:buChar char="•"/>
          </a:pPr>
          <a:r>
            <a:rPr lang="en-GB" sz="1400" kern="1200" dirty="0"/>
            <a:t>Audiobooks</a:t>
          </a:r>
        </a:p>
        <a:p>
          <a:pPr marL="114300" lvl="1" indent="-114300" algn="l" defTabSz="622300">
            <a:lnSpc>
              <a:spcPct val="90000"/>
            </a:lnSpc>
            <a:spcBef>
              <a:spcPct val="0"/>
            </a:spcBef>
            <a:spcAft>
              <a:spcPct val="15000"/>
            </a:spcAft>
            <a:buChar char="•"/>
          </a:pPr>
          <a:r>
            <a:rPr lang="en-GB" sz="1400" kern="1200" dirty="0"/>
            <a:t>Creating a song or jingle</a:t>
          </a:r>
        </a:p>
      </dsp:txBody>
      <dsp:txXfrm>
        <a:off x="4799251" y="1620405"/>
        <a:ext cx="2024032" cy="1349354"/>
      </dsp:txXfrm>
    </dsp:sp>
    <dsp:sp modelId="{323F6FAD-D1E3-47E4-8A51-E90091F5BC29}">
      <dsp:nvSpPr>
        <dsp:cNvPr id="0" name=""/>
        <dsp:cNvSpPr/>
      </dsp:nvSpPr>
      <dsp:spPr>
        <a:xfrm>
          <a:off x="2869196" y="3284023"/>
          <a:ext cx="1349354" cy="134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Top Tip:</a:t>
          </a:r>
        </a:p>
      </dsp:txBody>
      <dsp:txXfrm>
        <a:off x="3066804" y="3481631"/>
        <a:ext cx="954138" cy="954138"/>
      </dsp:txXfrm>
    </dsp:sp>
    <dsp:sp modelId="{8FB3970B-CFF3-446D-9D4F-00CCFE422698}">
      <dsp:nvSpPr>
        <dsp:cNvPr id="0" name=""/>
        <dsp:cNvSpPr/>
      </dsp:nvSpPr>
      <dsp:spPr>
        <a:xfrm>
          <a:off x="4353486" y="3284023"/>
          <a:ext cx="2024032" cy="1349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Try to have group discussions and debates as a way of studying/revising!</a:t>
          </a:r>
        </a:p>
      </dsp:txBody>
      <dsp:txXfrm>
        <a:off x="4353486" y="3284023"/>
        <a:ext cx="2024032" cy="1349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4A4AE-EA36-4978-88B9-4DE0F4A75CC5}">
      <dsp:nvSpPr>
        <dsp:cNvPr id="0" name=""/>
        <dsp:cNvSpPr/>
      </dsp:nvSpPr>
      <dsp:spPr>
        <a:xfrm rot="2562408">
          <a:off x="2142192" y="2906702"/>
          <a:ext cx="636910" cy="55195"/>
        </a:xfrm>
        <a:custGeom>
          <a:avLst/>
          <a:gdLst/>
          <a:ahLst/>
          <a:cxnLst/>
          <a:rect l="0" t="0" r="0" b="0"/>
          <a:pathLst>
            <a:path>
              <a:moveTo>
                <a:pt x="0" y="27597"/>
              </a:moveTo>
              <a:lnTo>
                <a:pt x="636910" y="27597"/>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B3FF2FEC-45DD-4177-82D6-B09729B8811E}">
      <dsp:nvSpPr>
        <dsp:cNvPr id="0" name=""/>
        <dsp:cNvSpPr/>
      </dsp:nvSpPr>
      <dsp:spPr>
        <a:xfrm>
          <a:off x="2226636" y="2037113"/>
          <a:ext cx="708264" cy="55195"/>
        </a:xfrm>
        <a:custGeom>
          <a:avLst/>
          <a:gdLst/>
          <a:ahLst/>
          <a:cxnLst/>
          <a:rect l="0" t="0" r="0" b="0"/>
          <a:pathLst>
            <a:path>
              <a:moveTo>
                <a:pt x="0" y="27597"/>
              </a:moveTo>
              <a:lnTo>
                <a:pt x="708264" y="27597"/>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329BEC58-6E12-4A26-8C04-B895EF473D9C}">
      <dsp:nvSpPr>
        <dsp:cNvPr id="0" name=""/>
        <dsp:cNvSpPr/>
      </dsp:nvSpPr>
      <dsp:spPr>
        <a:xfrm rot="19104839">
          <a:off x="2133038" y="1162230"/>
          <a:ext cx="742716" cy="55195"/>
        </a:xfrm>
        <a:custGeom>
          <a:avLst/>
          <a:gdLst/>
          <a:ahLst/>
          <a:cxnLst/>
          <a:rect l="0" t="0" r="0" b="0"/>
          <a:pathLst>
            <a:path>
              <a:moveTo>
                <a:pt x="0" y="27597"/>
              </a:moveTo>
              <a:lnTo>
                <a:pt x="742716" y="27597"/>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9ADA8239-5D87-4BF6-ABA3-33043A54283E}">
      <dsp:nvSpPr>
        <dsp:cNvPr id="0" name=""/>
        <dsp:cNvSpPr/>
      </dsp:nvSpPr>
      <dsp:spPr>
        <a:xfrm>
          <a:off x="62354" y="1053100"/>
          <a:ext cx="2023222" cy="202322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33A2A-E465-4F50-B261-3FFE77701CBB}">
      <dsp:nvSpPr>
        <dsp:cNvPr id="0" name=""/>
        <dsp:cNvSpPr/>
      </dsp:nvSpPr>
      <dsp:spPr>
        <a:xfrm>
          <a:off x="2639426" y="1151"/>
          <a:ext cx="1132615" cy="11326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You learn effectively when:</a:t>
          </a:r>
        </a:p>
      </dsp:txBody>
      <dsp:txXfrm>
        <a:off x="2805294" y="167019"/>
        <a:ext cx="800879" cy="800879"/>
      </dsp:txXfrm>
    </dsp:sp>
    <dsp:sp modelId="{482322FA-6D5A-4E47-B9C5-5FC0E43E03D3}">
      <dsp:nvSpPr>
        <dsp:cNvPr id="0" name=""/>
        <dsp:cNvSpPr/>
      </dsp:nvSpPr>
      <dsp:spPr>
        <a:xfrm>
          <a:off x="3885302" y="1151"/>
          <a:ext cx="1698922" cy="113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Information is written down.</a:t>
          </a:r>
        </a:p>
        <a:p>
          <a:pPr marL="114300" lvl="1" indent="-114300" algn="l" defTabSz="577850">
            <a:lnSpc>
              <a:spcPct val="90000"/>
            </a:lnSpc>
            <a:spcBef>
              <a:spcPct val="0"/>
            </a:spcBef>
            <a:spcAft>
              <a:spcPct val="15000"/>
            </a:spcAft>
            <a:buChar char="•"/>
          </a:pPr>
          <a:r>
            <a:rPr lang="en-GB" sz="1300" kern="1200" dirty="0"/>
            <a:t>You’re reading text.</a:t>
          </a:r>
        </a:p>
      </dsp:txBody>
      <dsp:txXfrm>
        <a:off x="3885302" y="1151"/>
        <a:ext cx="1698922" cy="1132615"/>
      </dsp:txXfrm>
    </dsp:sp>
    <dsp:sp modelId="{CA773BF0-9F01-4758-8232-8CD8E5F4B5FD}">
      <dsp:nvSpPr>
        <dsp:cNvPr id="0" name=""/>
        <dsp:cNvSpPr/>
      </dsp:nvSpPr>
      <dsp:spPr>
        <a:xfrm>
          <a:off x="2934900" y="1457744"/>
          <a:ext cx="1213933" cy="1213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Best Study Techniques:</a:t>
          </a:r>
        </a:p>
      </dsp:txBody>
      <dsp:txXfrm>
        <a:off x="3112676" y="1635520"/>
        <a:ext cx="858381" cy="858381"/>
      </dsp:txXfrm>
    </dsp:sp>
    <dsp:sp modelId="{29676117-C3A3-4870-A13C-6C4B6BD3694D}">
      <dsp:nvSpPr>
        <dsp:cNvPr id="0" name=""/>
        <dsp:cNvSpPr/>
      </dsp:nvSpPr>
      <dsp:spPr>
        <a:xfrm>
          <a:off x="4270226" y="1457744"/>
          <a:ext cx="1820899" cy="121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Write notes – re-read and re-write them.</a:t>
          </a:r>
        </a:p>
        <a:p>
          <a:pPr marL="114300" lvl="1" indent="-114300" algn="l" defTabSz="577850">
            <a:lnSpc>
              <a:spcPct val="90000"/>
            </a:lnSpc>
            <a:spcBef>
              <a:spcPct val="0"/>
            </a:spcBef>
            <a:spcAft>
              <a:spcPct val="15000"/>
            </a:spcAft>
            <a:buChar char="•"/>
          </a:pPr>
          <a:r>
            <a:rPr lang="en-GB" sz="1300" kern="1200" dirty="0"/>
            <a:t>Print out text – highlight and annotate it.</a:t>
          </a:r>
        </a:p>
        <a:p>
          <a:pPr marL="114300" lvl="1" indent="-114300" algn="l" defTabSz="577850">
            <a:lnSpc>
              <a:spcPct val="90000"/>
            </a:lnSpc>
            <a:spcBef>
              <a:spcPct val="0"/>
            </a:spcBef>
            <a:spcAft>
              <a:spcPct val="15000"/>
            </a:spcAft>
            <a:buChar char="•"/>
          </a:pPr>
          <a:r>
            <a:rPr lang="en-GB" sz="1300" kern="1200" dirty="0"/>
            <a:t>Read articles, journals, textbooks etc.</a:t>
          </a:r>
        </a:p>
      </dsp:txBody>
      <dsp:txXfrm>
        <a:off x="4270226" y="1457744"/>
        <a:ext cx="1820899" cy="1213933"/>
      </dsp:txXfrm>
    </dsp:sp>
    <dsp:sp modelId="{323F6FAD-D1E3-47E4-8A51-E90091F5BC29}">
      <dsp:nvSpPr>
        <dsp:cNvPr id="0" name=""/>
        <dsp:cNvSpPr/>
      </dsp:nvSpPr>
      <dsp:spPr>
        <a:xfrm>
          <a:off x="2533712" y="2954997"/>
          <a:ext cx="1213933" cy="1213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Top Tip:</a:t>
          </a:r>
        </a:p>
      </dsp:txBody>
      <dsp:txXfrm>
        <a:off x="2711488" y="3132773"/>
        <a:ext cx="858381" cy="858381"/>
      </dsp:txXfrm>
    </dsp:sp>
    <dsp:sp modelId="{8FB3970B-CFF3-446D-9D4F-00CCFE422698}">
      <dsp:nvSpPr>
        <dsp:cNvPr id="0" name=""/>
        <dsp:cNvSpPr/>
      </dsp:nvSpPr>
      <dsp:spPr>
        <a:xfrm>
          <a:off x="3869039" y="2954997"/>
          <a:ext cx="1820899" cy="121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Try using written memory recall – after reading a text, write down as many things as you can remember.</a:t>
          </a:r>
        </a:p>
      </dsp:txBody>
      <dsp:txXfrm>
        <a:off x="3869039" y="2954997"/>
        <a:ext cx="1820899" cy="1213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4A4AE-EA36-4978-88B9-4DE0F4A75CC5}">
      <dsp:nvSpPr>
        <dsp:cNvPr id="0" name=""/>
        <dsp:cNvSpPr/>
      </dsp:nvSpPr>
      <dsp:spPr>
        <a:xfrm rot="2561577">
          <a:off x="2131090" y="2988387"/>
          <a:ext cx="657165" cy="56337"/>
        </a:xfrm>
        <a:custGeom>
          <a:avLst/>
          <a:gdLst/>
          <a:ahLst/>
          <a:cxnLst/>
          <a:rect l="0" t="0" r="0" b="0"/>
          <a:pathLst>
            <a:path>
              <a:moveTo>
                <a:pt x="0" y="28168"/>
              </a:moveTo>
              <a:lnTo>
                <a:pt x="657165" y="28168"/>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B3FF2FEC-45DD-4177-82D6-B09729B8811E}">
      <dsp:nvSpPr>
        <dsp:cNvPr id="0" name=""/>
        <dsp:cNvSpPr/>
      </dsp:nvSpPr>
      <dsp:spPr>
        <a:xfrm>
          <a:off x="2218165" y="2094251"/>
          <a:ext cx="730331" cy="56337"/>
        </a:xfrm>
        <a:custGeom>
          <a:avLst/>
          <a:gdLst/>
          <a:ahLst/>
          <a:cxnLst/>
          <a:rect l="0" t="0" r="0" b="0"/>
          <a:pathLst>
            <a:path>
              <a:moveTo>
                <a:pt x="0" y="28168"/>
              </a:moveTo>
              <a:lnTo>
                <a:pt x="730331" y="28168"/>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329BEC58-6E12-4A26-8C04-B895EF473D9C}">
      <dsp:nvSpPr>
        <dsp:cNvPr id="0" name=""/>
        <dsp:cNvSpPr/>
      </dsp:nvSpPr>
      <dsp:spPr>
        <a:xfrm rot="19105581">
          <a:off x="2121705" y="1194661"/>
          <a:ext cx="765871" cy="56337"/>
        </a:xfrm>
        <a:custGeom>
          <a:avLst/>
          <a:gdLst/>
          <a:ahLst/>
          <a:cxnLst/>
          <a:rect l="0" t="0" r="0" b="0"/>
          <a:pathLst>
            <a:path>
              <a:moveTo>
                <a:pt x="0" y="28168"/>
              </a:moveTo>
              <a:lnTo>
                <a:pt x="765871" y="28168"/>
              </a:lnTo>
            </a:path>
          </a:pathLst>
        </a:custGeom>
        <a:noFill/>
        <a:ln w="12700" cap="flat" cmpd="sng" algn="ctr">
          <a:solidFill>
            <a:srgbClr val="E6287F"/>
          </a:solidFill>
          <a:prstDash val="solid"/>
          <a:miter lim="800000"/>
        </a:ln>
        <a:effectLst/>
      </dsp:spPr>
      <dsp:style>
        <a:lnRef idx="2">
          <a:scrgbClr r="0" g="0" b="0"/>
        </a:lnRef>
        <a:fillRef idx="0">
          <a:scrgbClr r="0" g="0" b="0"/>
        </a:fillRef>
        <a:effectRef idx="0">
          <a:scrgbClr r="0" g="0" b="0"/>
        </a:effectRef>
        <a:fontRef idx="minor"/>
      </dsp:style>
    </dsp:sp>
    <dsp:sp modelId="{9ADA8239-5D87-4BF6-ABA3-33043A54283E}">
      <dsp:nvSpPr>
        <dsp:cNvPr id="0" name=""/>
        <dsp:cNvSpPr/>
      </dsp:nvSpPr>
      <dsp:spPr>
        <a:xfrm>
          <a:off x="644" y="1112710"/>
          <a:ext cx="2079133" cy="207913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33A2A-E465-4F50-B261-3FFE77701CBB}">
      <dsp:nvSpPr>
        <dsp:cNvPr id="0" name=""/>
        <dsp:cNvSpPr/>
      </dsp:nvSpPr>
      <dsp:spPr>
        <a:xfrm>
          <a:off x="2644523" y="587"/>
          <a:ext cx="1163914" cy="11639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You learn effectively when:</a:t>
          </a:r>
        </a:p>
      </dsp:txBody>
      <dsp:txXfrm>
        <a:off x="2814974" y="171038"/>
        <a:ext cx="823012" cy="823012"/>
      </dsp:txXfrm>
    </dsp:sp>
    <dsp:sp modelId="{482322FA-6D5A-4E47-B9C5-5FC0E43E03D3}">
      <dsp:nvSpPr>
        <dsp:cNvPr id="0" name=""/>
        <dsp:cNvSpPr/>
      </dsp:nvSpPr>
      <dsp:spPr>
        <a:xfrm>
          <a:off x="3924829" y="587"/>
          <a:ext cx="1745871" cy="1163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You're doing practical/’hands on’ tasks.</a:t>
          </a:r>
        </a:p>
      </dsp:txBody>
      <dsp:txXfrm>
        <a:off x="3924829" y="587"/>
        <a:ext cx="1745871" cy="1163914"/>
      </dsp:txXfrm>
    </dsp:sp>
    <dsp:sp modelId="{CA773BF0-9F01-4758-8232-8CD8E5F4B5FD}">
      <dsp:nvSpPr>
        <dsp:cNvPr id="0" name=""/>
        <dsp:cNvSpPr/>
      </dsp:nvSpPr>
      <dsp:spPr>
        <a:xfrm>
          <a:off x="2948497" y="1498680"/>
          <a:ext cx="1247479" cy="1247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Best Study Techniques:</a:t>
          </a:r>
        </a:p>
      </dsp:txBody>
      <dsp:txXfrm>
        <a:off x="3131186" y="1681369"/>
        <a:ext cx="882101" cy="882101"/>
      </dsp:txXfrm>
    </dsp:sp>
    <dsp:sp modelId="{29676117-C3A3-4870-A13C-6C4B6BD3694D}">
      <dsp:nvSpPr>
        <dsp:cNvPr id="0" name=""/>
        <dsp:cNvSpPr/>
      </dsp:nvSpPr>
      <dsp:spPr>
        <a:xfrm>
          <a:off x="4320725" y="1498680"/>
          <a:ext cx="1871219" cy="124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Teach others</a:t>
          </a:r>
        </a:p>
        <a:p>
          <a:pPr marL="114300" lvl="1" indent="-114300" algn="l" defTabSz="577850">
            <a:lnSpc>
              <a:spcPct val="90000"/>
            </a:lnSpc>
            <a:spcBef>
              <a:spcPct val="0"/>
            </a:spcBef>
            <a:spcAft>
              <a:spcPct val="15000"/>
            </a:spcAft>
            <a:buChar char="•"/>
          </a:pPr>
          <a:r>
            <a:rPr lang="en-GB" sz="1300" kern="1200" dirty="0"/>
            <a:t>Practical demonstrations</a:t>
          </a:r>
        </a:p>
        <a:p>
          <a:pPr marL="114300" lvl="1" indent="-114300" algn="l" defTabSz="577850">
            <a:lnSpc>
              <a:spcPct val="90000"/>
            </a:lnSpc>
            <a:spcBef>
              <a:spcPct val="0"/>
            </a:spcBef>
            <a:spcAft>
              <a:spcPct val="15000"/>
            </a:spcAft>
            <a:buChar char="•"/>
          </a:pPr>
          <a:r>
            <a:rPr lang="en-GB" sz="1300" kern="1200" dirty="0"/>
            <a:t>Simulations</a:t>
          </a:r>
        </a:p>
        <a:p>
          <a:pPr marL="114300" lvl="1" indent="-114300" algn="l" defTabSz="577850">
            <a:lnSpc>
              <a:spcPct val="90000"/>
            </a:lnSpc>
            <a:spcBef>
              <a:spcPct val="0"/>
            </a:spcBef>
            <a:spcAft>
              <a:spcPct val="15000"/>
            </a:spcAft>
            <a:buChar char="•"/>
          </a:pPr>
          <a:r>
            <a:rPr lang="en-GB" sz="1300" kern="1200" dirty="0"/>
            <a:t>Role-play</a:t>
          </a:r>
        </a:p>
        <a:p>
          <a:pPr marL="114300" lvl="1" indent="-114300" algn="l" defTabSz="577850">
            <a:lnSpc>
              <a:spcPct val="90000"/>
            </a:lnSpc>
            <a:spcBef>
              <a:spcPct val="0"/>
            </a:spcBef>
            <a:spcAft>
              <a:spcPct val="15000"/>
            </a:spcAft>
            <a:buChar char="•"/>
          </a:pPr>
          <a:r>
            <a:rPr lang="en-GB" sz="1300" kern="1200" dirty="0"/>
            <a:t>Making interactive  resources – flashcards</a:t>
          </a:r>
        </a:p>
      </dsp:txBody>
      <dsp:txXfrm>
        <a:off x="4320725" y="1498680"/>
        <a:ext cx="1871219" cy="1247479"/>
      </dsp:txXfrm>
    </dsp:sp>
    <dsp:sp modelId="{323F6FAD-D1E3-47E4-8A51-E90091F5BC29}">
      <dsp:nvSpPr>
        <dsp:cNvPr id="0" name=""/>
        <dsp:cNvSpPr/>
      </dsp:nvSpPr>
      <dsp:spPr>
        <a:xfrm>
          <a:off x="2535888" y="3038556"/>
          <a:ext cx="1247479" cy="1247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Top Tip:</a:t>
          </a:r>
        </a:p>
      </dsp:txBody>
      <dsp:txXfrm>
        <a:off x="2718577" y="3221245"/>
        <a:ext cx="882101" cy="882101"/>
      </dsp:txXfrm>
    </dsp:sp>
    <dsp:sp modelId="{8FB3970B-CFF3-446D-9D4F-00CCFE422698}">
      <dsp:nvSpPr>
        <dsp:cNvPr id="0" name=""/>
        <dsp:cNvSpPr/>
      </dsp:nvSpPr>
      <dsp:spPr>
        <a:xfrm>
          <a:off x="3908116" y="3038556"/>
          <a:ext cx="1871219" cy="124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Have regular movement breaks whilst you’re studying – it’ll keep your mind engaged!</a:t>
          </a:r>
        </a:p>
      </dsp:txBody>
      <dsp:txXfrm>
        <a:off x="3908116" y="3038556"/>
        <a:ext cx="1871219" cy="12474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AAEDC-2E7A-4C62-8AA9-F17ECA12C716}" type="datetimeFigureOut">
              <a:rPr lang="en-GB" smtClean="0"/>
              <a:t>30/10/2023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EDCD8-BD3C-4F99-80A7-E4C4E5E5AA96}" type="slidenum">
              <a:rPr lang="en-GB" smtClean="0"/>
              <a:t>‹#›</a:t>
            </a:fld>
            <a:endParaRPr lang="en-GB"/>
          </a:p>
        </p:txBody>
      </p:sp>
    </p:spTree>
    <p:extLst>
      <p:ext uri="{BB962C8B-B14F-4D97-AF65-F5344CB8AC3E}">
        <p14:creationId xmlns:p14="http://schemas.microsoft.com/office/powerpoint/2010/main" val="126079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Put this slide up whilst learners are coming into the classroom and getting settled – they don’t need to answer the question.</a:t>
            </a:r>
          </a:p>
        </p:txBody>
      </p:sp>
      <p:sp>
        <p:nvSpPr>
          <p:cNvPr id="4" name="Slide Number Placeholder 3"/>
          <p:cNvSpPr>
            <a:spLocks noGrp="1"/>
          </p:cNvSpPr>
          <p:nvPr>
            <p:ph type="sldNum" sz="quarter" idx="5"/>
          </p:nvPr>
        </p:nvSpPr>
        <p:spPr/>
        <p:txBody>
          <a:bodyPr/>
          <a:lstStyle/>
          <a:p>
            <a:fld id="{80CEDCD8-BD3C-4F99-80A7-E4C4E5E5AA96}" type="slidenum">
              <a:rPr lang="en-GB" smtClean="0"/>
              <a:t>1</a:t>
            </a:fld>
            <a:endParaRPr lang="en-GB"/>
          </a:p>
        </p:txBody>
      </p:sp>
    </p:spTree>
    <p:extLst>
      <p:ext uri="{BB962C8B-B14F-4D97-AF65-F5344CB8AC3E}">
        <p14:creationId xmlns:p14="http://schemas.microsoft.com/office/powerpoint/2010/main" val="43739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CEDCD8-BD3C-4F99-80A7-E4C4E5E5AA96}" type="slidenum">
              <a:rPr lang="en-GB" smtClean="0"/>
              <a:t>10</a:t>
            </a:fld>
            <a:endParaRPr lang="en-GB"/>
          </a:p>
        </p:txBody>
      </p:sp>
    </p:spTree>
    <p:extLst>
      <p:ext uri="{BB962C8B-B14F-4D97-AF65-F5344CB8AC3E}">
        <p14:creationId xmlns:p14="http://schemas.microsoft.com/office/powerpoint/2010/main" val="419726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After explaining all 4 learning styles, reiterate that they might find that they fit into multiple/change depending on the subject.</a:t>
            </a:r>
          </a:p>
          <a:p>
            <a:pPr marL="171450" indent="-171450">
              <a:buFont typeface="Wingdings" panose="05000000000000000000" pitchFamily="2" charset="2"/>
              <a:buChar char="Ø"/>
            </a:pPr>
            <a:r>
              <a:rPr lang="en-GB" dirty="0"/>
              <a:t>There’s questionnaires they can do to help then get a better idea (google search or using the link on resource slide).</a:t>
            </a:r>
          </a:p>
          <a:p>
            <a:pPr marL="171450" indent="-171450">
              <a:buFont typeface="Wingdings" panose="05000000000000000000" pitchFamily="2" charset="2"/>
              <a:buChar char="Ø"/>
            </a:pPr>
            <a:r>
              <a:rPr lang="en-GB" dirty="0"/>
              <a:t>Show of hands – who has a clearer idea of what their learning style might be?</a:t>
            </a:r>
          </a:p>
        </p:txBody>
      </p:sp>
      <p:sp>
        <p:nvSpPr>
          <p:cNvPr id="4" name="Slide Number Placeholder 3"/>
          <p:cNvSpPr>
            <a:spLocks noGrp="1"/>
          </p:cNvSpPr>
          <p:nvPr>
            <p:ph type="sldNum" sz="quarter" idx="5"/>
          </p:nvPr>
        </p:nvSpPr>
        <p:spPr/>
        <p:txBody>
          <a:bodyPr/>
          <a:lstStyle/>
          <a:p>
            <a:fld id="{80CEDCD8-BD3C-4F99-80A7-E4C4E5E5AA96}" type="slidenum">
              <a:rPr lang="en-GB" smtClean="0"/>
              <a:t>13</a:t>
            </a:fld>
            <a:endParaRPr lang="en-GB"/>
          </a:p>
        </p:txBody>
      </p:sp>
    </p:spTree>
    <p:extLst>
      <p:ext uri="{BB962C8B-B14F-4D97-AF65-F5344CB8AC3E}">
        <p14:creationId xmlns:p14="http://schemas.microsoft.com/office/powerpoint/2010/main" val="299826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CEDCD8-BD3C-4F99-80A7-E4C4E5E5AA96}" type="slidenum">
              <a:rPr lang="en-GB" smtClean="0"/>
              <a:t>14</a:t>
            </a:fld>
            <a:endParaRPr lang="en-GB"/>
          </a:p>
        </p:txBody>
      </p:sp>
    </p:spTree>
    <p:extLst>
      <p:ext uri="{BB962C8B-B14F-4D97-AF65-F5344CB8AC3E}">
        <p14:creationId xmlns:p14="http://schemas.microsoft.com/office/powerpoint/2010/main" val="86965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Mind Map</a:t>
            </a:r>
          </a:p>
          <a:p>
            <a:pPr marL="171450" indent="-171450">
              <a:buFont typeface="Wingdings" panose="05000000000000000000" pitchFamily="2" charset="2"/>
              <a:buChar char="Ø"/>
            </a:pPr>
            <a:r>
              <a:rPr lang="en-GB" b="0" i="0" dirty="0">
                <a:solidFill>
                  <a:srgbClr val="333333"/>
                </a:solidFill>
                <a:effectLst/>
                <a:latin typeface="Open Sans" panose="020B0606030504020204" pitchFamily="34" charset="0"/>
              </a:rPr>
              <a:t>Put the keyword, main point or learning outcome in the centre of the page.</a:t>
            </a:r>
          </a:p>
          <a:p>
            <a:pPr marL="171450" indent="-171450">
              <a:buFont typeface="Wingdings" panose="05000000000000000000" pitchFamily="2" charset="2"/>
              <a:buChar char="Ø"/>
            </a:pPr>
            <a:r>
              <a:rPr lang="en-GB" b="0" i="0" dirty="0">
                <a:solidFill>
                  <a:srgbClr val="333333"/>
                </a:solidFill>
                <a:effectLst/>
                <a:latin typeface="Open Sans" panose="020B0606030504020204" pitchFamily="34" charset="0"/>
              </a:rPr>
              <a:t>Make branches that go from this main point to sub-points, details etc. </a:t>
            </a:r>
          </a:p>
          <a:p>
            <a:pPr marL="171450" indent="-171450">
              <a:buFont typeface="Wingdings" panose="05000000000000000000" pitchFamily="2" charset="2"/>
              <a:buChar char="Ø"/>
            </a:pPr>
            <a:r>
              <a:rPr lang="en-GB" b="0" i="0" dirty="0">
                <a:solidFill>
                  <a:srgbClr val="333333"/>
                </a:solidFill>
                <a:effectLst/>
                <a:latin typeface="Open Sans" panose="020B0606030504020204" pitchFamily="34" charset="0"/>
              </a:rPr>
              <a:t>Leave enough room for all your points and to use a separate mind-map for each main point.</a:t>
            </a:r>
          </a:p>
          <a:p>
            <a:pPr marL="171450" indent="-171450">
              <a:buFont typeface="Wingdings" panose="05000000000000000000" pitchFamily="2" charset="2"/>
              <a:buChar char="Ø"/>
            </a:pPr>
            <a:r>
              <a:rPr lang="en-GB" b="0" i="0" dirty="0">
                <a:solidFill>
                  <a:srgbClr val="333333"/>
                </a:solidFill>
                <a:effectLst/>
                <a:latin typeface="Open Sans" panose="020B0606030504020204" pitchFamily="34" charset="0"/>
              </a:rPr>
              <a:t>Colour-code, add drawings and highlight.</a:t>
            </a:r>
          </a:p>
          <a:p>
            <a:pPr marL="0" indent="0">
              <a:buFont typeface="Wingdings" panose="05000000000000000000" pitchFamily="2" charset="2"/>
              <a:buNone/>
            </a:pPr>
            <a:endParaRPr lang="en-GB" b="1" dirty="0"/>
          </a:p>
          <a:p>
            <a:r>
              <a:rPr lang="en-GB" b="1" dirty="0"/>
              <a:t>Cornell Method</a:t>
            </a:r>
          </a:p>
          <a:p>
            <a:pPr marL="171450" indent="-171450">
              <a:buFont typeface="Wingdings" panose="05000000000000000000" pitchFamily="2" charset="2"/>
              <a:buChar char="Ø"/>
            </a:pPr>
            <a:r>
              <a:rPr lang="en-GB" b="0" i="0" dirty="0">
                <a:solidFill>
                  <a:srgbClr val="333333"/>
                </a:solidFill>
                <a:effectLst/>
                <a:latin typeface="Open Sans" panose="020B0606030504020204" pitchFamily="34" charset="0"/>
              </a:rPr>
              <a:t>Two columns:</a:t>
            </a:r>
          </a:p>
          <a:p>
            <a:pPr marL="1085850" lvl="2" indent="-171450">
              <a:buFont typeface="Wingdings" panose="05000000000000000000" pitchFamily="2" charset="2"/>
              <a:buChar char="Ø"/>
            </a:pPr>
            <a:r>
              <a:rPr lang="en-GB" b="0" i="0" dirty="0">
                <a:solidFill>
                  <a:srgbClr val="333333"/>
                </a:solidFill>
                <a:effectLst/>
                <a:latin typeface="Open Sans" panose="020B0606030504020204" pitchFamily="34" charset="0"/>
              </a:rPr>
              <a:t>One for the main point, theory, learning outcome (done after main notes are completed).</a:t>
            </a:r>
          </a:p>
          <a:p>
            <a:pPr marL="1085850" lvl="2" indent="-171450">
              <a:buFont typeface="Wingdings" panose="05000000000000000000" pitchFamily="2" charset="2"/>
              <a:buChar char="Ø"/>
            </a:pPr>
            <a:r>
              <a:rPr lang="en-GB" b="0" i="0" dirty="0">
                <a:solidFill>
                  <a:srgbClr val="333333"/>
                </a:solidFill>
                <a:effectLst/>
                <a:latin typeface="Open Sans" panose="020B0606030504020204" pitchFamily="34" charset="0"/>
              </a:rPr>
              <a:t>Second for your notes, key-words or questions.</a:t>
            </a:r>
          </a:p>
          <a:p>
            <a:pPr marL="171450" lvl="0" indent="-171450">
              <a:buFont typeface="Wingdings" panose="05000000000000000000" pitchFamily="2" charset="2"/>
              <a:buChar char="Ø"/>
            </a:pPr>
            <a:r>
              <a:rPr lang="en-GB" b="0" i="0" dirty="0">
                <a:solidFill>
                  <a:srgbClr val="333333"/>
                </a:solidFill>
                <a:effectLst/>
                <a:latin typeface="Open Sans" panose="020B0606030504020204" pitchFamily="34" charset="0"/>
              </a:rPr>
              <a:t>At the end of each page with this method, write a brief summary.</a:t>
            </a:r>
            <a:br>
              <a:rPr lang="en-GB" dirty="0"/>
            </a:br>
            <a:endParaRPr lang="en-GB" b="1" dirty="0"/>
          </a:p>
        </p:txBody>
      </p:sp>
      <p:sp>
        <p:nvSpPr>
          <p:cNvPr id="4" name="Slide Number Placeholder 3"/>
          <p:cNvSpPr>
            <a:spLocks noGrp="1"/>
          </p:cNvSpPr>
          <p:nvPr>
            <p:ph type="sldNum" sz="quarter" idx="5"/>
          </p:nvPr>
        </p:nvSpPr>
        <p:spPr/>
        <p:txBody>
          <a:bodyPr/>
          <a:lstStyle/>
          <a:p>
            <a:fld id="{80CEDCD8-BD3C-4F99-80A7-E4C4E5E5AA96}" type="slidenum">
              <a:rPr lang="en-GB" smtClean="0"/>
              <a:t>15</a:t>
            </a:fld>
            <a:endParaRPr lang="en-GB"/>
          </a:p>
        </p:txBody>
      </p:sp>
    </p:spTree>
    <p:extLst>
      <p:ext uri="{BB962C8B-B14F-4D97-AF65-F5344CB8AC3E}">
        <p14:creationId xmlns:p14="http://schemas.microsoft.com/office/powerpoint/2010/main" val="117538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mn-lt"/>
              </a:rPr>
              <a:t>Outline Method</a:t>
            </a:r>
          </a:p>
          <a:p>
            <a:pPr marL="171450" indent="-171450">
              <a:buFont typeface="Wingdings" panose="05000000000000000000" pitchFamily="2" charset="2"/>
              <a:buChar char="Ø"/>
            </a:pPr>
            <a:r>
              <a:rPr lang="en-GB" b="0" i="0" dirty="0">
                <a:solidFill>
                  <a:srgbClr val="333333"/>
                </a:solidFill>
                <a:effectLst/>
                <a:latin typeface="+mn-lt"/>
              </a:rPr>
              <a:t>Using indentations, bullet points or numbers to visually distinguish the difference between main points, sub-points and details. </a:t>
            </a:r>
          </a:p>
          <a:p>
            <a:pPr marL="171450" indent="-171450">
              <a:buFont typeface="Wingdings" panose="05000000000000000000" pitchFamily="2" charset="2"/>
              <a:buChar char="Ø"/>
            </a:pPr>
            <a:r>
              <a:rPr lang="en-GB" b="0" i="0" dirty="0">
                <a:solidFill>
                  <a:srgbClr val="333333"/>
                </a:solidFill>
                <a:effectLst/>
                <a:latin typeface="+mn-lt"/>
              </a:rPr>
              <a:t>Using different coloured pens, capitalisation or highlighters helps to make it more effective</a:t>
            </a:r>
          </a:p>
          <a:p>
            <a:pPr marL="171450" indent="-171450">
              <a:buFont typeface="Wingdings" panose="05000000000000000000" pitchFamily="2" charset="2"/>
              <a:buChar char="Ø"/>
            </a:pPr>
            <a:r>
              <a:rPr lang="en-GB" b="0" i="0" dirty="0">
                <a:solidFill>
                  <a:srgbClr val="333333"/>
                </a:solidFill>
                <a:effectLst/>
                <a:latin typeface="+mn-lt"/>
              </a:rPr>
              <a:t>Closest to what they might already do.</a:t>
            </a:r>
          </a:p>
          <a:p>
            <a:pPr marL="171450" indent="-171450">
              <a:buFont typeface="Wingdings" panose="05000000000000000000" pitchFamily="2" charset="2"/>
              <a:buChar char="Ø"/>
            </a:pPr>
            <a:endParaRPr lang="en-GB" b="0" i="0" dirty="0">
              <a:solidFill>
                <a:srgbClr val="333333"/>
              </a:solidFill>
              <a:effectLst/>
              <a:latin typeface="Open Sans" panose="020B0606030504020204" pitchFamily="34" charset="0"/>
            </a:endParaRPr>
          </a:p>
          <a:p>
            <a:pPr marL="0" indent="0">
              <a:buFont typeface="Wingdings" panose="05000000000000000000" pitchFamily="2" charset="2"/>
              <a:buNone/>
            </a:pPr>
            <a:r>
              <a:rPr lang="en-GB" b="1" i="0" dirty="0">
                <a:solidFill>
                  <a:srgbClr val="333333"/>
                </a:solidFill>
                <a:effectLst/>
                <a:latin typeface="+mn-lt"/>
              </a:rPr>
              <a:t>Charting Method</a:t>
            </a:r>
          </a:p>
          <a:p>
            <a:pPr marL="171450" indent="-171450">
              <a:buFont typeface="Wingdings" panose="05000000000000000000" pitchFamily="2" charset="2"/>
              <a:buChar char="Ø"/>
            </a:pPr>
            <a:r>
              <a:rPr lang="en-GB" b="0" i="0" dirty="0">
                <a:solidFill>
                  <a:srgbClr val="333333"/>
                </a:solidFill>
                <a:effectLst/>
                <a:latin typeface="Open Sans" panose="020B0606030504020204" pitchFamily="34" charset="0"/>
              </a:rPr>
              <a:t>Using a table to make your notes. </a:t>
            </a:r>
          </a:p>
          <a:p>
            <a:pPr marL="171450" indent="-171450">
              <a:buFont typeface="Wingdings" panose="05000000000000000000" pitchFamily="2" charset="2"/>
              <a:buChar char="Ø"/>
            </a:pPr>
            <a:r>
              <a:rPr lang="en-GB" b="0" i="0" dirty="0">
                <a:solidFill>
                  <a:srgbClr val="333333"/>
                </a:solidFill>
                <a:effectLst/>
                <a:latin typeface="Open Sans" panose="020B0606030504020204" pitchFamily="34" charset="0"/>
              </a:rPr>
              <a:t>Separate columns for main points, questions, details, key dates etc. </a:t>
            </a:r>
          </a:p>
          <a:p>
            <a:pPr marL="171450" indent="-171450">
              <a:buFont typeface="Wingdings" panose="05000000000000000000" pitchFamily="2" charset="2"/>
              <a:buChar char="Ø"/>
            </a:pPr>
            <a:r>
              <a:rPr lang="en-GB" b="0" i="0" dirty="0">
                <a:solidFill>
                  <a:srgbClr val="333333"/>
                </a:solidFill>
                <a:effectLst/>
                <a:latin typeface="Open Sans" panose="020B0606030504020204" pitchFamily="34" charset="0"/>
              </a:rPr>
              <a:t>About classifying your information so you can easily access it.</a:t>
            </a:r>
            <a:endParaRPr lang="en-GB" b="1" dirty="0">
              <a:latin typeface="+mn-lt"/>
            </a:endParaRPr>
          </a:p>
        </p:txBody>
      </p:sp>
      <p:sp>
        <p:nvSpPr>
          <p:cNvPr id="4" name="Slide Number Placeholder 3"/>
          <p:cNvSpPr>
            <a:spLocks noGrp="1"/>
          </p:cNvSpPr>
          <p:nvPr>
            <p:ph type="sldNum" sz="quarter" idx="5"/>
          </p:nvPr>
        </p:nvSpPr>
        <p:spPr/>
        <p:txBody>
          <a:bodyPr/>
          <a:lstStyle/>
          <a:p>
            <a:fld id="{80CEDCD8-BD3C-4F99-80A7-E4C4E5E5AA96}" type="slidenum">
              <a:rPr lang="en-GB" smtClean="0"/>
              <a:t>16</a:t>
            </a:fld>
            <a:endParaRPr lang="en-GB"/>
          </a:p>
        </p:txBody>
      </p:sp>
    </p:spTree>
    <p:extLst>
      <p:ext uri="{BB962C8B-B14F-4D97-AF65-F5344CB8AC3E}">
        <p14:creationId xmlns:p14="http://schemas.microsoft.com/office/powerpoint/2010/main" val="3389576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See delivery notes for suggested videos.</a:t>
            </a:r>
          </a:p>
          <a:p>
            <a:pPr marL="171450" indent="-171450">
              <a:buFont typeface="Wingdings" panose="05000000000000000000" pitchFamily="2" charset="2"/>
              <a:buChar char="Ø"/>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0CEDCD8-BD3C-4F99-80A7-E4C4E5E5AA96}" type="slidenum">
              <a:rPr lang="en-GB" smtClean="0"/>
              <a:t>17</a:t>
            </a:fld>
            <a:endParaRPr lang="en-GB"/>
          </a:p>
        </p:txBody>
      </p:sp>
    </p:spTree>
    <p:extLst>
      <p:ext uri="{BB962C8B-B14F-4D97-AF65-F5344CB8AC3E}">
        <p14:creationId xmlns:p14="http://schemas.microsoft.com/office/powerpoint/2010/main" val="286438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Explain to learners that when they’re reading, it should be active.</a:t>
            </a:r>
          </a:p>
          <a:p>
            <a:pPr marL="171450" indent="-171450">
              <a:buFont typeface="Wingdings" panose="05000000000000000000" pitchFamily="2" charset="2"/>
              <a:buChar char="Ø"/>
            </a:pPr>
            <a:r>
              <a:rPr lang="en-GB" dirty="0"/>
              <a:t>Explain some of the skills in the image.</a:t>
            </a:r>
          </a:p>
          <a:p>
            <a:pPr marL="171450" indent="-171450">
              <a:buFont typeface="Wingdings" panose="05000000000000000000" pitchFamily="2" charset="2"/>
              <a:buChar char="Ø"/>
            </a:pPr>
            <a:r>
              <a:rPr lang="en-GB" dirty="0"/>
              <a:t>Active reading helps with processing and retaining information.</a:t>
            </a:r>
          </a:p>
        </p:txBody>
      </p:sp>
      <p:sp>
        <p:nvSpPr>
          <p:cNvPr id="4" name="Slide Number Placeholder 3"/>
          <p:cNvSpPr>
            <a:spLocks noGrp="1"/>
          </p:cNvSpPr>
          <p:nvPr>
            <p:ph type="sldNum" sz="quarter" idx="5"/>
          </p:nvPr>
        </p:nvSpPr>
        <p:spPr/>
        <p:txBody>
          <a:bodyPr/>
          <a:lstStyle/>
          <a:p>
            <a:fld id="{80CEDCD8-BD3C-4F99-80A7-E4C4E5E5AA96}" type="slidenum">
              <a:rPr lang="en-GB" smtClean="0"/>
              <a:t>18</a:t>
            </a:fld>
            <a:endParaRPr lang="en-GB"/>
          </a:p>
        </p:txBody>
      </p:sp>
    </p:spTree>
    <p:extLst>
      <p:ext uri="{BB962C8B-B14F-4D97-AF65-F5344CB8AC3E}">
        <p14:creationId xmlns:p14="http://schemas.microsoft.com/office/powerpoint/2010/main" val="1566520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If you have time at the end of the session and the relevant resources (pens, paper, printouts of slides etc) then challenge learners to create a resource about study skills using their technique of choice. </a:t>
            </a:r>
          </a:p>
        </p:txBody>
      </p:sp>
      <p:sp>
        <p:nvSpPr>
          <p:cNvPr id="4" name="Slide Number Placeholder 3"/>
          <p:cNvSpPr>
            <a:spLocks noGrp="1"/>
          </p:cNvSpPr>
          <p:nvPr>
            <p:ph type="sldNum" sz="quarter" idx="5"/>
          </p:nvPr>
        </p:nvSpPr>
        <p:spPr/>
        <p:txBody>
          <a:bodyPr/>
          <a:lstStyle/>
          <a:p>
            <a:fld id="{80CEDCD8-BD3C-4F99-80A7-E4C4E5E5AA96}" type="slidenum">
              <a:rPr lang="en-GB" smtClean="0"/>
              <a:t>19</a:t>
            </a:fld>
            <a:endParaRPr lang="en-GB"/>
          </a:p>
        </p:txBody>
      </p:sp>
    </p:spTree>
    <p:extLst>
      <p:ext uri="{BB962C8B-B14F-4D97-AF65-F5344CB8AC3E}">
        <p14:creationId xmlns:p14="http://schemas.microsoft.com/office/powerpoint/2010/main" val="319727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A summary of the session in the form of what learners can do next/top tips.</a:t>
            </a:r>
          </a:p>
          <a:p>
            <a:pPr marL="171450" indent="-171450">
              <a:buFont typeface="Wingdings" panose="05000000000000000000" pitchFamily="2" charset="2"/>
              <a:buChar char="Ø"/>
            </a:pPr>
            <a:r>
              <a:rPr lang="en-GB" dirty="0"/>
              <a:t>Apps and resources are on the </a:t>
            </a:r>
            <a:r>
              <a:rPr lang="en-GB"/>
              <a:t>next slide.</a:t>
            </a:r>
            <a:endParaRPr lang="en-GB" dirty="0"/>
          </a:p>
        </p:txBody>
      </p:sp>
      <p:sp>
        <p:nvSpPr>
          <p:cNvPr id="4" name="Slide Number Placeholder 3"/>
          <p:cNvSpPr>
            <a:spLocks noGrp="1"/>
          </p:cNvSpPr>
          <p:nvPr>
            <p:ph type="sldNum" sz="quarter" idx="5"/>
          </p:nvPr>
        </p:nvSpPr>
        <p:spPr/>
        <p:txBody>
          <a:bodyPr/>
          <a:lstStyle/>
          <a:p>
            <a:fld id="{80CEDCD8-BD3C-4F99-80A7-E4C4E5E5AA96}" type="slidenum">
              <a:rPr lang="en-GB" smtClean="0"/>
              <a:t>20</a:t>
            </a:fld>
            <a:endParaRPr lang="en-GB"/>
          </a:p>
        </p:txBody>
      </p:sp>
    </p:spTree>
    <p:extLst>
      <p:ext uri="{BB962C8B-B14F-4D97-AF65-F5344CB8AC3E}">
        <p14:creationId xmlns:p14="http://schemas.microsoft.com/office/powerpoint/2010/main" val="1275464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CEDCD8-BD3C-4F99-80A7-E4C4E5E5AA96}" type="slidenum">
              <a:rPr lang="en-GB" smtClean="0"/>
              <a:t>21</a:t>
            </a:fld>
            <a:endParaRPr lang="en-GB"/>
          </a:p>
        </p:txBody>
      </p:sp>
    </p:spTree>
    <p:extLst>
      <p:ext uri="{BB962C8B-B14F-4D97-AF65-F5344CB8AC3E}">
        <p14:creationId xmlns:p14="http://schemas.microsoft.com/office/powerpoint/2010/main" val="189663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lang="en-GB" dirty="0">
                <a:latin typeface="+mn-lt"/>
              </a:rPr>
              <a:t>Short introduction:</a:t>
            </a:r>
          </a:p>
          <a:p>
            <a:pPr marL="800100" marR="0" lvl="1"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lang="en-GB" dirty="0">
                <a:latin typeface="+mn-lt"/>
              </a:rPr>
              <a:t> GHWY - ‘</a:t>
            </a:r>
            <a:r>
              <a:rPr lang="en-GB" sz="1800" dirty="0">
                <a:effectLst/>
                <a:latin typeface="+mn-lt"/>
                <a:ea typeface="Calibri" panose="020F0502020204030204" pitchFamily="34" charset="0"/>
                <a:cs typeface="Times New Roman" panose="02020603050405020304" pitchFamily="18" charset="0"/>
              </a:rPr>
              <a:t>GHWY is a partnership of 13 HEP’s across West Yorkshire. Our aim is to work together to make sure young people and their parents/carers have the right information to be able to make informed decisions around Higher Education’.</a:t>
            </a:r>
          </a:p>
          <a:p>
            <a:pPr marL="800100" marR="0" lvl="1"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lang="en-GB" sz="1800" dirty="0">
                <a:effectLst/>
                <a:latin typeface="+mn-lt"/>
                <a:ea typeface="Calibri" panose="020F0502020204030204" pitchFamily="34" charset="0"/>
                <a:cs typeface="Times New Roman" panose="02020603050405020304" pitchFamily="18" charset="0"/>
              </a:rPr>
              <a:t>Today we’ll be looking at Study Skills.</a:t>
            </a:r>
          </a:p>
        </p:txBody>
      </p:sp>
      <p:sp>
        <p:nvSpPr>
          <p:cNvPr id="4" name="Slide Number Placeholder 3"/>
          <p:cNvSpPr>
            <a:spLocks noGrp="1"/>
          </p:cNvSpPr>
          <p:nvPr>
            <p:ph type="sldNum" sz="quarter" idx="5"/>
          </p:nvPr>
        </p:nvSpPr>
        <p:spPr/>
        <p:txBody>
          <a:bodyPr/>
          <a:lstStyle/>
          <a:p>
            <a:fld id="{80CEDCD8-BD3C-4F99-80A7-E4C4E5E5AA96}" type="slidenum">
              <a:rPr lang="en-GB" smtClean="0"/>
              <a:t>2</a:t>
            </a:fld>
            <a:endParaRPr lang="en-GB"/>
          </a:p>
        </p:txBody>
      </p:sp>
    </p:spTree>
    <p:extLst>
      <p:ext uri="{BB962C8B-B14F-4D97-AF65-F5344CB8AC3E}">
        <p14:creationId xmlns:p14="http://schemas.microsoft.com/office/powerpoint/2010/main" val="239802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0CEDCD8-BD3C-4F99-80A7-E4C4E5E5AA96}" type="slidenum">
              <a:rPr lang="en-GB" smtClean="0"/>
              <a:t>3</a:t>
            </a:fld>
            <a:endParaRPr lang="en-GB"/>
          </a:p>
        </p:txBody>
      </p:sp>
    </p:spTree>
    <p:extLst>
      <p:ext uri="{BB962C8B-B14F-4D97-AF65-F5344CB8AC3E}">
        <p14:creationId xmlns:p14="http://schemas.microsoft.com/office/powerpoint/2010/main" val="109782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After students have done the task – ask how they found it.</a:t>
            </a:r>
          </a:p>
          <a:p>
            <a:pPr marL="171450" indent="-171450">
              <a:buFont typeface="Wingdings" panose="05000000000000000000" pitchFamily="2" charset="2"/>
              <a:buChar char="Ø"/>
            </a:pPr>
            <a:r>
              <a:rPr lang="en-GB" dirty="0"/>
              <a:t>Explain that through the task they’ve used techniques – mind mapping, memory recall, and teaching others. </a:t>
            </a:r>
          </a:p>
        </p:txBody>
      </p:sp>
      <p:sp>
        <p:nvSpPr>
          <p:cNvPr id="4" name="Slide Number Placeholder 3"/>
          <p:cNvSpPr>
            <a:spLocks noGrp="1"/>
          </p:cNvSpPr>
          <p:nvPr>
            <p:ph type="sldNum" sz="quarter" idx="5"/>
          </p:nvPr>
        </p:nvSpPr>
        <p:spPr/>
        <p:txBody>
          <a:bodyPr/>
          <a:lstStyle/>
          <a:p>
            <a:fld id="{80CEDCD8-BD3C-4F99-80A7-E4C4E5E5AA96}" type="slidenum">
              <a:rPr lang="en-GB" smtClean="0"/>
              <a:t>4</a:t>
            </a:fld>
            <a:endParaRPr lang="en-GB"/>
          </a:p>
        </p:txBody>
      </p:sp>
    </p:spTree>
    <p:extLst>
      <p:ext uri="{BB962C8B-B14F-4D97-AF65-F5344CB8AC3E}">
        <p14:creationId xmlns:p14="http://schemas.microsoft.com/office/powerpoint/2010/main" val="107619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Explain the objectives of the session.</a:t>
            </a:r>
          </a:p>
        </p:txBody>
      </p:sp>
      <p:sp>
        <p:nvSpPr>
          <p:cNvPr id="4" name="Slide Number Placeholder 3"/>
          <p:cNvSpPr>
            <a:spLocks noGrp="1"/>
          </p:cNvSpPr>
          <p:nvPr>
            <p:ph type="sldNum" sz="quarter" idx="5"/>
          </p:nvPr>
        </p:nvSpPr>
        <p:spPr/>
        <p:txBody>
          <a:bodyPr/>
          <a:lstStyle/>
          <a:p>
            <a:fld id="{80CEDCD8-BD3C-4F99-80A7-E4C4E5E5AA96}" type="slidenum">
              <a:rPr lang="en-GB" smtClean="0"/>
              <a:t>5</a:t>
            </a:fld>
            <a:endParaRPr lang="en-GB"/>
          </a:p>
        </p:txBody>
      </p:sp>
    </p:spTree>
    <p:extLst>
      <p:ext uri="{BB962C8B-B14F-4D97-AF65-F5344CB8AC3E}">
        <p14:creationId xmlns:p14="http://schemas.microsoft.com/office/powerpoint/2010/main" val="179253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Explain what study skills are using the slide.</a:t>
            </a:r>
          </a:p>
          <a:p>
            <a:pPr marL="171450" indent="-171450">
              <a:buFont typeface="Wingdings" panose="05000000000000000000" pitchFamily="2" charset="2"/>
              <a:buChar char="Ø"/>
            </a:pPr>
            <a:r>
              <a:rPr lang="en-GB" dirty="0"/>
              <a:t>Optional: </a:t>
            </a:r>
          </a:p>
          <a:p>
            <a:pPr marL="628650" lvl="1" indent="-171450">
              <a:buFont typeface="Arial" panose="020B0604020202020204" pitchFamily="34" charset="0"/>
              <a:buChar char="•"/>
            </a:pPr>
            <a:r>
              <a:rPr lang="en-GB" dirty="0"/>
              <a:t>Give example of where they already use each skill. E.g. Looking for reviews of a product on </a:t>
            </a:r>
            <a:r>
              <a:rPr lang="en-GB" dirty="0" err="1"/>
              <a:t>Tiktok</a:t>
            </a:r>
            <a:r>
              <a:rPr lang="en-GB" dirty="0"/>
              <a:t> then deciding if they should by it = Researching and evaluating information. If they watch sports they might debate why a player made a certain pass or tackle = critical thinking.</a:t>
            </a:r>
          </a:p>
          <a:p>
            <a:pPr marL="628650" lvl="1" indent="-171450">
              <a:buFont typeface="Arial" panose="020B0604020202020204" pitchFamily="34" charset="0"/>
              <a:buChar char="•"/>
            </a:pPr>
            <a:r>
              <a:rPr lang="en-GB" dirty="0"/>
              <a:t>Ask where they think they do/could use these skills outside of school/college – either now or in the future.</a:t>
            </a:r>
          </a:p>
        </p:txBody>
      </p:sp>
      <p:sp>
        <p:nvSpPr>
          <p:cNvPr id="4" name="Slide Number Placeholder 3"/>
          <p:cNvSpPr>
            <a:spLocks noGrp="1"/>
          </p:cNvSpPr>
          <p:nvPr>
            <p:ph type="sldNum" sz="quarter" idx="5"/>
          </p:nvPr>
        </p:nvSpPr>
        <p:spPr/>
        <p:txBody>
          <a:bodyPr/>
          <a:lstStyle/>
          <a:p>
            <a:fld id="{80CEDCD8-BD3C-4F99-80A7-E4C4E5E5AA96}" type="slidenum">
              <a:rPr lang="en-GB" smtClean="0"/>
              <a:t>6</a:t>
            </a:fld>
            <a:endParaRPr lang="en-GB"/>
          </a:p>
        </p:txBody>
      </p:sp>
    </p:spTree>
    <p:extLst>
      <p:ext uri="{BB962C8B-B14F-4D97-AF65-F5344CB8AC3E}">
        <p14:creationId xmlns:p14="http://schemas.microsoft.com/office/powerpoint/2010/main" val="196353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Explain that being organised sets the foundation for effective study.</a:t>
            </a:r>
          </a:p>
          <a:p>
            <a:pPr marL="171450" indent="-171450">
              <a:buFont typeface="Wingdings" panose="05000000000000000000" pitchFamily="2" charset="2"/>
              <a:buChar char="Ø"/>
            </a:pPr>
            <a:r>
              <a:rPr lang="en-GB" dirty="0"/>
              <a:t>Explain what each box is/means.</a:t>
            </a:r>
          </a:p>
        </p:txBody>
      </p:sp>
      <p:sp>
        <p:nvSpPr>
          <p:cNvPr id="4" name="Slide Number Placeholder 3"/>
          <p:cNvSpPr>
            <a:spLocks noGrp="1"/>
          </p:cNvSpPr>
          <p:nvPr>
            <p:ph type="sldNum" sz="quarter" idx="5"/>
          </p:nvPr>
        </p:nvSpPr>
        <p:spPr/>
        <p:txBody>
          <a:bodyPr/>
          <a:lstStyle/>
          <a:p>
            <a:fld id="{80CEDCD8-BD3C-4F99-80A7-E4C4E5E5AA96}" type="slidenum">
              <a:rPr lang="en-GB" smtClean="0"/>
              <a:t>7</a:t>
            </a:fld>
            <a:endParaRPr lang="en-GB"/>
          </a:p>
        </p:txBody>
      </p:sp>
    </p:spTree>
    <p:extLst>
      <p:ext uri="{BB962C8B-B14F-4D97-AF65-F5344CB8AC3E}">
        <p14:creationId xmlns:p14="http://schemas.microsoft.com/office/powerpoint/2010/main" val="20305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Give students a couple of minutes to discuss the two timetables then draw them back into a group discussion.</a:t>
            </a:r>
          </a:p>
          <a:p>
            <a:pPr marL="171450" indent="-171450">
              <a:buFont typeface="Wingdings" panose="05000000000000000000" pitchFamily="2" charset="2"/>
              <a:buChar char="Ø"/>
            </a:pPr>
            <a:r>
              <a:rPr lang="en-GB" dirty="0"/>
              <a:t>Comments might include: </a:t>
            </a:r>
          </a:p>
          <a:p>
            <a:pPr marL="1543050" lvl="3" indent="-171450">
              <a:buFont typeface="Wingdings" panose="05000000000000000000" pitchFamily="2" charset="2"/>
              <a:buChar char="Ø"/>
            </a:pPr>
            <a:r>
              <a:rPr lang="en-GB" dirty="0"/>
              <a:t>Charlie has written her full schedule.</a:t>
            </a:r>
          </a:p>
          <a:p>
            <a:pPr marL="1543050" lvl="3" indent="-171450">
              <a:buFont typeface="Wingdings" panose="05000000000000000000" pitchFamily="2" charset="2"/>
              <a:buChar char="Ø"/>
            </a:pPr>
            <a:r>
              <a:rPr lang="en-GB" dirty="0"/>
              <a:t>Rowan’s is unrealistic – there’s no breaks</a:t>
            </a:r>
          </a:p>
          <a:p>
            <a:pPr marL="1543050" lvl="3" indent="-171450">
              <a:buFont typeface="Wingdings" panose="05000000000000000000" pitchFamily="2" charset="2"/>
              <a:buChar char="Ø"/>
            </a:pPr>
            <a:r>
              <a:rPr lang="en-GB" dirty="0"/>
              <a:t>Charlie includes things like going for a run and socialisation – life outside of study</a:t>
            </a:r>
          </a:p>
          <a:p>
            <a:pPr marL="1371600" lvl="3" indent="0">
              <a:buFont typeface="Wingdings" panose="05000000000000000000" pitchFamily="2" charset="2"/>
              <a:buNone/>
            </a:pPr>
            <a:endParaRPr lang="en-GB" dirty="0"/>
          </a:p>
        </p:txBody>
      </p:sp>
      <p:sp>
        <p:nvSpPr>
          <p:cNvPr id="4" name="Slide Number Placeholder 3"/>
          <p:cNvSpPr>
            <a:spLocks noGrp="1"/>
          </p:cNvSpPr>
          <p:nvPr>
            <p:ph type="sldNum" sz="quarter" idx="5"/>
          </p:nvPr>
        </p:nvSpPr>
        <p:spPr/>
        <p:txBody>
          <a:bodyPr/>
          <a:lstStyle/>
          <a:p>
            <a:fld id="{80CEDCD8-BD3C-4F99-80A7-E4C4E5E5AA96}" type="slidenum">
              <a:rPr lang="en-GB" smtClean="0"/>
              <a:t>8</a:t>
            </a:fld>
            <a:endParaRPr lang="en-GB"/>
          </a:p>
        </p:txBody>
      </p:sp>
    </p:spTree>
    <p:extLst>
      <p:ext uri="{BB962C8B-B14F-4D97-AF65-F5344CB8AC3E}">
        <p14:creationId xmlns:p14="http://schemas.microsoft.com/office/powerpoint/2010/main" val="41150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Introduce learners to the concert of learning styles  - important self-awareness so they can tailor their studying/revision.</a:t>
            </a:r>
          </a:p>
          <a:p>
            <a:pPr marL="171450" indent="-171450">
              <a:buFont typeface="Wingdings" panose="05000000000000000000" pitchFamily="2" charset="2"/>
              <a:buChar char="Ø"/>
            </a:pPr>
            <a:r>
              <a:rPr lang="en-GB" dirty="0"/>
              <a:t>VARK is one of the most popular models (you will explain each style in depth in the next slide):</a:t>
            </a:r>
          </a:p>
          <a:p>
            <a:pPr marL="2457450" lvl="5" indent="-171450">
              <a:buFont typeface="Wingdings" panose="05000000000000000000" pitchFamily="2" charset="2"/>
              <a:buChar char="Ø"/>
            </a:pPr>
            <a:r>
              <a:rPr lang="en-GB" dirty="0"/>
              <a:t>Visual</a:t>
            </a:r>
          </a:p>
          <a:p>
            <a:pPr marL="2457450" lvl="5" indent="-171450">
              <a:buFont typeface="Wingdings" panose="05000000000000000000" pitchFamily="2" charset="2"/>
              <a:buChar char="Ø"/>
            </a:pPr>
            <a:r>
              <a:rPr lang="en-GB" dirty="0"/>
              <a:t>Auditory</a:t>
            </a:r>
          </a:p>
          <a:p>
            <a:pPr marL="2457450" lvl="5" indent="-171450">
              <a:buFont typeface="Wingdings" panose="05000000000000000000" pitchFamily="2" charset="2"/>
              <a:buChar char="Ø"/>
            </a:pPr>
            <a:r>
              <a:rPr lang="en-GB" dirty="0"/>
              <a:t>Reading/Writing</a:t>
            </a:r>
          </a:p>
          <a:p>
            <a:pPr marL="2457450" lvl="5" indent="-171450">
              <a:buFont typeface="Wingdings" panose="05000000000000000000" pitchFamily="2" charset="2"/>
              <a:buChar char="Ø"/>
            </a:pPr>
            <a:r>
              <a:rPr lang="en-GB" dirty="0"/>
              <a:t>Kinaesthetic</a:t>
            </a:r>
          </a:p>
          <a:p>
            <a:pPr marL="171450" lvl="0" indent="-171450">
              <a:buFont typeface="Wingdings" panose="05000000000000000000" pitchFamily="2" charset="2"/>
              <a:buChar char="Ø"/>
            </a:pPr>
            <a:r>
              <a:rPr lang="en-GB" dirty="0"/>
              <a:t>Ask students if they already know their style OR ask them to have a minute to think about what their styles could be and why – feedback to the group if they’re comfortable.</a:t>
            </a:r>
          </a:p>
        </p:txBody>
      </p:sp>
      <p:sp>
        <p:nvSpPr>
          <p:cNvPr id="4" name="Slide Number Placeholder 3"/>
          <p:cNvSpPr>
            <a:spLocks noGrp="1"/>
          </p:cNvSpPr>
          <p:nvPr>
            <p:ph type="sldNum" sz="quarter" idx="5"/>
          </p:nvPr>
        </p:nvSpPr>
        <p:spPr/>
        <p:txBody>
          <a:bodyPr/>
          <a:lstStyle/>
          <a:p>
            <a:fld id="{80CEDCD8-BD3C-4F99-80A7-E4C4E5E5AA96}" type="slidenum">
              <a:rPr lang="en-GB" smtClean="0"/>
              <a:t>9</a:t>
            </a:fld>
            <a:endParaRPr lang="en-GB"/>
          </a:p>
        </p:txBody>
      </p:sp>
    </p:spTree>
    <p:extLst>
      <p:ext uri="{BB962C8B-B14F-4D97-AF65-F5344CB8AC3E}">
        <p14:creationId xmlns:p14="http://schemas.microsoft.com/office/powerpoint/2010/main" val="37894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8300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73095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54323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03891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97252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48001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23365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5102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70556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88367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204070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F9C02-6475-D648-9908-97E27D25D89E}" type="datetimeFigureOut">
              <a:rPr lang="en-US" smtClean="0"/>
              <a:pPr/>
              <a:t>10/30/2023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C4A0D-AE44-1740-86AB-192260554330}" type="slidenum">
              <a:rPr lang="en-US" smtClean="0"/>
              <a:pPr/>
              <a:t>‹#›</a:t>
            </a:fld>
            <a:endParaRPr lang="en-US"/>
          </a:p>
        </p:txBody>
      </p:sp>
    </p:spTree>
    <p:extLst>
      <p:ext uri="{BB962C8B-B14F-4D97-AF65-F5344CB8AC3E}">
        <p14:creationId xmlns:p14="http://schemas.microsoft.com/office/powerpoint/2010/main" val="1031493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vark-learn.com/the-vark-questionnaire/the-vark-questionnaire-for-younger-peopl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sv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notesSlide" Target="../notesSlides/notesSlide7.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image" Target="../media/image24.png"/><Relationship Id="rId5" Type="http://schemas.openxmlformats.org/officeDocument/2006/relationships/diagramLayout" Target="../diagrams/layout1.xml"/><Relationship Id="rId15" Type="http://schemas.openxmlformats.org/officeDocument/2006/relationships/image" Target="../media/image15.svg"/><Relationship Id="rId23" Type="http://schemas.openxmlformats.org/officeDocument/2006/relationships/image" Target="../media/image23.svg"/><Relationship Id="rId10" Type="http://schemas.openxmlformats.org/officeDocument/2006/relationships/diagramLayout" Target="../diagrams/layout2.xml"/><Relationship Id="rId19" Type="http://schemas.openxmlformats.org/officeDocument/2006/relationships/image" Target="../media/image19.sv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4.png"/><Relationship Id="rId22"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zrtner logos (Presentation (43)).png"/>
          <p:cNvPicPr>
            <a:picLocks noChangeAspect="1"/>
          </p:cNvPicPr>
          <p:nvPr/>
        </p:nvPicPr>
        <p:blipFill>
          <a:blip r:embed="rId3"/>
          <a:stretch>
            <a:fillRect/>
          </a:stretch>
        </p:blipFill>
        <p:spPr>
          <a:xfrm>
            <a:off x="0" y="0"/>
            <a:ext cx="9144000" cy="6858000"/>
          </a:xfrm>
          <a:prstGeom prst="rect">
            <a:avLst/>
          </a:prstGeom>
        </p:spPr>
      </p:pic>
      <p:sp>
        <p:nvSpPr>
          <p:cNvPr id="6" name="Title 1"/>
          <p:cNvSpPr>
            <a:spLocks noGrp="1"/>
          </p:cNvSpPr>
          <p:nvPr>
            <p:ph type="ctrTitle"/>
          </p:nvPr>
        </p:nvSpPr>
        <p:spPr>
          <a:xfrm>
            <a:off x="685800" y="3429000"/>
            <a:ext cx="7772400" cy="1132523"/>
          </a:xfrm>
        </p:spPr>
        <p:txBody>
          <a:bodyPr>
            <a:noAutofit/>
          </a:bodyPr>
          <a:lstStyle/>
          <a:p>
            <a:r>
              <a:rPr lang="en-US" sz="5400" dirty="0">
                <a:solidFill>
                  <a:srgbClr val="E6287F"/>
                </a:solidFill>
              </a:rPr>
              <a:t>Why do we need study skills?</a:t>
            </a:r>
          </a:p>
        </p:txBody>
      </p:sp>
    </p:spTree>
    <p:extLst>
      <p:ext uri="{BB962C8B-B14F-4D97-AF65-F5344CB8AC3E}">
        <p14:creationId xmlns:p14="http://schemas.microsoft.com/office/powerpoint/2010/main" val="304871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544606" y="153007"/>
            <a:ext cx="7886700" cy="1325563"/>
          </a:xfrm>
        </p:spPr>
        <p:txBody>
          <a:bodyPr/>
          <a:lstStyle/>
          <a:p>
            <a:r>
              <a:rPr lang="en-US" b="1" dirty="0">
                <a:solidFill>
                  <a:srgbClr val="E6287F"/>
                </a:solidFill>
              </a:rPr>
              <a:t>Learning Styles - Visual</a:t>
            </a:r>
          </a:p>
        </p:txBody>
      </p:sp>
      <p:graphicFrame>
        <p:nvGraphicFramePr>
          <p:cNvPr id="5" name="Diagram 4">
            <a:extLst>
              <a:ext uri="{FF2B5EF4-FFF2-40B4-BE49-F238E27FC236}">
                <a16:creationId xmlns:a16="http://schemas.microsoft.com/office/drawing/2014/main" id="{852B7AA5-2854-CBC2-AFB6-97E2AD647370}"/>
              </a:ext>
            </a:extLst>
          </p:cNvPr>
          <p:cNvGraphicFramePr/>
          <p:nvPr>
            <p:extLst>
              <p:ext uri="{D42A27DB-BD31-4B8C-83A1-F6EECF244321}">
                <p14:modId xmlns:p14="http://schemas.microsoft.com/office/powerpoint/2010/main" val="2997366896"/>
              </p:ext>
            </p:extLst>
          </p:nvPr>
        </p:nvGraphicFramePr>
        <p:xfrm>
          <a:off x="628650" y="1478570"/>
          <a:ext cx="7718612" cy="4589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740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217395" y="117148"/>
            <a:ext cx="7886700" cy="1325563"/>
          </a:xfrm>
        </p:spPr>
        <p:txBody>
          <a:bodyPr/>
          <a:lstStyle/>
          <a:p>
            <a:r>
              <a:rPr lang="en-US" b="1" dirty="0">
                <a:solidFill>
                  <a:srgbClr val="E6287F"/>
                </a:solidFill>
              </a:rPr>
              <a:t>Learning Styles - Auditory</a:t>
            </a:r>
          </a:p>
        </p:txBody>
      </p:sp>
      <p:graphicFrame>
        <p:nvGraphicFramePr>
          <p:cNvPr id="5" name="Diagram 4">
            <a:extLst>
              <a:ext uri="{FF2B5EF4-FFF2-40B4-BE49-F238E27FC236}">
                <a16:creationId xmlns:a16="http://schemas.microsoft.com/office/drawing/2014/main" id="{852B7AA5-2854-CBC2-AFB6-97E2AD647370}"/>
              </a:ext>
            </a:extLst>
          </p:cNvPr>
          <p:cNvGraphicFramePr/>
          <p:nvPr>
            <p:extLst>
              <p:ext uri="{D42A27DB-BD31-4B8C-83A1-F6EECF244321}">
                <p14:modId xmlns:p14="http://schemas.microsoft.com/office/powerpoint/2010/main" val="1442971005"/>
              </p:ext>
            </p:extLst>
          </p:nvPr>
        </p:nvGraphicFramePr>
        <p:xfrm>
          <a:off x="851646" y="1442711"/>
          <a:ext cx="7440707" cy="4635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46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b="1" dirty="0">
                <a:solidFill>
                  <a:srgbClr val="E6287F"/>
                </a:solidFill>
              </a:rPr>
              <a:t>Learning Styles – Reading and Writing</a:t>
            </a:r>
          </a:p>
        </p:txBody>
      </p:sp>
      <p:graphicFrame>
        <p:nvGraphicFramePr>
          <p:cNvPr id="5" name="Diagram 4">
            <a:extLst>
              <a:ext uri="{FF2B5EF4-FFF2-40B4-BE49-F238E27FC236}">
                <a16:creationId xmlns:a16="http://schemas.microsoft.com/office/drawing/2014/main" id="{852B7AA5-2854-CBC2-AFB6-97E2AD647370}"/>
              </a:ext>
            </a:extLst>
          </p:cNvPr>
          <p:cNvGraphicFramePr/>
          <p:nvPr>
            <p:extLst>
              <p:ext uri="{D42A27DB-BD31-4B8C-83A1-F6EECF244321}">
                <p14:modId xmlns:p14="http://schemas.microsoft.com/office/powerpoint/2010/main" val="3869725938"/>
              </p:ext>
            </p:extLst>
          </p:nvPr>
        </p:nvGraphicFramePr>
        <p:xfrm>
          <a:off x="1021977" y="1836271"/>
          <a:ext cx="6598024" cy="4170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65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b="1" dirty="0">
                <a:solidFill>
                  <a:srgbClr val="E6287F"/>
                </a:solidFill>
              </a:rPr>
              <a:t>Learning Styles – Kinesthetic </a:t>
            </a:r>
          </a:p>
        </p:txBody>
      </p:sp>
      <p:graphicFrame>
        <p:nvGraphicFramePr>
          <p:cNvPr id="5" name="Diagram 4">
            <a:extLst>
              <a:ext uri="{FF2B5EF4-FFF2-40B4-BE49-F238E27FC236}">
                <a16:creationId xmlns:a16="http://schemas.microsoft.com/office/drawing/2014/main" id="{852B7AA5-2854-CBC2-AFB6-97E2AD647370}"/>
              </a:ext>
            </a:extLst>
          </p:cNvPr>
          <p:cNvGraphicFramePr/>
          <p:nvPr>
            <p:extLst>
              <p:ext uri="{D42A27DB-BD31-4B8C-83A1-F6EECF244321}">
                <p14:modId xmlns:p14="http://schemas.microsoft.com/office/powerpoint/2010/main" val="2522706802"/>
              </p:ext>
            </p:extLst>
          </p:nvPr>
        </p:nvGraphicFramePr>
        <p:xfrm>
          <a:off x="977153" y="1671265"/>
          <a:ext cx="6642847" cy="428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110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628650" y="158938"/>
            <a:ext cx="7886700" cy="1325563"/>
          </a:xfrm>
        </p:spPr>
        <p:txBody>
          <a:bodyPr/>
          <a:lstStyle/>
          <a:p>
            <a:r>
              <a:rPr lang="en-US" b="1" dirty="0">
                <a:solidFill>
                  <a:srgbClr val="E6287F"/>
                </a:solidFill>
              </a:rPr>
              <a:t>Note Taking</a:t>
            </a:r>
          </a:p>
        </p:txBody>
      </p:sp>
      <p:sp>
        <p:nvSpPr>
          <p:cNvPr id="6" name="TextBox 5"/>
          <p:cNvSpPr txBox="1"/>
          <p:nvPr/>
        </p:nvSpPr>
        <p:spPr>
          <a:xfrm>
            <a:off x="258720" y="1024843"/>
            <a:ext cx="8279802" cy="5000728"/>
          </a:xfrm>
          <a:prstGeom prst="rect">
            <a:avLst/>
          </a:prstGeom>
          <a:noFill/>
        </p:spPr>
        <p:txBody>
          <a:bodyPr wrap="square" rtlCol="0">
            <a:spAutoFit/>
          </a:bodyPr>
          <a:lstStyle/>
          <a:p>
            <a:pPr algn="l" fontAlgn="base">
              <a:lnSpc>
                <a:spcPct val="200000"/>
              </a:lnSpc>
            </a:pPr>
            <a:r>
              <a:rPr lang="en-GB" b="1" dirty="0">
                <a:solidFill>
                  <a:srgbClr val="333333"/>
                </a:solidFill>
              </a:rPr>
              <a:t>Good notes:</a:t>
            </a:r>
          </a:p>
          <a:p>
            <a:pPr marL="285750" indent="-285750" algn="l" fontAlgn="base">
              <a:lnSpc>
                <a:spcPct val="200000"/>
              </a:lnSpc>
              <a:buFont typeface="Wingdings" panose="05000000000000000000" pitchFamily="2" charset="2"/>
              <a:buChar char="Ø"/>
            </a:pPr>
            <a:r>
              <a:rPr lang="en-GB" dirty="0">
                <a:solidFill>
                  <a:srgbClr val="333333"/>
                </a:solidFill>
              </a:rPr>
              <a:t>Clarifying your thoughts and understanding.</a:t>
            </a:r>
          </a:p>
          <a:p>
            <a:pPr marL="285750" indent="-285750" algn="l" fontAlgn="base">
              <a:lnSpc>
                <a:spcPct val="200000"/>
              </a:lnSpc>
              <a:buFont typeface="Wingdings" panose="05000000000000000000" pitchFamily="2" charset="2"/>
              <a:buChar char="Ø"/>
            </a:pPr>
            <a:r>
              <a:rPr lang="en-GB" dirty="0">
                <a:solidFill>
                  <a:srgbClr val="333333"/>
                </a:solidFill>
              </a:rPr>
              <a:t>Support critical thinking.</a:t>
            </a:r>
          </a:p>
          <a:p>
            <a:pPr marL="285750" indent="-285750" algn="l" fontAlgn="base">
              <a:lnSpc>
                <a:spcPct val="200000"/>
              </a:lnSpc>
              <a:buFont typeface="Wingdings" panose="05000000000000000000" pitchFamily="2" charset="2"/>
              <a:buChar char="Ø"/>
            </a:pPr>
            <a:r>
              <a:rPr lang="en-GB" dirty="0">
                <a:solidFill>
                  <a:srgbClr val="333333"/>
                </a:solidFill>
              </a:rPr>
              <a:t>Help you to memorise important information.</a:t>
            </a:r>
          </a:p>
          <a:p>
            <a:pPr algn="l" fontAlgn="base">
              <a:lnSpc>
                <a:spcPct val="200000"/>
              </a:lnSpc>
            </a:pPr>
            <a:r>
              <a:rPr lang="en-GB" b="1" i="0" dirty="0">
                <a:solidFill>
                  <a:srgbClr val="333333"/>
                </a:solidFill>
                <a:effectLst/>
              </a:rPr>
              <a:t>Remember to:</a:t>
            </a:r>
          </a:p>
          <a:p>
            <a:pPr marL="285750" indent="-285750" algn="l" fontAlgn="base">
              <a:lnSpc>
                <a:spcPct val="200000"/>
              </a:lnSpc>
              <a:buFont typeface="Wingdings" panose="05000000000000000000" pitchFamily="2" charset="2"/>
              <a:buChar char="Ø"/>
            </a:pPr>
            <a:r>
              <a:rPr lang="en-GB" b="0" i="0" dirty="0">
                <a:solidFill>
                  <a:srgbClr val="333333"/>
                </a:solidFill>
                <a:effectLst/>
              </a:rPr>
              <a:t>Always use your own words – helps with information retention and understanding.</a:t>
            </a:r>
          </a:p>
          <a:p>
            <a:pPr marL="285750" indent="-285750" algn="l" fontAlgn="base">
              <a:lnSpc>
                <a:spcPct val="200000"/>
              </a:lnSpc>
              <a:buFont typeface="Wingdings" panose="05000000000000000000" pitchFamily="2" charset="2"/>
              <a:buChar char="Ø"/>
            </a:pPr>
            <a:r>
              <a:rPr lang="en-GB" b="0" i="0" dirty="0">
                <a:solidFill>
                  <a:srgbClr val="333333"/>
                </a:solidFill>
                <a:effectLst/>
              </a:rPr>
              <a:t>Use key words, phrases, doodles and  abbreviations (you can even make up your own).</a:t>
            </a:r>
          </a:p>
          <a:p>
            <a:pPr marL="285750" indent="-285750" algn="l" fontAlgn="base">
              <a:lnSpc>
                <a:spcPct val="200000"/>
              </a:lnSpc>
              <a:buFont typeface="Wingdings" panose="05000000000000000000" pitchFamily="2" charset="2"/>
              <a:buChar char="Ø"/>
            </a:pPr>
            <a:r>
              <a:rPr lang="en-GB" dirty="0">
                <a:solidFill>
                  <a:srgbClr val="333333"/>
                </a:solidFill>
              </a:rPr>
              <a:t>Note down the key points - look for what’s relevant.</a:t>
            </a:r>
          </a:p>
        </p:txBody>
      </p:sp>
      <p:pic>
        <p:nvPicPr>
          <p:cNvPr id="12" name="Picture 11" descr="A collage of different notebooks&#10;&#10;Description automatically generated">
            <a:extLst>
              <a:ext uri="{FF2B5EF4-FFF2-40B4-BE49-F238E27FC236}">
                <a16:creationId xmlns:a16="http://schemas.microsoft.com/office/drawing/2014/main" id="{E366833E-ED6E-B93E-A819-C2079CB13C02}"/>
              </a:ext>
            </a:extLst>
          </p:cNvPr>
          <p:cNvPicPr>
            <a:picLocks noChangeAspect="1"/>
          </p:cNvPicPr>
          <p:nvPr/>
        </p:nvPicPr>
        <p:blipFill>
          <a:blip r:embed="rId4"/>
          <a:stretch>
            <a:fillRect/>
          </a:stretch>
        </p:blipFill>
        <p:spPr>
          <a:xfrm>
            <a:off x="4961205" y="709797"/>
            <a:ext cx="4078805" cy="2719203"/>
          </a:xfrm>
          <a:prstGeom prst="rect">
            <a:avLst/>
          </a:prstGeom>
        </p:spPr>
      </p:pic>
    </p:spTree>
    <p:extLst>
      <p:ext uri="{BB962C8B-B14F-4D97-AF65-F5344CB8AC3E}">
        <p14:creationId xmlns:p14="http://schemas.microsoft.com/office/powerpoint/2010/main" val="164591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153521" y="9014"/>
            <a:ext cx="7886700" cy="1325563"/>
          </a:xfrm>
        </p:spPr>
        <p:txBody>
          <a:bodyPr/>
          <a:lstStyle/>
          <a:p>
            <a:r>
              <a:rPr lang="en-US" b="1" dirty="0">
                <a:solidFill>
                  <a:srgbClr val="E6287F"/>
                </a:solidFill>
              </a:rPr>
              <a:t>Note Taking Methods</a:t>
            </a:r>
          </a:p>
        </p:txBody>
      </p:sp>
      <p:pic>
        <p:nvPicPr>
          <p:cNvPr id="10" name="Picture 9" descr="A diagram of a mind map&#10;&#10;Description automatically generated">
            <a:extLst>
              <a:ext uri="{FF2B5EF4-FFF2-40B4-BE49-F238E27FC236}">
                <a16:creationId xmlns:a16="http://schemas.microsoft.com/office/drawing/2014/main" id="{4044D3A0-6E5E-0781-E322-F521618EE3F9}"/>
              </a:ext>
            </a:extLst>
          </p:cNvPr>
          <p:cNvPicPr>
            <a:picLocks noChangeAspect="1"/>
          </p:cNvPicPr>
          <p:nvPr/>
        </p:nvPicPr>
        <p:blipFill>
          <a:blip r:embed="rId4"/>
          <a:stretch>
            <a:fillRect/>
          </a:stretch>
        </p:blipFill>
        <p:spPr>
          <a:xfrm>
            <a:off x="169688" y="1643876"/>
            <a:ext cx="4258924" cy="3570247"/>
          </a:xfrm>
          <a:prstGeom prst="rect">
            <a:avLst/>
          </a:prstGeom>
        </p:spPr>
      </p:pic>
      <p:pic>
        <p:nvPicPr>
          <p:cNvPr id="14" name="Picture 13" descr="A close-up of a note&#10;&#10;Description automatically generated">
            <a:extLst>
              <a:ext uri="{FF2B5EF4-FFF2-40B4-BE49-F238E27FC236}">
                <a16:creationId xmlns:a16="http://schemas.microsoft.com/office/drawing/2014/main" id="{85F94331-CDC1-6751-C2DB-61B98933A98F}"/>
              </a:ext>
            </a:extLst>
          </p:cNvPr>
          <p:cNvPicPr>
            <a:picLocks noChangeAspect="1"/>
          </p:cNvPicPr>
          <p:nvPr/>
        </p:nvPicPr>
        <p:blipFill>
          <a:blip r:embed="rId5"/>
          <a:stretch>
            <a:fillRect/>
          </a:stretch>
        </p:blipFill>
        <p:spPr>
          <a:xfrm>
            <a:off x="4715388" y="1643875"/>
            <a:ext cx="4258924" cy="3570247"/>
          </a:xfrm>
          <a:prstGeom prst="rect">
            <a:avLst/>
          </a:prstGeom>
        </p:spPr>
      </p:pic>
      <p:sp>
        <p:nvSpPr>
          <p:cNvPr id="15" name="TextBox 14">
            <a:extLst>
              <a:ext uri="{FF2B5EF4-FFF2-40B4-BE49-F238E27FC236}">
                <a16:creationId xmlns:a16="http://schemas.microsoft.com/office/drawing/2014/main" id="{65CA2867-3A23-7E0D-E7C2-1E63228D526F}"/>
              </a:ext>
            </a:extLst>
          </p:cNvPr>
          <p:cNvSpPr txBox="1"/>
          <p:nvPr/>
        </p:nvSpPr>
        <p:spPr>
          <a:xfrm>
            <a:off x="1631672" y="1260514"/>
            <a:ext cx="1766047" cy="369332"/>
          </a:xfrm>
          <a:prstGeom prst="rect">
            <a:avLst/>
          </a:prstGeom>
          <a:noFill/>
        </p:spPr>
        <p:txBody>
          <a:bodyPr wrap="square" rtlCol="0">
            <a:spAutoFit/>
          </a:bodyPr>
          <a:lstStyle/>
          <a:p>
            <a:r>
              <a:rPr lang="en-GB" b="1" dirty="0">
                <a:solidFill>
                  <a:srgbClr val="E6287F"/>
                </a:solidFill>
              </a:rPr>
              <a:t>Mind Map</a:t>
            </a:r>
          </a:p>
        </p:txBody>
      </p:sp>
      <p:sp>
        <p:nvSpPr>
          <p:cNvPr id="16" name="TextBox 15">
            <a:extLst>
              <a:ext uri="{FF2B5EF4-FFF2-40B4-BE49-F238E27FC236}">
                <a16:creationId xmlns:a16="http://schemas.microsoft.com/office/drawing/2014/main" id="{6A237BDA-40FB-720F-B2D9-E0DFE287D2AF}"/>
              </a:ext>
            </a:extLst>
          </p:cNvPr>
          <p:cNvSpPr txBox="1"/>
          <p:nvPr/>
        </p:nvSpPr>
        <p:spPr>
          <a:xfrm>
            <a:off x="6274174" y="1260514"/>
            <a:ext cx="1766047" cy="369332"/>
          </a:xfrm>
          <a:prstGeom prst="rect">
            <a:avLst/>
          </a:prstGeom>
          <a:noFill/>
        </p:spPr>
        <p:txBody>
          <a:bodyPr wrap="square" rtlCol="0">
            <a:spAutoFit/>
          </a:bodyPr>
          <a:lstStyle/>
          <a:p>
            <a:r>
              <a:rPr lang="en-GB" b="1" dirty="0">
                <a:solidFill>
                  <a:srgbClr val="E6287F"/>
                </a:solidFill>
              </a:rPr>
              <a:t>Cornell Method</a:t>
            </a:r>
          </a:p>
        </p:txBody>
      </p:sp>
    </p:spTree>
    <p:extLst>
      <p:ext uri="{BB962C8B-B14F-4D97-AF65-F5344CB8AC3E}">
        <p14:creationId xmlns:p14="http://schemas.microsoft.com/office/powerpoint/2010/main" val="23248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153521" y="9014"/>
            <a:ext cx="7886700" cy="1325563"/>
          </a:xfrm>
        </p:spPr>
        <p:txBody>
          <a:bodyPr/>
          <a:lstStyle/>
          <a:p>
            <a:r>
              <a:rPr lang="en-US" b="1" dirty="0">
                <a:solidFill>
                  <a:srgbClr val="E6287F"/>
                </a:solidFill>
              </a:rPr>
              <a:t>Note Taking Methods</a:t>
            </a:r>
          </a:p>
        </p:txBody>
      </p:sp>
      <p:pic>
        <p:nvPicPr>
          <p:cNvPr id="8" name="Picture 7" descr="A close-up of a paper&#10;&#10;Description automatically generated">
            <a:extLst>
              <a:ext uri="{FF2B5EF4-FFF2-40B4-BE49-F238E27FC236}">
                <a16:creationId xmlns:a16="http://schemas.microsoft.com/office/drawing/2014/main" id="{90C14484-839A-8849-C740-E2E6D8E24FD8}"/>
              </a:ext>
            </a:extLst>
          </p:cNvPr>
          <p:cNvPicPr>
            <a:picLocks noChangeAspect="1"/>
          </p:cNvPicPr>
          <p:nvPr/>
        </p:nvPicPr>
        <p:blipFill>
          <a:blip r:embed="rId4"/>
          <a:stretch>
            <a:fillRect/>
          </a:stretch>
        </p:blipFill>
        <p:spPr>
          <a:xfrm>
            <a:off x="4643491" y="1735115"/>
            <a:ext cx="4367945" cy="3661638"/>
          </a:xfrm>
          <a:prstGeom prst="rect">
            <a:avLst/>
          </a:prstGeom>
        </p:spPr>
      </p:pic>
      <p:pic>
        <p:nvPicPr>
          <p:cNvPr id="12" name="Picture 11" descr="A paper with text and bubbles&#10;&#10;Description automatically generated with medium confidence">
            <a:extLst>
              <a:ext uri="{FF2B5EF4-FFF2-40B4-BE49-F238E27FC236}">
                <a16:creationId xmlns:a16="http://schemas.microsoft.com/office/drawing/2014/main" id="{027E3644-A7AE-CAE5-3852-4B9F1BA5DD82}"/>
              </a:ext>
            </a:extLst>
          </p:cNvPr>
          <p:cNvPicPr>
            <a:picLocks noChangeAspect="1"/>
          </p:cNvPicPr>
          <p:nvPr/>
        </p:nvPicPr>
        <p:blipFill>
          <a:blip r:embed="rId5"/>
          <a:stretch>
            <a:fillRect/>
          </a:stretch>
        </p:blipFill>
        <p:spPr>
          <a:xfrm>
            <a:off x="153521" y="1743949"/>
            <a:ext cx="4357407" cy="3652804"/>
          </a:xfrm>
          <a:prstGeom prst="rect">
            <a:avLst/>
          </a:prstGeom>
        </p:spPr>
      </p:pic>
      <p:sp>
        <p:nvSpPr>
          <p:cNvPr id="3" name="TextBox 2">
            <a:extLst>
              <a:ext uri="{FF2B5EF4-FFF2-40B4-BE49-F238E27FC236}">
                <a16:creationId xmlns:a16="http://schemas.microsoft.com/office/drawing/2014/main" id="{045159DE-1D5B-CCB6-E292-4884FEA64B80}"/>
              </a:ext>
            </a:extLst>
          </p:cNvPr>
          <p:cNvSpPr txBox="1"/>
          <p:nvPr/>
        </p:nvSpPr>
        <p:spPr>
          <a:xfrm>
            <a:off x="1640636" y="1294818"/>
            <a:ext cx="1766047" cy="369332"/>
          </a:xfrm>
          <a:prstGeom prst="rect">
            <a:avLst/>
          </a:prstGeom>
          <a:noFill/>
        </p:spPr>
        <p:txBody>
          <a:bodyPr wrap="square" rtlCol="0">
            <a:spAutoFit/>
          </a:bodyPr>
          <a:lstStyle/>
          <a:p>
            <a:r>
              <a:rPr lang="en-GB" b="1" dirty="0">
                <a:solidFill>
                  <a:srgbClr val="E6287F"/>
                </a:solidFill>
              </a:rPr>
              <a:t>Outline Method</a:t>
            </a:r>
          </a:p>
        </p:txBody>
      </p:sp>
      <p:sp>
        <p:nvSpPr>
          <p:cNvPr id="5" name="TextBox 4">
            <a:extLst>
              <a:ext uri="{FF2B5EF4-FFF2-40B4-BE49-F238E27FC236}">
                <a16:creationId xmlns:a16="http://schemas.microsoft.com/office/drawing/2014/main" id="{B58FFA9E-A1C6-B702-D7CB-BAA6AB7768EB}"/>
              </a:ext>
            </a:extLst>
          </p:cNvPr>
          <p:cNvSpPr txBox="1"/>
          <p:nvPr/>
        </p:nvSpPr>
        <p:spPr>
          <a:xfrm>
            <a:off x="5943040" y="1262552"/>
            <a:ext cx="2107134" cy="369332"/>
          </a:xfrm>
          <a:prstGeom prst="rect">
            <a:avLst/>
          </a:prstGeom>
          <a:noFill/>
        </p:spPr>
        <p:txBody>
          <a:bodyPr wrap="square" rtlCol="0">
            <a:spAutoFit/>
          </a:bodyPr>
          <a:lstStyle/>
          <a:p>
            <a:r>
              <a:rPr lang="en-GB" b="1" dirty="0">
                <a:solidFill>
                  <a:srgbClr val="E6287F"/>
                </a:solidFill>
              </a:rPr>
              <a:t>Charting Method</a:t>
            </a:r>
          </a:p>
        </p:txBody>
      </p:sp>
    </p:spTree>
    <p:extLst>
      <p:ext uri="{BB962C8B-B14F-4D97-AF65-F5344CB8AC3E}">
        <p14:creationId xmlns:p14="http://schemas.microsoft.com/office/powerpoint/2010/main" val="85695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b="1" dirty="0">
                <a:solidFill>
                  <a:srgbClr val="E6287F"/>
                </a:solidFill>
              </a:rPr>
              <a:t>Note Taking – Your Turn!</a:t>
            </a:r>
          </a:p>
        </p:txBody>
      </p:sp>
      <p:sp>
        <p:nvSpPr>
          <p:cNvPr id="6" name="TextBox 5"/>
          <p:cNvSpPr txBox="1"/>
          <p:nvPr/>
        </p:nvSpPr>
        <p:spPr>
          <a:xfrm>
            <a:off x="621792" y="2013228"/>
            <a:ext cx="7900416" cy="2831544"/>
          </a:xfrm>
          <a:prstGeom prst="rect">
            <a:avLst/>
          </a:prstGeom>
          <a:noFill/>
        </p:spPr>
        <p:txBody>
          <a:bodyPr wrap="square" rtlCol="0">
            <a:spAutoFit/>
          </a:bodyPr>
          <a:lstStyle/>
          <a:p>
            <a:pPr algn="ctr"/>
            <a:r>
              <a:rPr lang="en-US" sz="3200" b="1" dirty="0"/>
              <a:t>Choose one of the note taking styles…</a:t>
            </a:r>
          </a:p>
          <a:p>
            <a:pPr algn="ctr"/>
            <a:endParaRPr lang="en-US" sz="3200" b="1" dirty="0"/>
          </a:p>
          <a:p>
            <a:pPr algn="ctr"/>
            <a:r>
              <a:rPr lang="en-US" sz="3200" b="1" dirty="0"/>
              <a:t>Using the note taking style you’ve chosen, make notes on the short clip we’re about to watch!</a:t>
            </a:r>
          </a:p>
          <a:p>
            <a:endParaRPr lang="en-US" dirty="0"/>
          </a:p>
        </p:txBody>
      </p:sp>
    </p:spTree>
    <p:extLst>
      <p:ext uri="{BB962C8B-B14F-4D97-AF65-F5344CB8AC3E}">
        <p14:creationId xmlns:p14="http://schemas.microsoft.com/office/powerpoint/2010/main" val="126753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314325" y="141606"/>
            <a:ext cx="7886700" cy="1325563"/>
          </a:xfrm>
        </p:spPr>
        <p:txBody>
          <a:bodyPr/>
          <a:lstStyle/>
          <a:p>
            <a:r>
              <a:rPr lang="en-US" b="1" dirty="0">
                <a:solidFill>
                  <a:srgbClr val="E6287F"/>
                </a:solidFill>
              </a:rPr>
              <a:t>Reading Skills</a:t>
            </a:r>
          </a:p>
        </p:txBody>
      </p:sp>
      <p:sp>
        <p:nvSpPr>
          <p:cNvPr id="3" name="TextBox 2">
            <a:extLst>
              <a:ext uri="{FF2B5EF4-FFF2-40B4-BE49-F238E27FC236}">
                <a16:creationId xmlns:a16="http://schemas.microsoft.com/office/drawing/2014/main" id="{4E23218E-64CC-9D17-9F46-A48EB38B5E2C}"/>
              </a:ext>
            </a:extLst>
          </p:cNvPr>
          <p:cNvSpPr txBox="1"/>
          <p:nvPr/>
        </p:nvSpPr>
        <p:spPr>
          <a:xfrm>
            <a:off x="314325" y="1203424"/>
            <a:ext cx="4676066" cy="5632311"/>
          </a:xfrm>
          <a:prstGeom prst="rect">
            <a:avLst/>
          </a:prstGeom>
          <a:noFill/>
        </p:spPr>
        <p:txBody>
          <a:bodyPr wrap="square" rtlCol="0">
            <a:spAutoFit/>
          </a:bodyPr>
          <a:lstStyle/>
          <a:p>
            <a:pPr>
              <a:lnSpc>
                <a:spcPct val="150000"/>
              </a:lnSpc>
            </a:pPr>
            <a:r>
              <a:rPr lang="en-US" b="1" dirty="0"/>
              <a:t>As you read:</a:t>
            </a:r>
          </a:p>
          <a:p>
            <a:pPr marL="285750" indent="-285750">
              <a:lnSpc>
                <a:spcPct val="150000"/>
              </a:lnSpc>
              <a:buFont typeface="Wingdings" panose="05000000000000000000" pitchFamily="2" charset="2"/>
              <a:buChar char="Ø"/>
            </a:pPr>
            <a:r>
              <a:rPr lang="en-US" dirty="0"/>
              <a:t>Highlight, annotate and make notes of any thoughts or questions.</a:t>
            </a:r>
          </a:p>
          <a:p>
            <a:pPr>
              <a:lnSpc>
                <a:spcPct val="150000"/>
              </a:lnSpc>
            </a:pPr>
            <a:endParaRPr lang="en-US" dirty="0"/>
          </a:p>
          <a:p>
            <a:pPr marL="285750" indent="-285750">
              <a:lnSpc>
                <a:spcPct val="150000"/>
              </a:lnSpc>
              <a:buFont typeface="Wingdings" panose="05000000000000000000" pitchFamily="2" charset="2"/>
              <a:buChar char="Ø"/>
            </a:pPr>
            <a:r>
              <a:rPr lang="en-US" dirty="0"/>
              <a:t>Practice skimming (quickly looking over a text to get a general idea) and scanning (looking for key words).</a:t>
            </a:r>
          </a:p>
          <a:p>
            <a:pPr marL="285750" indent="-285750">
              <a:lnSpc>
                <a:spcPct val="150000"/>
              </a:lnSpc>
              <a:buFont typeface="Wingdings" panose="05000000000000000000" pitchFamily="2" charset="2"/>
              <a:buChar char="Ø"/>
            </a:pPr>
            <a:endParaRPr lang="en-US" dirty="0"/>
          </a:p>
          <a:p>
            <a:pPr marL="285750" indent="-285750">
              <a:lnSpc>
                <a:spcPct val="150000"/>
              </a:lnSpc>
              <a:buFont typeface="Wingdings" panose="05000000000000000000" pitchFamily="2" charset="2"/>
              <a:buChar char="Ø"/>
            </a:pPr>
            <a:r>
              <a:rPr lang="en-US" dirty="0"/>
              <a:t>Reflect on the body of text that you’ve just read – what made sense? What surprised you? What do you need to investigate further? What was the author’s point?</a:t>
            </a:r>
          </a:p>
          <a:p>
            <a:endParaRPr lang="en-US" dirty="0"/>
          </a:p>
          <a:p>
            <a:endParaRPr lang="en-US" dirty="0"/>
          </a:p>
        </p:txBody>
      </p:sp>
      <p:pic>
        <p:nvPicPr>
          <p:cNvPr id="7" name="Picture 6" descr="A chart of writing and text&#10;&#10;Description automatically generated with medium confidence">
            <a:extLst>
              <a:ext uri="{FF2B5EF4-FFF2-40B4-BE49-F238E27FC236}">
                <a16:creationId xmlns:a16="http://schemas.microsoft.com/office/drawing/2014/main" id="{F69FB8F8-CE02-6C01-EC6B-D582D6FCBA8B}"/>
              </a:ext>
            </a:extLst>
          </p:cNvPr>
          <p:cNvPicPr>
            <a:picLocks noChangeAspect="1"/>
          </p:cNvPicPr>
          <p:nvPr/>
        </p:nvPicPr>
        <p:blipFill rotWithShape="1">
          <a:blip r:embed="rId4"/>
          <a:srcRect l="3864" t="17629" r="4673" b="7556"/>
          <a:stretch/>
        </p:blipFill>
        <p:spPr>
          <a:xfrm>
            <a:off x="4990391" y="1257895"/>
            <a:ext cx="3839284" cy="4289466"/>
          </a:xfrm>
          <a:prstGeom prst="rect">
            <a:avLst/>
          </a:prstGeom>
        </p:spPr>
      </p:pic>
    </p:spTree>
    <p:extLst>
      <p:ext uri="{BB962C8B-B14F-4D97-AF65-F5344CB8AC3E}">
        <p14:creationId xmlns:p14="http://schemas.microsoft.com/office/powerpoint/2010/main" val="243350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858763"/>
          </a:xfrm>
        </p:spPr>
      </p:pic>
      <p:sp>
        <p:nvSpPr>
          <p:cNvPr id="2" name="Title 1"/>
          <p:cNvSpPr>
            <a:spLocks noGrp="1"/>
          </p:cNvSpPr>
          <p:nvPr>
            <p:ph type="title"/>
          </p:nvPr>
        </p:nvSpPr>
        <p:spPr>
          <a:xfrm>
            <a:off x="234203" y="146977"/>
            <a:ext cx="7886700" cy="1325563"/>
          </a:xfrm>
        </p:spPr>
        <p:txBody>
          <a:bodyPr/>
          <a:lstStyle/>
          <a:p>
            <a:r>
              <a:rPr lang="en-US" b="1" dirty="0">
                <a:solidFill>
                  <a:srgbClr val="E6287F"/>
                </a:solidFill>
              </a:rPr>
              <a:t>Bonus Task</a:t>
            </a:r>
          </a:p>
        </p:txBody>
      </p:sp>
      <p:sp>
        <p:nvSpPr>
          <p:cNvPr id="3" name="TextBox 2">
            <a:extLst>
              <a:ext uri="{FF2B5EF4-FFF2-40B4-BE49-F238E27FC236}">
                <a16:creationId xmlns:a16="http://schemas.microsoft.com/office/drawing/2014/main" id="{872CBF42-EE93-707B-6A73-A68224EEB1E1}"/>
              </a:ext>
            </a:extLst>
          </p:cNvPr>
          <p:cNvSpPr txBox="1"/>
          <p:nvPr/>
        </p:nvSpPr>
        <p:spPr>
          <a:xfrm>
            <a:off x="505945" y="1659285"/>
            <a:ext cx="8132109" cy="1569660"/>
          </a:xfrm>
          <a:prstGeom prst="rect">
            <a:avLst/>
          </a:prstGeom>
          <a:noFill/>
        </p:spPr>
        <p:txBody>
          <a:bodyPr wrap="square" rtlCol="0">
            <a:spAutoFit/>
          </a:bodyPr>
          <a:lstStyle/>
          <a:p>
            <a:pPr algn="ctr"/>
            <a:r>
              <a:rPr lang="en-US" sz="3200" dirty="0"/>
              <a:t>Using the resources on the tables, make some study resources focused on everything you have learned today. This could be:</a:t>
            </a:r>
          </a:p>
        </p:txBody>
      </p:sp>
      <p:sp>
        <p:nvSpPr>
          <p:cNvPr id="11" name="TextBox 10">
            <a:extLst>
              <a:ext uri="{FF2B5EF4-FFF2-40B4-BE49-F238E27FC236}">
                <a16:creationId xmlns:a16="http://schemas.microsoft.com/office/drawing/2014/main" id="{0A606CDE-3A07-6B49-46BD-59686B80330D}"/>
              </a:ext>
            </a:extLst>
          </p:cNvPr>
          <p:cNvSpPr txBox="1"/>
          <p:nvPr/>
        </p:nvSpPr>
        <p:spPr>
          <a:xfrm rot="20789840">
            <a:off x="5889418" y="5448419"/>
            <a:ext cx="2200818" cy="523220"/>
          </a:xfrm>
          <a:prstGeom prst="rect">
            <a:avLst/>
          </a:prstGeom>
          <a:noFill/>
        </p:spPr>
        <p:txBody>
          <a:bodyPr wrap="square" rtlCol="0">
            <a:spAutoFit/>
          </a:bodyPr>
          <a:lstStyle/>
          <a:p>
            <a:r>
              <a:rPr lang="en-US" sz="2800" b="1" dirty="0">
                <a:solidFill>
                  <a:srgbClr val="E6287F"/>
                </a:solidFill>
              </a:rPr>
              <a:t>Mind Map</a:t>
            </a:r>
          </a:p>
        </p:txBody>
      </p:sp>
      <p:sp>
        <p:nvSpPr>
          <p:cNvPr id="12" name="TextBox 11">
            <a:extLst>
              <a:ext uri="{FF2B5EF4-FFF2-40B4-BE49-F238E27FC236}">
                <a16:creationId xmlns:a16="http://schemas.microsoft.com/office/drawing/2014/main" id="{CA1D05E1-67C0-6E6E-9B9D-FFAF41CA6E5E}"/>
              </a:ext>
            </a:extLst>
          </p:cNvPr>
          <p:cNvSpPr txBox="1"/>
          <p:nvPr/>
        </p:nvSpPr>
        <p:spPr>
          <a:xfrm rot="20940957">
            <a:off x="858998" y="3670208"/>
            <a:ext cx="2573967" cy="523220"/>
          </a:xfrm>
          <a:prstGeom prst="rect">
            <a:avLst/>
          </a:prstGeom>
          <a:noFill/>
        </p:spPr>
        <p:txBody>
          <a:bodyPr wrap="square" rtlCol="0">
            <a:spAutoFit/>
          </a:bodyPr>
          <a:lstStyle/>
          <a:p>
            <a:r>
              <a:rPr lang="en-US" sz="2800" b="1" dirty="0">
                <a:solidFill>
                  <a:srgbClr val="00B0F0"/>
                </a:solidFill>
              </a:rPr>
              <a:t>Flashcards</a:t>
            </a:r>
          </a:p>
        </p:txBody>
      </p:sp>
      <p:sp>
        <p:nvSpPr>
          <p:cNvPr id="13" name="TextBox 12">
            <a:extLst>
              <a:ext uri="{FF2B5EF4-FFF2-40B4-BE49-F238E27FC236}">
                <a16:creationId xmlns:a16="http://schemas.microsoft.com/office/drawing/2014/main" id="{91C7630E-E2FA-8440-E577-AED60966685D}"/>
              </a:ext>
            </a:extLst>
          </p:cNvPr>
          <p:cNvSpPr txBox="1"/>
          <p:nvPr/>
        </p:nvSpPr>
        <p:spPr>
          <a:xfrm>
            <a:off x="4777046" y="4626619"/>
            <a:ext cx="4289595" cy="523220"/>
          </a:xfrm>
          <a:prstGeom prst="rect">
            <a:avLst/>
          </a:prstGeom>
          <a:noFill/>
        </p:spPr>
        <p:txBody>
          <a:bodyPr wrap="square" rtlCol="0">
            <a:spAutoFit/>
          </a:bodyPr>
          <a:lstStyle/>
          <a:p>
            <a:r>
              <a:rPr lang="en-US" sz="2800" b="1" dirty="0">
                <a:solidFill>
                  <a:srgbClr val="00B0F0"/>
                </a:solidFill>
              </a:rPr>
              <a:t>Script for a voice recording</a:t>
            </a:r>
          </a:p>
        </p:txBody>
      </p:sp>
      <p:sp>
        <p:nvSpPr>
          <p:cNvPr id="14" name="TextBox 13">
            <a:extLst>
              <a:ext uri="{FF2B5EF4-FFF2-40B4-BE49-F238E27FC236}">
                <a16:creationId xmlns:a16="http://schemas.microsoft.com/office/drawing/2014/main" id="{45E65620-4013-9E13-5F17-B91BC29DDBB5}"/>
              </a:ext>
            </a:extLst>
          </p:cNvPr>
          <p:cNvSpPr txBox="1"/>
          <p:nvPr/>
        </p:nvSpPr>
        <p:spPr>
          <a:xfrm rot="936173">
            <a:off x="6497054" y="3696577"/>
            <a:ext cx="1432355" cy="523220"/>
          </a:xfrm>
          <a:prstGeom prst="rect">
            <a:avLst/>
          </a:prstGeom>
          <a:noFill/>
        </p:spPr>
        <p:txBody>
          <a:bodyPr wrap="square" rtlCol="0">
            <a:spAutoFit/>
          </a:bodyPr>
          <a:lstStyle/>
          <a:p>
            <a:r>
              <a:rPr lang="en-US" sz="2800" b="1" dirty="0">
                <a:solidFill>
                  <a:srgbClr val="E6287F"/>
                </a:solidFill>
              </a:rPr>
              <a:t>Notes</a:t>
            </a:r>
          </a:p>
        </p:txBody>
      </p:sp>
      <p:sp>
        <p:nvSpPr>
          <p:cNvPr id="15" name="TextBox 14">
            <a:extLst>
              <a:ext uri="{FF2B5EF4-FFF2-40B4-BE49-F238E27FC236}">
                <a16:creationId xmlns:a16="http://schemas.microsoft.com/office/drawing/2014/main" id="{52DA0554-4F28-2E86-5C70-DF601A02F5B8}"/>
              </a:ext>
            </a:extLst>
          </p:cNvPr>
          <p:cNvSpPr txBox="1"/>
          <p:nvPr/>
        </p:nvSpPr>
        <p:spPr>
          <a:xfrm rot="573007">
            <a:off x="835153" y="5564676"/>
            <a:ext cx="2032450" cy="523220"/>
          </a:xfrm>
          <a:prstGeom prst="rect">
            <a:avLst/>
          </a:prstGeom>
          <a:noFill/>
        </p:spPr>
        <p:txBody>
          <a:bodyPr wrap="square" rtlCol="0">
            <a:spAutoFit/>
          </a:bodyPr>
          <a:lstStyle/>
          <a:p>
            <a:r>
              <a:rPr lang="en-US" sz="2800" b="1" dirty="0">
                <a:solidFill>
                  <a:srgbClr val="00B0F0"/>
                </a:solidFill>
              </a:rPr>
              <a:t>Poster</a:t>
            </a:r>
          </a:p>
        </p:txBody>
      </p:sp>
      <p:sp>
        <p:nvSpPr>
          <p:cNvPr id="16" name="TextBox 15">
            <a:extLst>
              <a:ext uri="{FF2B5EF4-FFF2-40B4-BE49-F238E27FC236}">
                <a16:creationId xmlns:a16="http://schemas.microsoft.com/office/drawing/2014/main" id="{9E82C645-8B25-130B-25D4-7E11EC22A2F4}"/>
              </a:ext>
            </a:extLst>
          </p:cNvPr>
          <p:cNvSpPr txBox="1"/>
          <p:nvPr/>
        </p:nvSpPr>
        <p:spPr>
          <a:xfrm>
            <a:off x="505945" y="4621381"/>
            <a:ext cx="3701172" cy="523220"/>
          </a:xfrm>
          <a:prstGeom prst="rect">
            <a:avLst/>
          </a:prstGeom>
          <a:noFill/>
        </p:spPr>
        <p:txBody>
          <a:bodyPr wrap="square" rtlCol="0">
            <a:spAutoFit/>
          </a:bodyPr>
          <a:lstStyle/>
          <a:p>
            <a:r>
              <a:rPr lang="en-US" sz="2800" b="1" dirty="0">
                <a:solidFill>
                  <a:srgbClr val="E6287F"/>
                </a:solidFill>
              </a:rPr>
              <a:t>Annotating the slides</a:t>
            </a:r>
          </a:p>
        </p:txBody>
      </p:sp>
    </p:spTree>
    <p:extLst>
      <p:ext uri="{BB962C8B-B14F-4D97-AF65-F5344CB8AC3E}">
        <p14:creationId xmlns:p14="http://schemas.microsoft.com/office/powerpoint/2010/main" val="52995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p:nvPr>
        </p:nvSpPr>
        <p:spPr>
          <a:xfrm>
            <a:off x="683769" y="2862738"/>
            <a:ext cx="7772400" cy="1132523"/>
          </a:xfrm>
        </p:spPr>
        <p:txBody>
          <a:bodyPr/>
          <a:lstStyle/>
          <a:p>
            <a:r>
              <a:rPr lang="en-US" dirty="0">
                <a:solidFill>
                  <a:srgbClr val="E6287F"/>
                </a:solidFill>
              </a:rPr>
              <a:t>Study Skills</a:t>
            </a:r>
          </a:p>
        </p:txBody>
      </p:sp>
    </p:spTree>
    <p:extLst>
      <p:ext uri="{BB962C8B-B14F-4D97-AF65-F5344CB8AC3E}">
        <p14:creationId xmlns:p14="http://schemas.microsoft.com/office/powerpoint/2010/main" val="125411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0" y="2968"/>
            <a:ext cx="9144000" cy="1325563"/>
          </a:xfrm>
        </p:spPr>
        <p:txBody>
          <a:bodyPr/>
          <a:lstStyle/>
          <a:p>
            <a:pPr algn="ctr"/>
            <a:r>
              <a:rPr lang="en-US" b="1" dirty="0">
                <a:solidFill>
                  <a:srgbClr val="E6287F"/>
                </a:solidFill>
              </a:rPr>
              <a:t>A Final Note</a:t>
            </a:r>
          </a:p>
        </p:txBody>
      </p:sp>
      <p:sp>
        <p:nvSpPr>
          <p:cNvPr id="10" name="Rectangle 9">
            <a:extLst>
              <a:ext uri="{FF2B5EF4-FFF2-40B4-BE49-F238E27FC236}">
                <a16:creationId xmlns:a16="http://schemas.microsoft.com/office/drawing/2014/main" id="{2EFE31A7-F83B-9BD1-8548-CE402F6B11D3}"/>
              </a:ext>
            </a:extLst>
          </p:cNvPr>
          <p:cNvSpPr/>
          <p:nvPr/>
        </p:nvSpPr>
        <p:spPr bwMode="auto">
          <a:xfrm rot="21146702">
            <a:off x="186880" y="938029"/>
            <a:ext cx="2297272" cy="1723604"/>
          </a:xfrm>
          <a:prstGeom prst="rect">
            <a:avLst/>
          </a:prstGeom>
          <a:solidFill>
            <a:srgbClr val="EE008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36000" tIns="45720" rIns="36000" bIns="45720" numCol="1" rtlCol="0" anchor="ctr" anchorCtr="0" compatLnSpc="1">
            <a:prstTxWarp prst="textNoShape">
              <a:avLst/>
            </a:prstTxWarp>
          </a:bodyPr>
          <a:lstStyle/>
          <a:p>
            <a:pPr algn="ctr"/>
            <a:r>
              <a:rPr lang="en-US" sz="2000" dirty="0">
                <a:solidFill>
                  <a:schemeClr val="bg1"/>
                </a:solidFill>
              </a:rPr>
              <a:t>Create your own study timetable </a:t>
            </a:r>
            <a:r>
              <a:rPr lang="en-US" b="1" dirty="0">
                <a:solidFill>
                  <a:schemeClr val="bg1"/>
                </a:solidFill>
              </a:rPr>
              <a:t>(with breaks included)</a:t>
            </a:r>
            <a:endParaRPr lang="en-US" sz="2000" b="1" dirty="0">
              <a:solidFill>
                <a:schemeClr val="bg1"/>
              </a:solidFill>
            </a:endParaRPr>
          </a:p>
        </p:txBody>
      </p:sp>
      <p:sp>
        <p:nvSpPr>
          <p:cNvPr id="12" name="Rectangle 11">
            <a:extLst>
              <a:ext uri="{FF2B5EF4-FFF2-40B4-BE49-F238E27FC236}">
                <a16:creationId xmlns:a16="http://schemas.microsoft.com/office/drawing/2014/main" id="{B1E5701E-5066-E33F-C59F-7C7A52CDD86E}"/>
              </a:ext>
            </a:extLst>
          </p:cNvPr>
          <p:cNvSpPr/>
          <p:nvPr/>
        </p:nvSpPr>
        <p:spPr bwMode="auto">
          <a:xfrm rot="783539">
            <a:off x="6618740" y="3181665"/>
            <a:ext cx="2353756" cy="1823963"/>
          </a:xfrm>
          <a:prstGeom prst="rect">
            <a:avLst/>
          </a:prstGeom>
          <a:solidFill>
            <a:srgbClr val="00B0F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36000" tIns="45720" rIns="36000" bIns="45720" numCol="1" rtlCol="0" anchor="ctr" anchorCtr="0" compatLnSpc="1">
            <a:prstTxWarp prst="textNoShape">
              <a:avLst/>
            </a:prstTxWarp>
          </a:bodyPr>
          <a:lstStyle/>
          <a:p>
            <a:pPr algn="ctr"/>
            <a:r>
              <a:rPr lang="en-US" sz="2400" dirty="0">
                <a:solidFill>
                  <a:schemeClr val="bg1"/>
                </a:solidFill>
              </a:rPr>
              <a:t>Research your learning style.</a:t>
            </a:r>
          </a:p>
          <a:p>
            <a:endParaRPr lang="en-US" sz="2000" dirty="0">
              <a:solidFill>
                <a:schemeClr val="bg1"/>
              </a:solidFill>
            </a:endParaRPr>
          </a:p>
        </p:txBody>
      </p:sp>
      <p:sp>
        <p:nvSpPr>
          <p:cNvPr id="6" name="Rectangle 5">
            <a:extLst>
              <a:ext uri="{FF2B5EF4-FFF2-40B4-BE49-F238E27FC236}">
                <a16:creationId xmlns:a16="http://schemas.microsoft.com/office/drawing/2014/main" id="{4CB86872-09D0-BAE5-D960-204603E2CDA0}"/>
              </a:ext>
            </a:extLst>
          </p:cNvPr>
          <p:cNvSpPr/>
          <p:nvPr/>
        </p:nvSpPr>
        <p:spPr bwMode="auto">
          <a:xfrm rot="21253301">
            <a:off x="5070968" y="4409097"/>
            <a:ext cx="2357567" cy="1837487"/>
          </a:xfrm>
          <a:prstGeom prst="rect">
            <a:avLst/>
          </a:prstGeom>
          <a:solidFill>
            <a:srgbClr val="EE008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36000" tIns="45720" rIns="36000" bIns="45720" numCol="1" rtlCol="0" anchor="ctr" anchorCtr="0" compatLnSpc="1">
            <a:prstTxWarp prst="textNoShape">
              <a:avLst/>
            </a:prstTxWarp>
          </a:bodyPr>
          <a:lstStyle/>
          <a:p>
            <a:pPr algn="ctr"/>
            <a:r>
              <a:rPr lang="en-US" sz="2000" b="1" dirty="0">
                <a:solidFill>
                  <a:schemeClr val="bg1"/>
                </a:solidFill>
              </a:rPr>
              <a:t>Remember – these are skills that  will be useful throughout your life! </a:t>
            </a:r>
          </a:p>
          <a:p>
            <a:pPr algn="ctr"/>
            <a:endParaRPr lang="en-US" sz="2000" dirty="0">
              <a:solidFill>
                <a:schemeClr val="bg1"/>
              </a:solidFill>
            </a:endParaRPr>
          </a:p>
        </p:txBody>
      </p:sp>
      <p:sp>
        <p:nvSpPr>
          <p:cNvPr id="15" name="Rectangle 14">
            <a:extLst>
              <a:ext uri="{FF2B5EF4-FFF2-40B4-BE49-F238E27FC236}">
                <a16:creationId xmlns:a16="http://schemas.microsoft.com/office/drawing/2014/main" id="{B46BBAE1-F3E7-7952-90B3-028B9135BD2B}"/>
              </a:ext>
            </a:extLst>
          </p:cNvPr>
          <p:cNvSpPr/>
          <p:nvPr/>
        </p:nvSpPr>
        <p:spPr bwMode="auto">
          <a:xfrm rot="585639">
            <a:off x="6644416" y="1005080"/>
            <a:ext cx="2353756" cy="1823963"/>
          </a:xfrm>
          <a:prstGeom prst="rect">
            <a:avLst/>
          </a:prstGeom>
          <a:solidFill>
            <a:srgbClr val="00B0F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36000" tIns="45720" rIns="36000" bIns="45720" numCol="1" rtlCol="0" anchor="ctr" anchorCtr="0" compatLnSpc="1">
            <a:prstTxWarp prst="textNoShape">
              <a:avLst/>
            </a:prstTxWarp>
          </a:bodyPr>
          <a:lstStyle/>
          <a:p>
            <a:pPr algn="ctr"/>
            <a:endParaRPr lang="en-GB" sz="2400" dirty="0">
              <a:solidFill>
                <a:schemeClr val="bg1"/>
              </a:solidFill>
            </a:endParaRPr>
          </a:p>
          <a:p>
            <a:pPr algn="ctr"/>
            <a:r>
              <a:rPr lang="en-GB" sz="2200" dirty="0">
                <a:solidFill>
                  <a:schemeClr val="bg1"/>
                </a:solidFill>
              </a:rPr>
              <a:t>Don’t cram your study or revision – use spaced repetition! </a:t>
            </a:r>
            <a:endParaRPr lang="en-US" sz="2200" dirty="0">
              <a:solidFill>
                <a:schemeClr val="bg1"/>
              </a:solidFill>
            </a:endParaRPr>
          </a:p>
          <a:p>
            <a:endParaRPr lang="en-US" sz="2000" dirty="0">
              <a:solidFill>
                <a:schemeClr val="bg1"/>
              </a:solidFill>
            </a:endParaRPr>
          </a:p>
        </p:txBody>
      </p:sp>
      <p:sp>
        <p:nvSpPr>
          <p:cNvPr id="11" name="Rectangle 10">
            <a:extLst>
              <a:ext uri="{FF2B5EF4-FFF2-40B4-BE49-F238E27FC236}">
                <a16:creationId xmlns:a16="http://schemas.microsoft.com/office/drawing/2014/main" id="{6A7590B4-228C-CED5-4F6F-7A42DC2B3E70}"/>
              </a:ext>
            </a:extLst>
          </p:cNvPr>
          <p:cNvSpPr/>
          <p:nvPr/>
        </p:nvSpPr>
        <p:spPr bwMode="auto">
          <a:xfrm rot="751206">
            <a:off x="2179162" y="2167681"/>
            <a:ext cx="2353756" cy="1823963"/>
          </a:xfrm>
          <a:prstGeom prst="rect">
            <a:avLst/>
          </a:prstGeom>
          <a:solidFill>
            <a:srgbClr val="00B0F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36000" tIns="45720" rIns="36000" bIns="45720" numCol="1" rtlCol="0" anchor="ctr" anchorCtr="0" compatLnSpc="1">
            <a:prstTxWarp prst="textNoShape">
              <a:avLst/>
            </a:prstTxWarp>
          </a:bodyPr>
          <a:lstStyle/>
          <a:p>
            <a:pPr algn="ctr"/>
            <a:r>
              <a:rPr lang="en-US" sz="2200" dirty="0">
                <a:solidFill>
                  <a:schemeClr val="bg1"/>
                </a:solidFill>
              </a:rPr>
              <a:t>Try out different techniques and methods for different subjects.</a:t>
            </a:r>
          </a:p>
        </p:txBody>
      </p:sp>
      <p:sp>
        <p:nvSpPr>
          <p:cNvPr id="3" name="Rectangle 2">
            <a:extLst>
              <a:ext uri="{FF2B5EF4-FFF2-40B4-BE49-F238E27FC236}">
                <a16:creationId xmlns:a16="http://schemas.microsoft.com/office/drawing/2014/main" id="{81C0EC2E-59B4-3D93-385D-FA548D9CDB31}"/>
              </a:ext>
            </a:extLst>
          </p:cNvPr>
          <p:cNvSpPr/>
          <p:nvPr/>
        </p:nvSpPr>
        <p:spPr bwMode="auto">
          <a:xfrm rot="21001844">
            <a:off x="4450527" y="1702967"/>
            <a:ext cx="2356280" cy="1780295"/>
          </a:xfrm>
          <a:prstGeom prst="rect">
            <a:avLst/>
          </a:prstGeom>
          <a:solidFill>
            <a:srgbClr val="EE008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36000" tIns="45720" rIns="36000" bIns="45720" numCol="1" rtlCol="0" anchor="ctr" anchorCtr="0" compatLnSpc="1">
            <a:prstTxWarp prst="textNoShape">
              <a:avLst/>
            </a:prstTxWarp>
          </a:bodyPr>
          <a:lstStyle/>
          <a:p>
            <a:pPr algn="ctr"/>
            <a:r>
              <a:rPr lang="en-US" sz="2000" dirty="0">
                <a:solidFill>
                  <a:schemeClr val="bg1"/>
                </a:solidFill>
              </a:rPr>
              <a:t>Have a look at some of the apps and resources mentioned.</a:t>
            </a:r>
          </a:p>
          <a:p>
            <a:pPr algn="ctr"/>
            <a:endParaRPr lang="en-US" sz="2000" b="1" dirty="0">
              <a:solidFill>
                <a:schemeClr val="bg1"/>
              </a:solidFill>
            </a:endParaRPr>
          </a:p>
        </p:txBody>
      </p:sp>
      <p:sp>
        <p:nvSpPr>
          <p:cNvPr id="13" name="Rectangle 12">
            <a:extLst>
              <a:ext uri="{FF2B5EF4-FFF2-40B4-BE49-F238E27FC236}">
                <a16:creationId xmlns:a16="http://schemas.microsoft.com/office/drawing/2014/main" id="{92B6F7CE-D57C-203E-170C-1C579BE614EC}"/>
              </a:ext>
            </a:extLst>
          </p:cNvPr>
          <p:cNvSpPr/>
          <p:nvPr/>
        </p:nvSpPr>
        <p:spPr bwMode="auto">
          <a:xfrm rot="21146702">
            <a:off x="235647" y="3679976"/>
            <a:ext cx="2375620" cy="1713213"/>
          </a:xfrm>
          <a:prstGeom prst="rect">
            <a:avLst/>
          </a:prstGeom>
          <a:solidFill>
            <a:srgbClr val="EE008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36000" tIns="45720" rIns="36000" bIns="45720" numCol="1" rtlCol="0" anchor="ctr" anchorCtr="0" compatLnSpc="1">
            <a:prstTxWarp prst="textNoShape">
              <a:avLst/>
            </a:prstTxWarp>
          </a:bodyPr>
          <a:lstStyle/>
          <a:p>
            <a:pPr algn="ctr"/>
            <a:r>
              <a:rPr lang="en-GB" sz="2000" dirty="0">
                <a:solidFill>
                  <a:schemeClr val="bg1"/>
                </a:solidFill>
              </a:rPr>
              <a:t>Use the support you have access to – teachers, study centre and the library. </a:t>
            </a:r>
          </a:p>
          <a:p>
            <a:endParaRPr lang="en-US" sz="2000" b="1" dirty="0">
              <a:solidFill>
                <a:schemeClr val="bg1"/>
              </a:solidFill>
            </a:endParaRPr>
          </a:p>
        </p:txBody>
      </p:sp>
      <p:sp>
        <p:nvSpPr>
          <p:cNvPr id="14" name="Rectangle 13">
            <a:extLst>
              <a:ext uri="{FF2B5EF4-FFF2-40B4-BE49-F238E27FC236}">
                <a16:creationId xmlns:a16="http://schemas.microsoft.com/office/drawing/2014/main" id="{F18605BC-B5AD-301E-453C-D0284A816C43}"/>
              </a:ext>
            </a:extLst>
          </p:cNvPr>
          <p:cNvSpPr/>
          <p:nvPr/>
        </p:nvSpPr>
        <p:spPr bwMode="auto">
          <a:xfrm rot="684141">
            <a:off x="2427654" y="4506191"/>
            <a:ext cx="2490648" cy="1834659"/>
          </a:xfrm>
          <a:prstGeom prst="rect">
            <a:avLst/>
          </a:prstGeom>
          <a:solidFill>
            <a:srgbClr val="00B0F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36000" tIns="45720" rIns="36000" bIns="45720" numCol="1" rtlCol="0" anchor="ctr" anchorCtr="0" compatLnSpc="1">
            <a:prstTxWarp prst="textNoShape">
              <a:avLst/>
            </a:prstTxWarp>
          </a:bodyPr>
          <a:lstStyle/>
          <a:p>
            <a:pPr algn="ctr"/>
            <a:r>
              <a:rPr lang="en-US" sz="2200" dirty="0">
                <a:solidFill>
                  <a:schemeClr val="bg1"/>
                </a:solidFill>
              </a:rPr>
              <a:t>Your lifestyle impacts your ability to learn – make sure you get enough sleep! </a:t>
            </a:r>
          </a:p>
          <a:p>
            <a:pPr algn="ctr"/>
            <a:endParaRPr lang="en-US" sz="2200" b="1" dirty="0">
              <a:solidFill>
                <a:schemeClr val="bg1"/>
              </a:solidFill>
            </a:endParaRPr>
          </a:p>
        </p:txBody>
      </p:sp>
    </p:spTree>
    <p:extLst>
      <p:ext uri="{BB962C8B-B14F-4D97-AF65-F5344CB8AC3E}">
        <p14:creationId xmlns:p14="http://schemas.microsoft.com/office/powerpoint/2010/main" val="46143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268941" y="15503"/>
            <a:ext cx="7886700" cy="1325563"/>
          </a:xfrm>
        </p:spPr>
        <p:txBody>
          <a:bodyPr/>
          <a:lstStyle/>
          <a:p>
            <a:r>
              <a:rPr lang="en-US" b="1" dirty="0">
                <a:solidFill>
                  <a:srgbClr val="E6287F"/>
                </a:solidFill>
              </a:rPr>
              <a:t>Resources</a:t>
            </a:r>
          </a:p>
        </p:txBody>
      </p:sp>
      <p:sp>
        <p:nvSpPr>
          <p:cNvPr id="3" name="Content Placeholder 2">
            <a:extLst>
              <a:ext uri="{FF2B5EF4-FFF2-40B4-BE49-F238E27FC236}">
                <a16:creationId xmlns:a16="http://schemas.microsoft.com/office/drawing/2014/main" id="{B3D96FEF-65A7-3A4A-B5FA-D5C9786F22AD}"/>
              </a:ext>
            </a:extLst>
          </p:cNvPr>
          <p:cNvSpPr txBox="1">
            <a:spLocks/>
          </p:cNvSpPr>
          <p:nvPr/>
        </p:nvSpPr>
        <p:spPr>
          <a:xfrm>
            <a:off x="277906" y="1192306"/>
            <a:ext cx="8597153" cy="483225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0" b="1" u="sng" dirty="0">
                <a:solidFill>
                  <a:srgbClr val="E6287F"/>
                </a:solidFill>
              </a:rPr>
              <a:t>Apps</a:t>
            </a:r>
          </a:p>
          <a:p>
            <a:pPr>
              <a:lnSpc>
                <a:spcPct val="170000"/>
              </a:lnSpc>
              <a:buFont typeface="Wingdings" panose="05000000000000000000" pitchFamily="2" charset="2"/>
              <a:buChar char="Ø"/>
            </a:pPr>
            <a:r>
              <a:rPr lang="en-GB" sz="6400" b="1" dirty="0"/>
              <a:t>My Study Life: </a:t>
            </a:r>
            <a:r>
              <a:rPr lang="en-GB" sz="6400" dirty="0"/>
              <a:t>Get organised by creating detailed timetables, to-do lists and tracking your progress. </a:t>
            </a:r>
          </a:p>
          <a:p>
            <a:pPr>
              <a:lnSpc>
                <a:spcPct val="170000"/>
              </a:lnSpc>
              <a:buFont typeface="Wingdings" panose="05000000000000000000" pitchFamily="2" charset="2"/>
              <a:buChar char="Ø"/>
            </a:pPr>
            <a:r>
              <a:rPr lang="en-GB" sz="6400" b="1" dirty="0" err="1"/>
              <a:t>AnkiApp</a:t>
            </a:r>
            <a:r>
              <a:rPr lang="en-GB" sz="6400" b="1" dirty="0"/>
              <a:t>: </a:t>
            </a:r>
            <a:r>
              <a:rPr lang="en-GB" sz="6400" dirty="0"/>
              <a:t>Turn your notes into colourful flashcards and test yourself.</a:t>
            </a:r>
          </a:p>
          <a:p>
            <a:pPr>
              <a:lnSpc>
                <a:spcPct val="170000"/>
              </a:lnSpc>
              <a:buFont typeface="Wingdings" panose="05000000000000000000" pitchFamily="2" charset="2"/>
              <a:buChar char="Ø"/>
            </a:pPr>
            <a:r>
              <a:rPr lang="en-GB" sz="6400" b="1" dirty="0">
                <a:cs typeface="Arial"/>
              </a:rPr>
              <a:t>Quizlet: </a:t>
            </a:r>
            <a:r>
              <a:rPr lang="en-GB" sz="6400" dirty="0">
                <a:cs typeface="Arial"/>
              </a:rPr>
              <a:t>Make your own quiz flashcards as well as using ones already made by others. </a:t>
            </a:r>
          </a:p>
          <a:p>
            <a:pPr marL="0" indent="0">
              <a:buNone/>
            </a:pPr>
            <a:endParaRPr lang="en-GB" dirty="0"/>
          </a:p>
          <a:p>
            <a:pPr marL="0" indent="0">
              <a:buNone/>
            </a:pPr>
            <a:r>
              <a:rPr lang="en-GB" sz="7200" b="1" u="sng" dirty="0">
                <a:solidFill>
                  <a:srgbClr val="E6287F"/>
                </a:solidFill>
              </a:rPr>
              <a:t>Websites</a:t>
            </a:r>
            <a:endParaRPr lang="en-GB" sz="7200" b="1" dirty="0"/>
          </a:p>
          <a:p>
            <a:pPr>
              <a:buFont typeface="Wingdings" panose="05000000000000000000" pitchFamily="2" charset="2"/>
              <a:buChar char="Ø"/>
            </a:pPr>
            <a:endParaRPr lang="en-GB" sz="4300" dirty="0">
              <a:solidFill>
                <a:srgbClr val="002650"/>
              </a:solidFill>
            </a:endParaRPr>
          </a:p>
          <a:p>
            <a:pPr>
              <a:spcBef>
                <a:spcPts val="0"/>
              </a:spcBef>
              <a:buFont typeface="Wingdings" panose="05000000000000000000" pitchFamily="2" charset="2"/>
              <a:buChar char="Ø"/>
            </a:pPr>
            <a:r>
              <a:rPr lang="en-GB" sz="6400" b="1" dirty="0">
                <a:cs typeface="Arial"/>
              </a:rPr>
              <a:t>Seneca Learn: </a:t>
            </a:r>
            <a:r>
              <a:rPr lang="en-GB" sz="6400" dirty="0">
                <a:cs typeface="Arial"/>
              </a:rPr>
              <a:t>Free revision tool for GCSE &amp; A Level exams</a:t>
            </a:r>
            <a:r>
              <a:rPr lang="en-US" altLang="en-US" sz="6400" dirty="0">
                <a:cs typeface="Arial"/>
              </a:rPr>
              <a:t> across 250+ exam board specific courses.</a:t>
            </a:r>
          </a:p>
          <a:p>
            <a:pPr>
              <a:spcBef>
                <a:spcPts val="0"/>
              </a:spcBef>
              <a:buFont typeface="Wingdings" panose="05000000000000000000" pitchFamily="2" charset="2"/>
              <a:buChar char="Ø"/>
            </a:pPr>
            <a:endParaRPr lang="en-GB" sz="6400" b="1" dirty="0"/>
          </a:p>
          <a:p>
            <a:pPr marL="0" indent="0">
              <a:spcBef>
                <a:spcPts val="0"/>
              </a:spcBef>
              <a:buNone/>
            </a:pPr>
            <a:endParaRPr lang="en-GB" sz="6400" dirty="0">
              <a:cs typeface="Arial"/>
            </a:endParaRPr>
          </a:p>
          <a:p>
            <a:pPr>
              <a:spcBef>
                <a:spcPts val="0"/>
              </a:spcBef>
              <a:buFont typeface="Wingdings" panose="05000000000000000000" pitchFamily="2" charset="2"/>
              <a:buChar char="Ø"/>
            </a:pPr>
            <a:r>
              <a:rPr lang="en-GB" sz="6400" b="1" dirty="0" err="1">
                <a:cs typeface="Arial"/>
              </a:rPr>
              <a:t>Pomofocus</a:t>
            </a:r>
            <a:r>
              <a:rPr lang="en-GB" sz="6400" b="1" dirty="0">
                <a:cs typeface="Arial"/>
              </a:rPr>
              <a:t>: </a:t>
            </a:r>
            <a:r>
              <a:rPr lang="en-GB" sz="6400" dirty="0">
                <a:cs typeface="Arial"/>
              </a:rPr>
              <a:t>Focus on any task you are working on such as study or revision with this online time. </a:t>
            </a:r>
          </a:p>
          <a:p>
            <a:pPr>
              <a:spcBef>
                <a:spcPts val="0"/>
              </a:spcBef>
              <a:buFont typeface="Wingdings" panose="05000000000000000000" pitchFamily="2" charset="2"/>
              <a:buChar char="Ø"/>
            </a:pPr>
            <a:endParaRPr lang="en-GB" sz="6400" dirty="0">
              <a:cs typeface="Arial"/>
            </a:endParaRPr>
          </a:p>
          <a:p>
            <a:pPr>
              <a:lnSpc>
                <a:spcPct val="150000"/>
              </a:lnSpc>
              <a:buFont typeface="Wingdings" panose="05000000000000000000" pitchFamily="2" charset="2"/>
              <a:buChar char="Ø"/>
            </a:pPr>
            <a:r>
              <a:rPr lang="en-GB" sz="6400" b="1" dirty="0" err="1"/>
              <a:t>GetRevising</a:t>
            </a:r>
            <a:r>
              <a:rPr lang="en-GB" sz="6400" dirty="0"/>
              <a:t>: A one stop shop for creating study plan’s and accessing 1000’s of resources including past papers, quizzes and flashcards. </a:t>
            </a:r>
          </a:p>
          <a:p>
            <a:pPr>
              <a:lnSpc>
                <a:spcPct val="150000"/>
              </a:lnSpc>
              <a:buFont typeface="Wingdings" panose="05000000000000000000" pitchFamily="2" charset="2"/>
              <a:buChar char="Ø"/>
            </a:pPr>
            <a:r>
              <a:rPr lang="en-GB" sz="6400" b="1" dirty="0"/>
              <a:t>Learning styles quiz: </a:t>
            </a:r>
            <a:r>
              <a:rPr lang="en-GB" sz="6400" dirty="0">
                <a:hlinkClick r:id="rId4"/>
              </a:rPr>
              <a:t>The VARK Questionnaire for Younger People - VARK (vark-learn.com)</a:t>
            </a:r>
            <a:endParaRPr lang="en-GB" sz="6400" dirty="0"/>
          </a:p>
          <a:p>
            <a:endParaRPr lang="en-GB" sz="4400" b="1" dirty="0"/>
          </a:p>
        </p:txBody>
      </p:sp>
    </p:spTree>
    <p:extLst>
      <p:ext uri="{BB962C8B-B14F-4D97-AF65-F5344CB8AC3E}">
        <p14:creationId xmlns:p14="http://schemas.microsoft.com/office/powerpoint/2010/main" val="242229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1376642" y="2175998"/>
            <a:ext cx="6390715" cy="1325563"/>
          </a:xfrm>
        </p:spPr>
        <p:txBody>
          <a:bodyPr>
            <a:normAutofit/>
          </a:bodyPr>
          <a:lstStyle/>
          <a:p>
            <a:r>
              <a:rPr lang="en-US" sz="6600" b="1" dirty="0">
                <a:solidFill>
                  <a:srgbClr val="E6287F"/>
                </a:solidFill>
              </a:rPr>
              <a:t>Any questions? </a:t>
            </a:r>
            <a:r>
              <a:rPr lang="en-US" sz="6600" b="1" dirty="0">
                <a:solidFill>
                  <a:srgbClr val="E6287F"/>
                </a:solidFill>
                <a:sym typeface="Wingdings" panose="05000000000000000000" pitchFamily="2" charset="2"/>
              </a:rPr>
              <a:t></a:t>
            </a:r>
            <a:r>
              <a:rPr lang="en-US" sz="6600" b="1" dirty="0">
                <a:solidFill>
                  <a:srgbClr val="E6287F"/>
                </a:solidFill>
              </a:rPr>
              <a:t> </a:t>
            </a:r>
          </a:p>
        </p:txBody>
      </p:sp>
    </p:spTree>
    <p:extLst>
      <p:ext uri="{BB962C8B-B14F-4D97-AF65-F5344CB8AC3E}">
        <p14:creationId xmlns:p14="http://schemas.microsoft.com/office/powerpoint/2010/main" val="285613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zrtner logos (Presentation (43)) (3).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698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86" y="-9499"/>
            <a:ext cx="9144000" cy="6858763"/>
          </a:xfrm>
        </p:spPr>
      </p:pic>
      <p:sp>
        <p:nvSpPr>
          <p:cNvPr id="2" name="Title 1"/>
          <p:cNvSpPr>
            <a:spLocks noGrp="1"/>
          </p:cNvSpPr>
          <p:nvPr>
            <p:ph type="title"/>
          </p:nvPr>
        </p:nvSpPr>
        <p:spPr/>
        <p:txBody>
          <a:bodyPr/>
          <a:lstStyle/>
          <a:p>
            <a:r>
              <a:rPr lang="en-US" b="1" dirty="0">
                <a:solidFill>
                  <a:srgbClr val="E6287F"/>
                </a:solidFill>
              </a:rPr>
              <a:t>Mind Map Time</a:t>
            </a:r>
          </a:p>
        </p:txBody>
      </p:sp>
      <p:sp>
        <p:nvSpPr>
          <p:cNvPr id="6" name="TextBox 5"/>
          <p:cNvSpPr txBox="1"/>
          <p:nvPr/>
        </p:nvSpPr>
        <p:spPr>
          <a:xfrm>
            <a:off x="362082" y="1403275"/>
            <a:ext cx="8429492" cy="646331"/>
          </a:xfrm>
          <a:prstGeom prst="rect">
            <a:avLst/>
          </a:prstGeom>
          <a:noFill/>
        </p:spPr>
        <p:txBody>
          <a:bodyPr wrap="square" rtlCol="0">
            <a:spAutoFit/>
          </a:bodyPr>
          <a:lstStyle/>
          <a:p>
            <a:pPr algn="ctr"/>
            <a:r>
              <a:rPr lang="en-US" b="1" dirty="0"/>
              <a:t>You have 3 minutes to create a Mind Map all about studying – try to make connections where you can! </a:t>
            </a:r>
          </a:p>
        </p:txBody>
      </p:sp>
      <p:sp>
        <p:nvSpPr>
          <p:cNvPr id="3" name="Cloud 2">
            <a:extLst>
              <a:ext uri="{FF2B5EF4-FFF2-40B4-BE49-F238E27FC236}">
                <a16:creationId xmlns:a16="http://schemas.microsoft.com/office/drawing/2014/main" id="{DF2F3B41-E466-465D-B3C4-46C69AA3AFE2}"/>
              </a:ext>
            </a:extLst>
          </p:cNvPr>
          <p:cNvSpPr/>
          <p:nvPr/>
        </p:nvSpPr>
        <p:spPr>
          <a:xfrm>
            <a:off x="3228044" y="3413207"/>
            <a:ext cx="2658139" cy="1318881"/>
          </a:xfrm>
          <a:prstGeom prst="cloud">
            <a:avLst/>
          </a:prstGeom>
          <a:solidFill>
            <a:schemeClr val="bg1"/>
          </a:solidFill>
          <a:ln w="28575">
            <a:solidFill>
              <a:srgbClr val="E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Need inspiration?</a:t>
            </a:r>
          </a:p>
        </p:txBody>
      </p:sp>
      <p:sp>
        <p:nvSpPr>
          <p:cNvPr id="7" name="TextBox 6">
            <a:extLst>
              <a:ext uri="{FF2B5EF4-FFF2-40B4-BE49-F238E27FC236}">
                <a16:creationId xmlns:a16="http://schemas.microsoft.com/office/drawing/2014/main" id="{CACAD8D0-2320-A85C-7D4F-E34A6A3A448D}"/>
              </a:ext>
            </a:extLst>
          </p:cNvPr>
          <p:cNvSpPr txBox="1"/>
          <p:nvPr/>
        </p:nvSpPr>
        <p:spPr>
          <a:xfrm>
            <a:off x="6342662" y="2457132"/>
            <a:ext cx="1529228" cy="646331"/>
          </a:xfrm>
          <a:prstGeom prst="rect">
            <a:avLst/>
          </a:prstGeom>
          <a:noFill/>
        </p:spPr>
        <p:txBody>
          <a:bodyPr wrap="square" rtlCol="0">
            <a:spAutoFit/>
          </a:bodyPr>
          <a:lstStyle/>
          <a:p>
            <a:r>
              <a:rPr lang="en-US" dirty="0"/>
              <a:t>How you like to study</a:t>
            </a:r>
          </a:p>
        </p:txBody>
      </p:sp>
      <p:sp>
        <p:nvSpPr>
          <p:cNvPr id="8" name="TextBox 7">
            <a:extLst>
              <a:ext uri="{FF2B5EF4-FFF2-40B4-BE49-F238E27FC236}">
                <a16:creationId xmlns:a16="http://schemas.microsoft.com/office/drawing/2014/main" id="{27E1A1BB-0425-7199-40DD-5342BFB5AF59}"/>
              </a:ext>
            </a:extLst>
          </p:cNvPr>
          <p:cNvSpPr txBox="1"/>
          <p:nvPr/>
        </p:nvSpPr>
        <p:spPr>
          <a:xfrm>
            <a:off x="2310274" y="2381624"/>
            <a:ext cx="2531045" cy="646331"/>
          </a:xfrm>
          <a:prstGeom prst="rect">
            <a:avLst/>
          </a:prstGeom>
          <a:noFill/>
        </p:spPr>
        <p:txBody>
          <a:bodyPr wrap="square" rtlCol="0">
            <a:spAutoFit/>
          </a:bodyPr>
          <a:lstStyle/>
          <a:p>
            <a:r>
              <a:rPr lang="en-US" dirty="0"/>
              <a:t>Feelings and thoughts about studying</a:t>
            </a:r>
          </a:p>
        </p:txBody>
      </p:sp>
      <p:sp>
        <p:nvSpPr>
          <p:cNvPr id="9" name="TextBox 8">
            <a:extLst>
              <a:ext uri="{FF2B5EF4-FFF2-40B4-BE49-F238E27FC236}">
                <a16:creationId xmlns:a16="http://schemas.microsoft.com/office/drawing/2014/main" id="{C0B97C58-D9A0-D953-6DD4-CE4E56C22389}"/>
              </a:ext>
            </a:extLst>
          </p:cNvPr>
          <p:cNvSpPr txBox="1"/>
          <p:nvPr/>
        </p:nvSpPr>
        <p:spPr>
          <a:xfrm>
            <a:off x="6814719" y="3721186"/>
            <a:ext cx="2391001" cy="646331"/>
          </a:xfrm>
          <a:prstGeom prst="rect">
            <a:avLst/>
          </a:prstGeom>
          <a:noFill/>
        </p:spPr>
        <p:txBody>
          <a:bodyPr wrap="square" rtlCol="0">
            <a:spAutoFit/>
          </a:bodyPr>
          <a:lstStyle/>
          <a:p>
            <a:r>
              <a:rPr lang="en-US" dirty="0"/>
              <a:t>Study/revision techniques</a:t>
            </a:r>
          </a:p>
        </p:txBody>
      </p:sp>
      <p:sp>
        <p:nvSpPr>
          <p:cNvPr id="10" name="TextBox 9">
            <a:extLst>
              <a:ext uri="{FF2B5EF4-FFF2-40B4-BE49-F238E27FC236}">
                <a16:creationId xmlns:a16="http://schemas.microsoft.com/office/drawing/2014/main" id="{FAD55E06-7A1C-B43A-A31D-CC6B5D700F6B}"/>
              </a:ext>
            </a:extLst>
          </p:cNvPr>
          <p:cNvSpPr txBox="1"/>
          <p:nvPr/>
        </p:nvSpPr>
        <p:spPr>
          <a:xfrm>
            <a:off x="2310275" y="5208518"/>
            <a:ext cx="2266553" cy="923330"/>
          </a:xfrm>
          <a:prstGeom prst="rect">
            <a:avLst/>
          </a:prstGeom>
          <a:noFill/>
        </p:spPr>
        <p:txBody>
          <a:bodyPr wrap="square" rtlCol="0">
            <a:spAutoFit/>
          </a:bodyPr>
          <a:lstStyle/>
          <a:p>
            <a:r>
              <a:rPr lang="en-US" dirty="0"/>
              <a:t>How do you like to learn </a:t>
            </a:r>
          </a:p>
          <a:p>
            <a:pPr marL="285750" indent="-285750">
              <a:buFontTx/>
              <a:buChar char="-"/>
            </a:pPr>
            <a:endParaRPr lang="en-US" dirty="0"/>
          </a:p>
        </p:txBody>
      </p:sp>
      <p:sp>
        <p:nvSpPr>
          <p:cNvPr id="12" name="TextBox 11">
            <a:extLst>
              <a:ext uri="{FF2B5EF4-FFF2-40B4-BE49-F238E27FC236}">
                <a16:creationId xmlns:a16="http://schemas.microsoft.com/office/drawing/2014/main" id="{117DEDC2-C76C-AC92-ED01-9986BB473195}"/>
              </a:ext>
            </a:extLst>
          </p:cNvPr>
          <p:cNvSpPr txBox="1"/>
          <p:nvPr/>
        </p:nvSpPr>
        <p:spPr>
          <a:xfrm>
            <a:off x="845652" y="3749481"/>
            <a:ext cx="1962384" cy="646331"/>
          </a:xfrm>
          <a:prstGeom prst="rect">
            <a:avLst/>
          </a:prstGeom>
          <a:noFill/>
        </p:spPr>
        <p:txBody>
          <a:bodyPr wrap="square" rtlCol="0">
            <a:spAutoFit/>
          </a:bodyPr>
          <a:lstStyle/>
          <a:p>
            <a:r>
              <a:rPr lang="en-US" dirty="0"/>
              <a:t>Your favourite subjects to study </a:t>
            </a:r>
          </a:p>
        </p:txBody>
      </p:sp>
      <p:sp>
        <p:nvSpPr>
          <p:cNvPr id="13" name="TextBox 12">
            <a:extLst>
              <a:ext uri="{FF2B5EF4-FFF2-40B4-BE49-F238E27FC236}">
                <a16:creationId xmlns:a16="http://schemas.microsoft.com/office/drawing/2014/main" id="{DEE0B89F-6224-515B-A298-B85FBD34B2AB}"/>
              </a:ext>
            </a:extLst>
          </p:cNvPr>
          <p:cNvSpPr txBox="1"/>
          <p:nvPr/>
        </p:nvSpPr>
        <p:spPr>
          <a:xfrm>
            <a:off x="5389662" y="5208518"/>
            <a:ext cx="3024653" cy="369332"/>
          </a:xfrm>
          <a:prstGeom prst="rect">
            <a:avLst/>
          </a:prstGeom>
          <a:noFill/>
        </p:spPr>
        <p:txBody>
          <a:bodyPr wrap="square" rtlCol="0">
            <a:spAutoFit/>
          </a:bodyPr>
          <a:lstStyle/>
          <a:p>
            <a:r>
              <a:rPr lang="en-US" dirty="0"/>
              <a:t>Study resources</a:t>
            </a:r>
          </a:p>
        </p:txBody>
      </p:sp>
      <p:sp>
        <p:nvSpPr>
          <p:cNvPr id="27" name="TextBox 26">
            <a:extLst>
              <a:ext uri="{FF2B5EF4-FFF2-40B4-BE49-F238E27FC236}">
                <a16:creationId xmlns:a16="http://schemas.microsoft.com/office/drawing/2014/main" id="{E5E24454-12A0-CEB6-C56E-D698B7BA73E2}"/>
              </a:ext>
            </a:extLst>
          </p:cNvPr>
          <p:cNvSpPr txBox="1"/>
          <p:nvPr/>
        </p:nvSpPr>
        <p:spPr>
          <a:xfrm>
            <a:off x="342368" y="4675200"/>
            <a:ext cx="1529228" cy="369332"/>
          </a:xfrm>
          <a:prstGeom prst="rect">
            <a:avLst/>
          </a:prstGeom>
          <a:noFill/>
        </p:spPr>
        <p:txBody>
          <a:bodyPr wrap="square" rtlCol="0">
            <a:spAutoFit/>
          </a:bodyPr>
          <a:lstStyle/>
          <a:p>
            <a:r>
              <a:rPr lang="en-US" dirty="0"/>
              <a:t>Why?</a:t>
            </a:r>
          </a:p>
        </p:txBody>
      </p:sp>
      <p:cxnSp>
        <p:nvCxnSpPr>
          <p:cNvPr id="5" name="Straight Arrow Connector 4">
            <a:extLst>
              <a:ext uri="{FF2B5EF4-FFF2-40B4-BE49-F238E27FC236}">
                <a16:creationId xmlns:a16="http://schemas.microsoft.com/office/drawing/2014/main" id="{D15EADEF-A95E-5D58-1B93-402A9A20BFAE}"/>
              </a:ext>
            </a:extLst>
          </p:cNvPr>
          <p:cNvCxnSpPr>
            <a:cxnSpLocks/>
          </p:cNvCxnSpPr>
          <p:nvPr/>
        </p:nvCxnSpPr>
        <p:spPr>
          <a:xfrm flipH="1">
            <a:off x="816735" y="4395812"/>
            <a:ext cx="408001" cy="264731"/>
          </a:xfrm>
          <a:prstGeom prst="straightConnector1">
            <a:avLst/>
          </a:prstGeom>
          <a:ln>
            <a:solidFill>
              <a:srgbClr val="E6287F"/>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C8F1085-B672-2662-7219-23D28C01CED9}"/>
              </a:ext>
            </a:extLst>
          </p:cNvPr>
          <p:cNvCxnSpPr>
            <a:cxnSpLocks/>
          </p:cNvCxnSpPr>
          <p:nvPr/>
        </p:nvCxnSpPr>
        <p:spPr>
          <a:xfrm flipH="1" flipV="1">
            <a:off x="4118021" y="2936777"/>
            <a:ext cx="416894" cy="468371"/>
          </a:xfrm>
          <a:prstGeom prst="straightConnector1">
            <a:avLst/>
          </a:prstGeom>
          <a:ln>
            <a:solidFill>
              <a:srgbClr val="E6287F"/>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1C815E57-7F83-DD76-C215-38C1C4C905F0}"/>
              </a:ext>
            </a:extLst>
          </p:cNvPr>
          <p:cNvCxnSpPr>
            <a:cxnSpLocks/>
          </p:cNvCxnSpPr>
          <p:nvPr/>
        </p:nvCxnSpPr>
        <p:spPr>
          <a:xfrm>
            <a:off x="6042636" y="3983149"/>
            <a:ext cx="772083" cy="0"/>
          </a:xfrm>
          <a:prstGeom prst="straightConnector1">
            <a:avLst/>
          </a:prstGeom>
          <a:ln>
            <a:solidFill>
              <a:srgbClr val="E6287F"/>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32B3B99-06EE-ACD6-52B6-30C084A6AC99}"/>
              </a:ext>
            </a:extLst>
          </p:cNvPr>
          <p:cNvCxnSpPr>
            <a:cxnSpLocks/>
          </p:cNvCxnSpPr>
          <p:nvPr/>
        </p:nvCxnSpPr>
        <p:spPr>
          <a:xfrm flipV="1">
            <a:off x="5657889" y="2959328"/>
            <a:ext cx="684773" cy="522020"/>
          </a:xfrm>
          <a:prstGeom prst="straightConnector1">
            <a:avLst/>
          </a:prstGeom>
          <a:ln>
            <a:solidFill>
              <a:srgbClr val="E6287F"/>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64A2007-90E5-707D-1AA9-902D9ABCFE75}"/>
              </a:ext>
            </a:extLst>
          </p:cNvPr>
          <p:cNvCxnSpPr>
            <a:cxnSpLocks/>
          </p:cNvCxnSpPr>
          <p:nvPr/>
        </p:nvCxnSpPr>
        <p:spPr>
          <a:xfrm flipH="1">
            <a:off x="2637361" y="3955556"/>
            <a:ext cx="578616" cy="0"/>
          </a:xfrm>
          <a:prstGeom prst="straightConnector1">
            <a:avLst/>
          </a:prstGeom>
          <a:ln>
            <a:solidFill>
              <a:srgbClr val="E6287F"/>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B6AC2AF9-1016-1028-C1B9-C8656CEF5CA0}"/>
              </a:ext>
            </a:extLst>
          </p:cNvPr>
          <p:cNvCxnSpPr>
            <a:cxnSpLocks/>
          </p:cNvCxnSpPr>
          <p:nvPr/>
        </p:nvCxnSpPr>
        <p:spPr>
          <a:xfrm>
            <a:off x="5603322" y="4453159"/>
            <a:ext cx="499605" cy="834562"/>
          </a:xfrm>
          <a:prstGeom prst="straightConnector1">
            <a:avLst/>
          </a:prstGeom>
          <a:ln>
            <a:solidFill>
              <a:srgbClr val="E6287F"/>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A7DAC092-2C53-47B0-D0FD-F4C87EF0AE6F}"/>
              </a:ext>
            </a:extLst>
          </p:cNvPr>
          <p:cNvCxnSpPr>
            <a:cxnSpLocks/>
          </p:cNvCxnSpPr>
          <p:nvPr/>
        </p:nvCxnSpPr>
        <p:spPr>
          <a:xfrm flipH="1">
            <a:off x="2980261" y="4660543"/>
            <a:ext cx="640708" cy="606297"/>
          </a:xfrm>
          <a:prstGeom prst="straightConnector1">
            <a:avLst/>
          </a:prstGeom>
          <a:ln>
            <a:solidFill>
              <a:srgbClr val="E6287F"/>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9708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86" y="-9499"/>
            <a:ext cx="9144000" cy="6858763"/>
          </a:xfrm>
        </p:spPr>
      </p:pic>
      <p:sp>
        <p:nvSpPr>
          <p:cNvPr id="2" name="Title 1"/>
          <p:cNvSpPr>
            <a:spLocks noGrp="1"/>
          </p:cNvSpPr>
          <p:nvPr>
            <p:ph type="title"/>
          </p:nvPr>
        </p:nvSpPr>
        <p:spPr/>
        <p:txBody>
          <a:bodyPr/>
          <a:lstStyle/>
          <a:p>
            <a:r>
              <a:rPr lang="en-US" b="1" dirty="0">
                <a:solidFill>
                  <a:srgbClr val="E6287F"/>
                </a:solidFill>
              </a:rPr>
              <a:t>Mind Map Time</a:t>
            </a:r>
          </a:p>
        </p:txBody>
      </p:sp>
      <p:sp>
        <p:nvSpPr>
          <p:cNvPr id="6" name="TextBox 5"/>
          <p:cNvSpPr txBox="1"/>
          <p:nvPr/>
        </p:nvSpPr>
        <p:spPr>
          <a:xfrm>
            <a:off x="357254" y="2090172"/>
            <a:ext cx="8429492" cy="2677656"/>
          </a:xfrm>
          <a:prstGeom prst="rect">
            <a:avLst/>
          </a:prstGeom>
          <a:noFill/>
        </p:spPr>
        <p:txBody>
          <a:bodyPr wrap="square" rtlCol="0">
            <a:spAutoFit/>
          </a:bodyPr>
          <a:lstStyle/>
          <a:p>
            <a:pPr algn="ctr"/>
            <a:r>
              <a:rPr lang="en-US" sz="2800" b="1" dirty="0"/>
              <a:t>Now pick one concept on your Mind Map.</a:t>
            </a:r>
          </a:p>
          <a:p>
            <a:pPr algn="ctr"/>
            <a:endParaRPr lang="en-US" sz="2800" b="1" dirty="0"/>
          </a:p>
          <a:p>
            <a:pPr algn="ctr"/>
            <a:r>
              <a:rPr lang="en-US" sz="2800" b="1" dirty="0"/>
              <a:t>In pairs, take it in turns to explain that concept to the other person.</a:t>
            </a:r>
          </a:p>
          <a:p>
            <a:pPr algn="ctr"/>
            <a:endParaRPr lang="en-US" sz="2800" b="1" dirty="0"/>
          </a:p>
          <a:p>
            <a:pPr algn="ctr"/>
            <a:r>
              <a:rPr lang="en-US" sz="2800" b="1" dirty="0"/>
              <a:t>You each have one minute.</a:t>
            </a:r>
          </a:p>
        </p:txBody>
      </p:sp>
    </p:spTree>
    <p:extLst>
      <p:ext uri="{BB962C8B-B14F-4D97-AF65-F5344CB8AC3E}">
        <p14:creationId xmlns:p14="http://schemas.microsoft.com/office/powerpoint/2010/main" val="426831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291"/>
            <a:ext cx="9144000" cy="6858763"/>
          </a:xfrm>
        </p:spPr>
      </p:pic>
      <p:sp>
        <p:nvSpPr>
          <p:cNvPr id="2" name="Title 1"/>
          <p:cNvSpPr>
            <a:spLocks noGrp="1"/>
          </p:cNvSpPr>
          <p:nvPr>
            <p:ph type="title"/>
          </p:nvPr>
        </p:nvSpPr>
        <p:spPr/>
        <p:txBody>
          <a:bodyPr/>
          <a:lstStyle/>
          <a:p>
            <a:r>
              <a:rPr lang="en-US" b="1" dirty="0">
                <a:solidFill>
                  <a:srgbClr val="E6287F"/>
                </a:solidFill>
              </a:rPr>
              <a:t>Why are we here? </a:t>
            </a:r>
          </a:p>
        </p:txBody>
      </p:sp>
      <p:sp>
        <p:nvSpPr>
          <p:cNvPr id="6" name="TextBox 5"/>
          <p:cNvSpPr txBox="1"/>
          <p:nvPr/>
        </p:nvSpPr>
        <p:spPr>
          <a:xfrm>
            <a:off x="621792" y="1784128"/>
            <a:ext cx="7900416" cy="2230739"/>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n-US" dirty="0"/>
              <a:t>To develop our understanding of study skills.</a:t>
            </a:r>
          </a:p>
          <a:p>
            <a:pPr marL="285750" indent="-285750">
              <a:lnSpc>
                <a:spcPct val="200000"/>
              </a:lnSpc>
              <a:buFont typeface="Wingdings" panose="05000000000000000000" pitchFamily="2" charset="2"/>
              <a:buChar char="Ø"/>
            </a:pPr>
            <a:r>
              <a:rPr lang="en-US" dirty="0"/>
              <a:t>To develop our awareness of different study techniques and methods.</a:t>
            </a:r>
          </a:p>
          <a:p>
            <a:pPr marL="285750" indent="-285750">
              <a:lnSpc>
                <a:spcPct val="200000"/>
              </a:lnSpc>
              <a:buFont typeface="Wingdings" panose="05000000000000000000" pitchFamily="2" charset="2"/>
              <a:buChar char="Ø"/>
            </a:pPr>
            <a:r>
              <a:rPr lang="en-US" dirty="0"/>
              <a:t>To try out some study techniques and so you can discover what might work best for you.</a:t>
            </a:r>
          </a:p>
        </p:txBody>
      </p:sp>
    </p:spTree>
    <p:extLst>
      <p:ext uri="{BB962C8B-B14F-4D97-AF65-F5344CB8AC3E}">
        <p14:creationId xmlns:p14="http://schemas.microsoft.com/office/powerpoint/2010/main" val="137996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b="1" dirty="0">
                <a:solidFill>
                  <a:srgbClr val="E6287F"/>
                </a:solidFill>
              </a:rPr>
              <a:t>What are study skills?</a:t>
            </a:r>
          </a:p>
        </p:txBody>
      </p:sp>
      <p:sp>
        <p:nvSpPr>
          <p:cNvPr id="6" name="TextBox 5"/>
          <p:cNvSpPr txBox="1"/>
          <p:nvPr/>
        </p:nvSpPr>
        <p:spPr>
          <a:xfrm>
            <a:off x="614934" y="1690689"/>
            <a:ext cx="7900416"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Study skills are skills that you need in order to be able to study and learn effectively. These skills are useful in your daily life too, so it’s important you work on developing them! They include:</a:t>
            </a:r>
          </a:p>
        </p:txBody>
      </p:sp>
      <p:sp>
        <p:nvSpPr>
          <p:cNvPr id="3" name="TextBox 2">
            <a:extLst>
              <a:ext uri="{FF2B5EF4-FFF2-40B4-BE49-F238E27FC236}">
                <a16:creationId xmlns:a16="http://schemas.microsoft.com/office/drawing/2014/main" id="{77C84D02-5E78-5967-6FC1-604CBC002CFB}"/>
              </a:ext>
            </a:extLst>
          </p:cNvPr>
          <p:cNvSpPr txBox="1"/>
          <p:nvPr/>
        </p:nvSpPr>
        <p:spPr>
          <a:xfrm>
            <a:off x="6744146" y="3884672"/>
            <a:ext cx="2915323" cy="646331"/>
          </a:xfrm>
          <a:prstGeom prst="rect">
            <a:avLst/>
          </a:prstGeom>
          <a:noFill/>
        </p:spPr>
        <p:txBody>
          <a:bodyPr wrap="square" rtlCol="0">
            <a:spAutoFit/>
          </a:bodyPr>
          <a:lstStyle/>
          <a:p>
            <a:r>
              <a:rPr lang="en-GB" b="1" dirty="0">
                <a:solidFill>
                  <a:srgbClr val="E6287F"/>
                </a:solidFill>
              </a:rPr>
              <a:t>Time management and organisation</a:t>
            </a:r>
          </a:p>
        </p:txBody>
      </p:sp>
      <p:sp>
        <p:nvSpPr>
          <p:cNvPr id="5" name="TextBox 4">
            <a:extLst>
              <a:ext uri="{FF2B5EF4-FFF2-40B4-BE49-F238E27FC236}">
                <a16:creationId xmlns:a16="http://schemas.microsoft.com/office/drawing/2014/main" id="{08D21BD8-69B3-E310-2A74-18EC6BE59343}"/>
              </a:ext>
            </a:extLst>
          </p:cNvPr>
          <p:cNvSpPr txBox="1"/>
          <p:nvPr/>
        </p:nvSpPr>
        <p:spPr>
          <a:xfrm>
            <a:off x="3685705" y="4573475"/>
            <a:ext cx="2409713" cy="369332"/>
          </a:xfrm>
          <a:prstGeom prst="rect">
            <a:avLst/>
          </a:prstGeom>
          <a:noFill/>
        </p:spPr>
        <p:txBody>
          <a:bodyPr wrap="square" rtlCol="0">
            <a:spAutoFit/>
          </a:bodyPr>
          <a:lstStyle/>
          <a:p>
            <a:r>
              <a:rPr lang="en-GB" b="1" dirty="0">
                <a:solidFill>
                  <a:srgbClr val="E6287F"/>
                </a:solidFill>
              </a:rPr>
              <a:t>Critical thinking</a:t>
            </a:r>
          </a:p>
        </p:txBody>
      </p:sp>
      <p:sp>
        <p:nvSpPr>
          <p:cNvPr id="7" name="TextBox 6">
            <a:extLst>
              <a:ext uri="{FF2B5EF4-FFF2-40B4-BE49-F238E27FC236}">
                <a16:creationId xmlns:a16="http://schemas.microsoft.com/office/drawing/2014/main" id="{5644D8C4-028B-3A7A-F3F3-4549A30291FE}"/>
              </a:ext>
            </a:extLst>
          </p:cNvPr>
          <p:cNvSpPr txBox="1"/>
          <p:nvPr/>
        </p:nvSpPr>
        <p:spPr>
          <a:xfrm>
            <a:off x="500543" y="5734670"/>
            <a:ext cx="3479785" cy="369332"/>
          </a:xfrm>
          <a:prstGeom prst="rect">
            <a:avLst/>
          </a:prstGeom>
          <a:noFill/>
        </p:spPr>
        <p:txBody>
          <a:bodyPr wrap="square" rtlCol="0">
            <a:spAutoFit/>
          </a:bodyPr>
          <a:lstStyle/>
          <a:p>
            <a:r>
              <a:rPr lang="en-GB" b="1" dirty="0">
                <a:solidFill>
                  <a:srgbClr val="E6287F"/>
                </a:solidFill>
              </a:rPr>
              <a:t>Academic writing and referencing</a:t>
            </a:r>
          </a:p>
        </p:txBody>
      </p:sp>
      <p:sp>
        <p:nvSpPr>
          <p:cNvPr id="8" name="TextBox 7">
            <a:extLst>
              <a:ext uri="{FF2B5EF4-FFF2-40B4-BE49-F238E27FC236}">
                <a16:creationId xmlns:a16="http://schemas.microsoft.com/office/drawing/2014/main" id="{21FBCC22-E9A6-5331-3A4E-B0B081F94FED}"/>
              </a:ext>
            </a:extLst>
          </p:cNvPr>
          <p:cNvSpPr txBox="1"/>
          <p:nvPr/>
        </p:nvSpPr>
        <p:spPr>
          <a:xfrm>
            <a:off x="4899782" y="5732835"/>
            <a:ext cx="4280646" cy="369332"/>
          </a:xfrm>
          <a:prstGeom prst="rect">
            <a:avLst/>
          </a:prstGeom>
          <a:noFill/>
        </p:spPr>
        <p:txBody>
          <a:bodyPr wrap="square" rtlCol="0">
            <a:spAutoFit/>
          </a:bodyPr>
          <a:lstStyle/>
          <a:p>
            <a:r>
              <a:rPr lang="en-GB" b="1" dirty="0">
                <a:solidFill>
                  <a:srgbClr val="E6287F"/>
                </a:solidFill>
              </a:rPr>
              <a:t>Researching and evaluating information</a:t>
            </a:r>
          </a:p>
        </p:txBody>
      </p:sp>
      <p:sp>
        <p:nvSpPr>
          <p:cNvPr id="9" name="TextBox 8">
            <a:extLst>
              <a:ext uri="{FF2B5EF4-FFF2-40B4-BE49-F238E27FC236}">
                <a16:creationId xmlns:a16="http://schemas.microsoft.com/office/drawing/2014/main" id="{F5EE6B5B-21A1-BD75-8A58-15638C0525D6}"/>
              </a:ext>
            </a:extLst>
          </p:cNvPr>
          <p:cNvSpPr txBox="1"/>
          <p:nvPr/>
        </p:nvSpPr>
        <p:spPr>
          <a:xfrm>
            <a:off x="345576" y="3884672"/>
            <a:ext cx="2502946" cy="646331"/>
          </a:xfrm>
          <a:prstGeom prst="rect">
            <a:avLst/>
          </a:prstGeom>
          <a:noFill/>
        </p:spPr>
        <p:txBody>
          <a:bodyPr wrap="square" rtlCol="0">
            <a:spAutoFit/>
          </a:bodyPr>
          <a:lstStyle/>
          <a:p>
            <a:r>
              <a:rPr lang="en-GB" b="1" dirty="0">
                <a:solidFill>
                  <a:srgbClr val="E6287F"/>
                </a:solidFill>
              </a:rPr>
              <a:t>Note taking and condensing information</a:t>
            </a:r>
          </a:p>
        </p:txBody>
      </p:sp>
      <p:pic>
        <p:nvPicPr>
          <p:cNvPr id="11" name="Graphic 10" descr="Head with gears outline">
            <a:extLst>
              <a:ext uri="{FF2B5EF4-FFF2-40B4-BE49-F238E27FC236}">
                <a16:creationId xmlns:a16="http://schemas.microsoft.com/office/drawing/2014/main" id="{36995C79-1762-4042-3690-65D7160C5D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4800" y="3574715"/>
            <a:ext cx="914400" cy="914400"/>
          </a:xfrm>
          <a:prstGeom prst="rect">
            <a:avLst/>
          </a:prstGeom>
        </p:spPr>
      </p:pic>
      <p:pic>
        <p:nvPicPr>
          <p:cNvPr id="15" name="Graphic 14" descr="Research with solid fill">
            <a:extLst>
              <a:ext uri="{FF2B5EF4-FFF2-40B4-BE49-F238E27FC236}">
                <a16:creationId xmlns:a16="http://schemas.microsoft.com/office/drawing/2014/main" id="{B2CA1AFE-5C45-1C9D-7899-FF2DE11F1A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51089" y="4820270"/>
            <a:ext cx="914400" cy="914400"/>
          </a:xfrm>
          <a:prstGeom prst="rect">
            <a:avLst/>
          </a:prstGeom>
        </p:spPr>
      </p:pic>
      <p:pic>
        <p:nvPicPr>
          <p:cNvPr id="17" name="Graphic 16" descr="Alarm clock with solid fill">
            <a:extLst>
              <a:ext uri="{FF2B5EF4-FFF2-40B4-BE49-F238E27FC236}">
                <a16:creationId xmlns:a16="http://schemas.microsoft.com/office/drawing/2014/main" id="{5E59C15D-503B-75A1-0CF6-F5F98BCDE7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87408" y="2962502"/>
            <a:ext cx="914400" cy="914400"/>
          </a:xfrm>
          <a:prstGeom prst="rect">
            <a:avLst/>
          </a:prstGeom>
        </p:spPr>
      </p:pic>
      <p:pic>
        <p:nvPicPr>
          <p:cNvPr id="19" name="Graphic 18" descr="Clipboard with solid fill">
            <a:extLst>
              <a:ext uri="{FF2B5EF4-FFF2-40B4-BE49-F238E27FC236}">
                <a16:creationId xmlns:a16="http://schemas.microsoft.com/office/drawing/2014/main" id="{F88B503D-A477-16A3-841A-98A418CB39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05401" y="4780483"/>
            <a:ext cx="914400" cy="914400"/>
          </a:xfrm>
          <a:prstGeom prst="rect">
            <a:avLst/>
          </a:prstGeom>
        </p:spPr>
      </p:pic>
      <p:pic>
        <p:nvPicPr>
          <p:cNvPr id="21" name="Graphic 20" descr="Postit Notes with solid fill">
            <a:extLst>
              <a:ext uri="{FF2B5EF4-FFF2-40B4-BE49-F238E27FC236}">
                <a16:creationId xmlns:a16="http://schemas.microsoft.com/office/drawing/2014/main" id="{9C686A91-3A69-2E52-5B2E-3A7688C3F0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1001" y="2970272"/>
            <a:ext cx="914400" cy="914400"/>
          </a:xfrm>
          <a:prstGeom prst="rect">
            <a:avLst/>
          </a:prstGeom>
        </p:spPr>
      </p:pic>
    </p:spTree>
    <p:extLst>
      <p:ext uri="{BB962C8B-B14F-4D97-AF65-F5344CB8AC3E}">
        <p14:creationId xmlns:p14="http://schemas.microsoft.com/office/powerpoint/2010/main" val="126163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99732" y="0"/>
            <a:ext cx="7886700" cy="1325563"/>
          </a:xfrm>
        </p:spPr>
        <p:txBody>
          <a:bodyPr/>
          <a:lstStyle/>
          <a:p>
            <a:r>
              <a:rPr lang="en-US" b="1" dirty="0">
                <a:solidFill>
                  <a:srgbClr val="E6287F"/>
                </a:solidFill>
              </a:rPr>
              <a:t>Getting Organised</a:t>
            </a:r>
          </a:p>
        </p:txBody>
      </p:sp>
      <p:graphicFrame>
        <p:nvGraphicFramePr>
          <p:cNvPr id="3" name="Diagram 2">
            <a:extLst>
              <a:ext uri="{FF2B5EF4-FFF2-40B4-BE49-F238E27FC236}">
                <a16:creationId xmlns:a16="http://schemas.microsoft.com/office/drawing/2014/main" id="{E3B14925-626F-9259-8E1C-56EBBF3648EF}"/>
              </a:ext>
            </a:extLst>
          </p:cNvPr>
          <p:cNvGraphicFramePr/>
          <p:nvPr>
            <p:extLst>
              <p:ext uri="{D42A27DB-BD31-4B8C-83A1-F6EECF244321}">
                <p14:modId xmlns:p14="http://schemas.microsoft.com/office/powerpoint/2010/main" val="1696529107"/>
              </p:ext>
            </p:extLst>
          </p:nvPr>
        </p:nvGraphicFramePr>
        <p:xfrm>
          <a:off x="616322" y="1090425"/>
          <a:ext cx="7911353" cy="2626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63B549FE-215D-4935-C7F1-5770C097A5CD}"/>
              </a:ext>
            </a:extLst>
          </p:cNvPr>
          <p:cNvGraphicFramePr/>
          <p:nvPr>
            <p:extLst>
              <p:ext uri="{D42A27DB-BD31-4B8C-83A1-F6EECF244321}">
                <p14:modId xmlns:p14="http://schemas.microsoft.com/office/powerpoint/2010/main" val="3362213163"/>
              </p:ext>
            </p:extLst>
          </p:nvPr>
        </p:nvGraphicFramePr>
        <p:xfrm>
          <a:off x="616322" y="3717084"/>
          <a:ext cx="7911354" cy="25313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Graphic 7" descr="Bullseye outline">
            <a:extLst>
              <a:ext uri="{FF2B5EF4-FFF2-40B4-BE49-F238E27FC236}">
                <a16:creationId xmlns:a16="http://schemas.microsoft.com/office/drawing/2014/main" id="{DF26504C-617E-6403-A538-857999CBBE4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740736">
            <a:off x="2994211" y="3738563"/>
            <a:ext cx="762000" cy="762000"/>
          </a:xfrm>
          <a:prstGeom prst="rect">
            <a:avLst/>
          </a:prstGeom>
        </p:spPr>
      </p:pic>
      <p:pic>
        <p:nvPicPr>
          <p:cNvPr id="10" name="Graphic 9" descr="Work from home desk outline">
            <a:extLst>
              <a:ext uri="{FF2B5EF4-FFF2-40B4-BE49-F238E27FC236}">
                <a16:creationId xmlns:a16="http://schemas.microsoft.com/office/drawing/2014/main" id="{007F7F2E-C37F-853C-1A64-8BBBAD773C0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271247" y="2313083"/>
            <a:ext cx="824751" cy="824751"/>
          </a:xfrm>
          <a:prstGeom prst="rect">
            <a:avLst/>
          </a:prstGeom>
        </p:spPr>
      </p:pic>
      <p:pic>
        <p:nvPicPr>
          <p:cNvPr id="16" name="Graphic 15" descr="Daily calendar outline">
            <a:extLst>
              <a:ext uri="{FF2B5EF4-FFF2-40B4-BE49-F238E27FC236}">
                <a16:creationId xmlns:a16="http://schemas.microsoft.com/office/drawing/2014/main" id="{5CCAF653-D2D1-E8BF-B50C-48559099805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20492657">
            <a:off x="138085" y="1343992"/>
            <a:ext cx="855658" cy="855658"/>
          </a:xfrm>
          <a:prstGeom prst="rect">
            <a:avLst/>
          </a:prstGeom>
        </p:spPr>
      </p:pic>
      <p:pic>
        <p:nvPicPr>
          <p:cNvPr id="18" name="Graphic 17" descr="Priorities outline">
            <a:extLst>
              <a:ext uri="{FF2B5EF4-FFF2-40B4-BE49-F238E27FC236}">
                <a16:creationId xmlns:a16="http://schemas.microsoft.com/office/drawing/2014/main" id="{DE6080EE-0753-6F75-B593-391B54739BF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721224" y="5429343"/>
            <a:ext cx="914400" cy="914400"/>
          </a:xfrm>
          <a:prstGeom prst="rect">
            <a:avLst/>
          </a:prstGeom>
        </p:spPr>
      </p:pic>
      <p:pic>
        <p:nvPicPr>
          <p:cNvPr id="20" name="Graphic 19" descr="Clipboard outline">
            <a:extLst>
              <a:ext uri="{FF2B5EF4-FFF2-40B4-BE49-F238E27FC236}">
                <a16:creationId xmlns:a16="http://schemas.microsoft.com/office/drawing/2014/main" id="{60F6C2E9-5604-BA71-55C3-C448C2AE85E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750495">
            <a:off x="8205024" y="2898112"/>
            <a:ext cx="824750" cy="824750"/>
          </a:xfrm>
          <a:prstGeom prst="rect">
            <a:avLst/>
          </a:prstGeom>
        </p:spPr>
      </p:pic>
      <p:pic>
        <p:nvPicPr>
          <p:cNvPr id="22" name="Graphic 21" descr="Reflection outline">
            <a:extLst>
              <a:ext uri="{FF2B5EF4-FFF2-40B4-BE49-F238E27FC236}">
                <a16:creationId xmlns:a16="http://schemas.microsoft.com/office/drawing/2014/main" id="{5AFB97F0-3C06-7C2B-BE7A-79C675F9FE7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899965" y="5561737"/>
            <a:ext cx="794610" cy="794610"/>
          </a:xfrm>
          <a:prstGeom prst="rect">
            <a:avLst/>
          </a:prstGeom>
        </p:spPr>
      </p:pic>
    </p:spTree>
    <p:extLst>
      <p:ext uri="{BB962C8B-B14F-4D97-AF65-F5344CB8AC3E}">
        <p14:creationId xmlns:p14="http://schemas.microsoft.com/office/powerpoint/2010/main" val="303320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63874" y="-53875"/>
            <a:ext cx="7886700" cy="1325563"/>
          </a:xfrm>
        </p:spPr>
        <p:txBody>
          <a:bodyPr/>
          <a:lstStyle/>
          <a:p>
            <a:r>
              <a:rPr lang="en-US" b="1" dirty="0">
                <a:solidFill>
                  <a:srgbClr val="E6287F"/>
                </a:solidFill>
              </a:rPr>
              <a:t>Study Timetable</a:t>
            </a:r>
          </a:p>
        </p:txBody>
      </p:sp>
      <p:pic>
        <p:nvPicPr>
          <p:cNvPr id="5" name="table">
            <a:extLst>
              <a:ext uri="{FF2B5EF4-FFF2-40B4-BE49-F238E27FC236}">
                <a16:creationId xmlns:a16="http://schemas.microsoft.com/office/drawing/2014/main" id="{DBA5A6A6-765C-E6B1-3A85-772D71CBFD00}"/>
              </a:ext>
            </a:extLst>
          </p:cNvPr>
          <p:cNvPicPr>
            <a:picLocks noChangeAspect="1"/>
          </p:cNvPicPr>
          <p:nvPr/>
        </p:nvPicPr>
        <p:blipFill>
          <a:blip r:embed="rId4"/>
          <a:stretch>
            <a:fillRect/>
          </a:stretch>
        </p:blipFill>
        <p:spPr>
          <a:xfrm>
            <a:off x="4533056" y="1753274"/>
            <a:ext cx="4534024" cy="4055856"/>
          </a:xfrm>
          <a:prstGeom prst="rect">
            <a:avLst/>
          </a:prstGeom>
        </p:spPr>
      </p:pic>
      <p:sp>
        <p:nvSpPr>
          <p:cNvPr id="7" name="TextBox 6">
            <a:extLst>
              <a:ext uri="{FF2B5EF4-FFF2-40B4-BE49-F238E27FC236}">
                <a16:creationId xmlns:a16="http://schemas.microsoft.com/office/drawing/2014/main" id="{E935BDFF-0605-A4D1-5CAA-24224CB7B0D8}"/>
              </a:ext>
            </a:extLst>
          </p:cNvPr>
          <p:cNvSpPr txBox="1"/>
          <p:nvPr/>
        </p:nvSpPr>
        <p:spPr>
          <a:xfrm>
            <a:off x="1377303" y="5735494"/>
            <a:ext cx="2348752" cy="464871"/>
          </a:xfrm>
          <a:prstGeom prst="rect">
            <a:avLst/>
          </a:prstGeom>
          <a:noFill/>
        </p:spPr>
        <p:txBody>
          <a:bodyPr wrap="square" rtlCol="0">
            <a:spAutoFit/>
          </a:bodyPr>
          <a:lstStyle/>
          <a:p>
            <a:pPr>
              <a:lnSpc>
                <a:spcPct val="150000"/>
              </a:lnSpc>
            </a:pPr>
            <a:r>
              <a:rPr lang="en-GB" b="1" dirty="0">
                <a:solidFill>
                  <a:srgbClr val="E6287F"/>
                </a:solidFill>
              </a:rPr>
              <a:t>Rowan’s Timetable </a:t>
            </a:r>
          </a:p>
        </p:txBody>
      </p:sp>
      <p:pic>
        <p:nvPicPr>
          <p:cNvPr id="8" name="Picture 7">
            <a:extLst>
              <a:ext uri="{FF2B5EF4-FFF2-40B4-BE49-F238E27FC236}">
                <a16:creationId xmlns:a16="http://schemas.microsoft.com/office/drawing/2014/main" id="{155E0542-9326-475D-B2E6-3F084FCDA18B}"/>
              </a:ext>
            </a:extLst>
          </p:cNvPr>
          <p:cNvPicPr>
            <a:picLocks noChangeAspect="1"/>
          </p:cNvPicPr>
          <p:nvPr/>
        </p:nvPicPr>
        <p:blipFill>
          <a:blip r:embed="rId5"/>
          <a:stretch>
            <a:fillRect/>
          </a:stretch>
        </p:blipFill>
        <p:spPr>
          <a:xfrm>
            <a:off x="78656" y="1753274"/>
            <a:ext cx="4318194" cy="4055856"/>
          </a:xfrm>
          <a:prstGeom prst="rect">
            <a:avLst/>
          </a:prstGeom>
        </p:spPr>
      </p:pic>
      <p:sp>
        <p:nvSpPr>
          <p:cNvPr id="9" name="TextBox 8">
            <a:extLst>
              <a:ext uri="{FF2B5EF4-FFF2-40B4-BE49-F238E27FC236}">
                <a16:creationId xmlns:a16="http://schemas.microsoft.com/office/drawing/2014/main" id="{522F00D9-3CE9-4051-5ABF-06BB6EA3FB7F}"/>
              </a:ext>
            </a:extLst>
          </p:cNvPr>
          <p:cNvSpPr txBox="1"/>
          <p:nvPr/>
        </p:nvSpPr>
        <p:spPr>
          <a:xfrm>
            <a:off x="6191028" y="5735494"/>
            <a:ext cx="2110290" cy="464871"/>
          </a:xfrm>
          <a:prstGeom prst="rect">
            <a:avLst/>
          </a:prstGeom>
          <a:noFill/>
        </p:spPr>
        <p:txBody>
          <a:bodyPr wrap="square" rtlCol="0">
            <a:spAutoFit/>
          </a:bodyPr>
          <a:lstStyle/>
          <a:p>
            <a:pPr>
              <a:lnSpc>
                <a:spcPct val="150000"/>
              </a:lnSpc>
            </a:pPr>
            <a:r>
              <a:rPr lang="en-GB" b="1" dirty="0">
                <a:solidFill>
                  <a:srgbClr val="E6287F"/>
                </a:solidFill>
              </a:rPr>
              <a:t>Charlie’s Timetable</a:t>
            </a:r>
          </a:p>
        </p:txBody>
      </p:sp>
      <p:sp>
        <p:nvSpPr>
          <p:cNvPr id="10" name="TextBox 9">
            <a:extLst>
              <a:ext uri="{FF2B5EF4-FFF2-40B4-BE49-F238E27FC236}">
                <a16:creationId xmlns:a16="http://schemas.microsoft.com/office/drawing/2014/main" id="{97A5BAEA-FA91-7286-6DA0-6441FA18FAA0}"/>
              </a:ext>
            </a:extLst>
          </p:cNvPr>
          <p:cNvSpPr txBox="1"/>
          <p:nvPr/>
        </p:nvSpPr>
        <p:spPr>
          <a:xfrm>
            <a:off x="388338" y="1038873"/>
            <a:ext cx="8678742" cy="646331"/>
          </a:xfrm>
          <a:prstGeom prst="rect">
            <a:avLst/>
          </a:prstGeom>
          <a:noFill/>
        </p:spPr>
        <p:txBody>
          <a:bodyPr wrap="square" rtlCol="0">
            <a:spAutoFit/>
          </a:bodyPr>
          <a:lstStyle/>
          <a:p>
            <a:pPr marL="285750" indent="-285750">
              <a:buFont typeface="Wingdings" panose="05000000000000000000" pitchFamily="2" charset="2"/>
              <a:buChar char="Ø"/>
            </a:pPr>
            <a:r>
              <a:rPr lang="en-GB" b="1" dirty="0"/>
              <a:t>You have 2 minutes to discuss these two timetables – What’s good? What’s bad? Which is better? Why?</a:t>
            </a:r>
          </a:p>
        </p:txBody>
      </p:sp>
    </p:spTree>
    <p:extLst>
      <p:ext uri="{BB962C8B-B14F-4D97-AF65-F5344CB8AC3E}">
        <p14:creationId xmlns:p14="http://schemas.microsoft.com/office/powerpoint/2010/main" val="267666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b="1" dirty="0">
                <a:solidFill>
                  <a:srgbClr val="E6287F"/>
                </a:solidFill>
              </a:rPr>
              <a:t>Learning Styles</a:t>
            </a:r>
          </a:p>
        </p:txBody>
      </p:sp>
      <p:sp>
        <p:nvSpPr>
          <p:cNvPr id="6" name="TextBox 5"/>
          <p:cNvSpPr txBox="1"/>
          <p:nvPr/>
        </p:nvSpPr>
        <p:spPr>
          <a:xfrm>
            <a:off x="628650" y="1573960"/>
            <a:ext cx="8102974" cy="2031325"/>
          </a:xfrm>
          <a:prstGeom prst="rect">
            <a:avLst/>
          </a:prstGeom>
          <a:noFill/>
        </p:spPr>
        <p:txBody>
          <a:bodyPr wrap="square" rtlCol="0">
            <a:spAutoFit/>
          </a:bodyPr>
          <a:lstStyle/>
          <a:p>
            <a:pPr marL="285750" indent="-285750">
              <a:buFont typeface="Wingdings" panose="05000000000000000000" pitchFamily="2" charset="2"/>
              <a:buChar char="Ø"/>
            </a:pPr>
            <a:r>
              <a:rPr lang="en-GB" dirty="0">
                <a:solidFill>
                  <a:srgbClr val="000000"/>
                </a:solidFill>
                <a:latin typeface="StagSansLight"/>
              </a:rPr>
              <a:t>As humans, we’re all unique, which means we all learn in different ways!</a:t>
            </a:r>
          </a:p>
          <a:p>
            <a:pPr marL="285750" indent="-285750">
              <a:buFont typeface="Wingdings" panose="05000000000000000000" pitchFamily="2" charset="2"/>
              <a:buChar char="Ø"/>
            </a:pPr>
            <a:endParaRPr lang="en-GB" dirty="0">
              <a:solidFill>
                <a:srgbClr val="000000"/>
              </a:solidFill>
              <a:latin typeface="StagSansLight"/>
            </a:endParaRPr>
          </a:p>
          <a:p>
            <a:pPr marL="285750" indent="-285750">
              <a:buFont typeface="Wingdings" panose="05000000000000000000" pitchFamily="2" charset="2"/>
              <a:buChar char="Ø"/>
            </a:pPr>
            <a:r>
              <a:rPr lang="en-GB" dirty="0">
                <a:solidFill>
                  <a:srgbClr val="000000"/>
                </a:solidFill>
                <a:latin typeface="StagSansLight"/>
              </a:rPr>
              <a:t>Understanding </a:t>
            </a:r>
            <a:r>
              <a:rPr lang="en-GB" b="0" i="0" dirty="0">
                <a:solidFill>
                  <a:srgbClr val="000000"/>
                </a:solidFill>
                <a:effectLst/>
                <a:latin typeface="StagSansLight"/>
              </a:rPr>
              <a:t>your personal learning style is a great way to get the most out of your studies.</a:t>
            </a:r>
          </a:p>
          <a:p>
            <a:endParaRPr lang="en-GB" b="0" i="0" dirty="0">
              <a:solidFill>
                <a:srgbClr val="000000"/>
              </a:solidFill>
              <a:effectLst/>
              <a:latin typeface="StagSansLight"/>
            </a:endParaRPr>
          </a:p>
          <a:p>
            <a:pPr marL="285750" indent="-285750">
              <a:buFont typeface="Wingdings" panose="05000000000000000000" pitchFamily="2" charset="2"/>
              <a:buChar char="Ø"/>
            </a:pPr>
            <a:r>
              <a:rPr lang="en-GB" dirty="0">
                <a:solidFill>
                  <a:srgbClr val="000000"/>
                </a:solidFill>
                <a:latin typeface="StagSansLight"/>
              </a:rPr>
              <a:t>There are 4 main learning styles – VARK. </a:t>
            </a:r>
          </a:p>
          <a:p>
            <a:endParaRPr lang="en-GB" dirty="0">
              <a:solidFill>
                <a:srgbClr val="000000"/>
              </a:solidFill>
              <a:latin typeface="StagSansLight"/>
            </a:endParaRPr>
          </a:p>
        </p:txBody>
      </p:sp>
      <p:pic>
        <p:nvPicPr>
          <p:cNvPr id="8" name="Picture 7" descr="A group of colorful circles with text&#10;&#10;Description automatically generated">
            <a:extLst>
              <a:ext uri="{FF2B5EF4-FFF2-40B4-BE49-F238E27FC236}">
                <a16:creationId xmlns:a16="http://schemas.microsoft.com/office/drawing/2014/main" id="{7061FF4C-3CBE-AC61-8981-93EF0AE88A3B}"/>
              </a:ext>
            </a:extLst>
          </p:cNvPr>
          <p:cNvPicPr>
            <a:picLocks noChangeAspect="1"/>
          </p:cNvPicPr>
          <p:nvPr/>
        </p:nvPicPr>
        <p:blipFill>
          <a:blip r:embed="rId4"/>
          <a:stretch>
            <a:fillRect/>
          </a:stretch>
        </p:blipFill>
        <p:spPr>
          <a:xfrm>
            <a:off x="5325035" y="3020415"/>
            <a:ext cx="3672766" cy="2862322"/>
          </a:xfrm>
          <a:prstGeom prst="rect">
            <a:avLst/>
          </a:prstGeom>
        </p:spPr>
      </p:pic>
      <p:sp>
        <p:nvSpPr>
          <p:cNvPr id="9" name="TextBox 8">
            <a:extLst>
              <a:ext uri="{FF2B5EF4-FFF2-40B4-BE49-F238E27FC236}">
                <a16:creationId xmlns:a16="http://schemas.microsoft.com/office/drawing/2014/main" id="{1E271226-E40E-4480-E162-6BD6EAFE0309}"/>
              </a:ext>
            </a:extLst>
          </p:cNvPr>
          <p:cNvSpPr txBox="1"/>
          <p:nvPr/>
        </p:nvSpPr>
        <p:spPr>
          <a:xfrm>
            <a:off x="628650" y="3360309"/>
            <a:ext cx="4696385" cy="2862322"/>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000000"/>
              </a:solidFill>
              <a:latin typeface="StagSansLight"/>
            </a:endParaRPr>
          </a:p>
          <a:p>
            <a:pPr marL="285750" indent="-285750">
              <a:buFont typeface="Wingdings" panose="05000000000000000000" pitchFamily="2" charset="2"/>
              <a:buChar char="Ø"/>
            </a:pPr>
            <a:r>
              <a:rPr lang="en-GB" b="0" i="0" dirty="0">
                <a:solidFill>
                  <a:srgbClr val="000000"/>
                </a:solidFill>
                <a:effectLst/>
                <a:latin typeface="StagSansLight"/>
              </a:rPr>
              <a:t>You could </a:t>
            </a:r>
            <a:r>
              <a:rPr lang="en-GB" dirty="0">
                <a:solidFill>
                  <a:srgbClr val="000000"/>
                </a:solidFill>
                <a:latin typeface="StagSansLight"/>
              </a:rPr>
              <a:t>lean towards one learning style, or you could you have a flexible/combination learning style.</a:t>
            </a:r>
          </a:p>
          <a:p>
            <a:endParaRPr lang="en-GB" dirty="0">
              <a:solidFill>
                <a:srgbClr val="000000"/>
              </a:solidFill>
              <a:latin typeface="StagSansLight"/>
            </a:endParaRPr>
          </a:p>
          <a:p>
            <a:pPr marL="285750" indent="-285750">
              <a:buFont typeface="Wingdings" panose="05000000000000000000" pitchFamily="2" charset="2"/>
              <a:buChar char="Ø"/>
            </a:pPr>
            <a:r>
              <a:rPr lang="en-GB" b="0" i="0" dirty="0">
                <a:solidFill>
                  <a:srgbClr val="000000"/>
                </a:solidFill>
                <a:effectLst/>
                <a:latin typeface="StagSansLight"/>
              </a:rPr>
              <a:t>How you like to learn might change depending on the subject </a:t>
            </a:r>
            <a:r>
              <a:rPr lang="en-GB" dirty="0">
                <a:solidFill>
                  <a:srgbClr val="000000"/>
                </a:solidFill>
                <a:latin typeface="StagSansLight"/>
              </a:rPr>
              <a:t>and the information you’re being given, so be open to try out new things!</a:t>
            </a:r>
            <a:endParaRPr lang="en-GB" b="0" i="0" dirty="0">
              <a:solidFill>
                <a:srgbClr val="000000"/>
              </a:solidFill>
              <a:effectLst/>
              <a:latin typeface="StagSansLight"/>
            </a:endParaRPr>
          </a:p>
          <a:p>
            <a:pPr algn="l"/>
            <a:r>
              <a:rPr lang="en-GB" b="0" i="0" dirty="0">
                <a:solidFill>
                  <a:srgbClr val="000000"/>
                </a:solidFill>
                <a:effectLst/>
                <a:latin typeface="StagSansLight"/>
              </a:rPr>
              <a:t> </a:t>
            </a:r>
          </a:p>
        </p:txBody>
      </p:sp>
    </p:spTree>
    <p:extLst>
      <p:ext uri="{BB962C8B-B14F-4D97-AF65-F5344CB8AC3E}">
        <p14:creationId xmlns:p14="http://schemas.microsoft.com/office/powerpoint/2010/main" val="23423948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3075</TotalTime>
  <Words>1909</Words>
  <Application>Microsoft Office PowerPoint</Application>
  <PresentationFormat>On-screen Show (4:3)</PresentationFormat>
  <Paragraphs>247</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Open Sans</vt:lpstr>
      <vt:lpstr>StagSansLight</vt:lpstr>
      <vt:lpstr>Wingdings</vt:lpstr>
      <vt:lpstr>Office Theme</vt:lpstr>
      <vt:lpstr>Why do we need study skills?</vt:lpstr>
      <vt:lpstr>Study Skills</vt:lpstr>
      <vt:lpstr>Mind Map Time</vt:lpstr>
      <vt:lpstr>Mind Map Time</vt:lpstr>
      <vt:lpstr>Why are we here? </vt:lpstr>
      <vt:lpstr>What are study skills?</vt:lpstr>
      <vt:lpstr>Getting Organised</vt:lpstr>
      <vt:lpstr>Study Timetable</vt:lpstr>
      <vt:lpstr>Learning Styles</vt:lpstr>
      <vt:lpstr>Learning Styles - Visual</vt:lpstr>
      <vt:lpstr>Learning Styles - Auditory</vt:lpstr>
      <vt:lpstr>Learning Styles – Reading and Writing</vt:lpstr>
      <vt:lpstr>Learning Styles – Kinesthetic </vt:lpstr>
      <vt:lpstr>Note Taking</vt:lpstr>
      <vt:lpstr>Note Taking Methods</vt:lpstr>
      <vt:lpstr>Note Taking Methods</vt:lpstr>
      <vt:lpstr>Note Taking – Your Turn!</vt:lpstr>
      <vt:lpstr>Reading Skills</vt:lpstr>
      <vt:lpstr>Bonus Task</vt:lpstr>
      <vt:lpstr>A Final Note</vt:lpstr>
      <vt:lpstr>Resources</vt:lpstr>
      <vt:lpstr>Any questions?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Rebecca King-Asata</cp:lastModifiedBy>
  <cp:revision>17</cp:revision>
  <dcterms:created xsi:type="dcterms:W3CDTF">2017-06-15T09:14:20Z</dcterms:created>
  <dcterms:modified xsi:type="dcterms:W3CDTF">2023-10-30T11:31:22Z</dcterms:modified>
</cp:coreProperties>
</file>