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5"/>
    <p:sldMasterId id="2147483680" r:id="rId6"/>
    <p:sldMasterId id="2147483648" r:id="rId7"/>
  </p:sldMasterIdLst>
  <p:notesMasterIdLst>
    <p:notesMasterId r:id="rId57"/>
  </p:notesMasterIdLst>
  <p:sldIdLst>
    <p:sldId id="564" r:id="rId8"/>
    <p:sldId id="547" r:id="rId9"/>
    <p:sldId id="256" r:id="rId10"/>
    <p:sldId id="270" r:id="rId11"/>
    <p:sldId id="563" r:id="rId12"/>
    <p:sldId id="257" r:id="rId13"/>
    <p:sldId id="546" r:id="rId14"/>
    <p:sldId id="261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280" r:id="rId27"/>
    <p:sldId id="295" r:id="rId28"/>
    <p:sldId id="296" r:id="rId29"/>
    <p:sldId id="297" r:id="rId30"/>
    <p:sldId id="298" r:id="rId31"/>
    <p:sldId id="299" r:id="rId32"/>
    <p:sldId id="281" r:id="rId33"/>
    <p:sldId id="283" r:id="rId34"/>
    <p:sldId id="285" r:id="rId35"/>
    <p:sldId id="288" r:id="rId36"/>
    <p:sldId id="289" r:id="rId37"/>
    <p:sldId id="287" r:id="rId38"/>
    <p:sldId id="291" r:id="rId39"/>
    <p:sldId id="290" r:id="rId40"/>
    <p:sldId id="292" r:id="rId41"/>
    <p:sldId id="293" r:id="rId42"/>
    <p:sldId id="294" r:id="rId43"/>
    <p:sldId id="560" r:id="rId44"/>
    <p:sldId id="259" r:id="rId45"/>
    <p:sldId id="561" r:id="rId46"/>
    <p:sldId id="262" r:id="rId47"/>
    <p:sldId id="267" r:id="rId48"/>
    <p:sldId id="562" r:id="rId49"/>
    <p:sldId id="260" r:id="rId50"/>
    <p:sldId id="268" r:id="rId51"/>
    <p:sldId id="264" r:id="rId52"/>
    <p:sldId id="266" r:id="rId53"/>
    <p:sldId id="265" r:id="rId54"/>
    <p:sldId id="258" r:id="rId55"/>
    <p:sldId id="271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C0D1DEF1-E4B0-0644-A578-98462303E34C}">
          <p14:sldIdLst>
            <p14:sldId id="564"/>
            <p14:sldId id="547"/>
            <p14:sldId id="256"/>
            <p14:sldId id="270"/>
            <p14:sldId id="563"/>
            <p14:sldId id="257"/>
            <p14:sldId id="546"/>
            <p14:sldId id="261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280"/>
            <p14:sldId id="295"/>
            <p14:sldId id="296"/>
            <p14:sldId id="297"/>
            <p14:sldId id="298"/>
            <p14:sldId id="299"/>
            <p14:sldId id="281"/>
            <p14:sldId id="283"/>
            <p14:sldId id="285"/>
            <p14:sldId id="288"/>
            <p14:sldId id="289"/>
            <p14:sldId id="287"/>
            <p14:sldId id="291"/>
            <p14:sldId id="290"/>
            <p14:sldId id="292"/>
            <p14:sldId id="293"/>
            <p14:sldId id="294"/>
            <p14:sldId id="560"/>
            <p14:sldId id="259"/>
            <p14:sldId id="561"/>
            <p14:sldId id="262"/>
            <p14:sldId id="267"/>
            <p14:sldId id="562"/>
            <p14:sldId id="260"/>
            <p14:sldId id="268"/>
            <p14:sldId id="264"/>
            <p14:sldId id="266"/>
            <p14:sldId id="265"/>
            <p14:sldId id="258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5EA56E-1766-4DEF-B562-1EC9CBEA6C65}" v="7" dt="2024-01-22T14:53:16.430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microsoft.com/office/2016/11/relationships/changesInfo" Target="changesInfos/changesInfo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Locker" userId="S::marie.locker@westyorks-ca.gov.uk::f4105816-b78c-45b8-bf45-75ea4fb910db" providerId="AD" clId="Web-{215EA423-28C0-84FE-86B1-EE358A5E8C8A}"/>
    <pc:docChg chg="addSld delSld modSld sldOrd modSection">
      <pc:chgData name="Marie Locker" userId="S::marie.locker@westyorks-ca.gov.uk::f4105816-b78c-45b8-bf45-75ea4fb910db" providerId="AD" clId="Web-{215EA423-28C0-84FE-86B1-EE358A5E8C8A}" dt="2023-11-14T16:15:37.943" v="433" actId="20577"/>
      <pc:docMkLst>
        <pc:docMk/>
      </pc:docMkLst>
      <pc:sldChg chg="del">
        <pc:chgData name="Marie Locker" userId="S::marie.locker@westyorks-ca.gov.uk::f4105816-b78c-45b8-bf45-75ea4fb910db" providerId="AD" clId="Web-{215EA423-28C0-84FE-86B1-EE358A5E8C8A}" dt="2023-11-14T16:02:17.265" v="360"/>
        <pc:sldMkLst>
          <pc:docMk/>
          <pc:sldMk cId="1190833149" sldId="269"/>
        </pc:sldMkLst>
      </pc:sldChg>
      <pc:sldChg chg="addSp delSp modSp modNotes">
        <pc:chgData name="Marie Locker" userId="S::marie.locker@westyorks-ca.gov.uk::f4105816-b78c-45b8-bf45-75ea4fb910db" providerId="AD" clId="Web-{215EA423-28C0-84FE-86B1-EE358A5E8C8A}" dt="2023-11-14T14:36:53.998" v="210" actId="20577"/>
        <pc:sldMkLst>
          <pc:docMk/>
          <pc:sldMk cId="1664626585" sldId="283"/>
        </pc:sldMkLst>
        <pc:spChg chg="mod">
          <ac:chgData name="Marie Locker" userId="S::marie.locker@westyorks-ca.gov.uk::f4105816-b78c-45b8-bf45-75ea4fb910db" providerId="AD" clId="Web-{215EA423-28C0-84FE-86B1-EE358A5E8C8A}" dt="2023-11-14T14:36:53.998" v="210" actId="20577"/>
          <ac:spMkLst>
            <pc:docMk/>
            <pc:sldMk cId="1664626585" sldId="283"/>
            <ac:spMk id="5" creationId="{FB96B907-8C0F-B652-E5C3-B143F0E15EAE}"/>
          </ac:spMkLst>
        </pc:spChg>
        <pc:spChg chg="mod">
          <ac:chgData name="Marie Locker" userId="S::marie.locker@westyorks-ca.gov.uk::f4105816-b78c-45b8-bf45-75ea4fb910db" providerId="AD" clId="Web-{215EA423-28C0-84FE-86B1-EE358A5E8C8A}" dt="2023-11-14T14:16:23.104" v="14" actId="20577"/>
          <ac:spMkLst>
            <pc:docMk/>
            <pc:sldMk cId="1664626585" sldId="283"/>
            <ac:spMk id="6" creationId="{E9A647A5-AE8B-C6DB-6277-788028E872DF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4:15:26.868" v="4"/>
          <ac:spMkLst>
            <pc:docMk/>
            <pc:sldMk cId="1664626585" sldId="283"/>
            <ac:spMk id="7" creationId="{CB83F8E8-6799-16E8-9EB6-50B56902CAA9}"/>
          </ac:spMkLst>
        </pc:spChg>
        <pc:picChg chg="add mod ord">
          <ac:chgData name="Marie Locker" userId="S::marie.locker@westyorks-ca.gov.uk::f4105816-b78c-45b8-bf45-75ea4fb910db" providerId="AD" clId="Web-{215EA423-28C0-84FE-86B1-EE358A5E8C8A}" dt="2023-11-14T14:15:26.868" v="4"/>
          <ac:picMkLst>
            <pc:docMk/>
            <pc:sldMk cId="1664626585" sldId="283"/>
            <ac:picMk id="2" creationId="{3D3AAE9F-5813-CFC3-07D3-581404EF4E0E}"/>
          </ac:picMkLst>
        </pc:picChg>
      </pc:sldChg>
      <pc:sldChg chg="addSp delSp modSp">
        <pc:chgData name="Marie Locker" userId="S::marie.locker@westyorks-ca.gov.uk::f4105816-b78c-45b8-bf45-75ea4fb910db" providerId="AD" clId="Web-{215EA423-28C0-84FE-86B1-EE358A5E8C8A}" dt="2023-11-14T14:23:31.835" v="209" actId="1076"/>
        <pc:sldMkLst>
          <pc:docMk/>
          <pc:sldMk cId="750702939" sldId="285"/>
        </pc:sldMkLst>
        <pc:spChg chg="del">
          <ac:chgData name="Marie Locker" userId="S::marie.locker@westyorks-ca.gov.uk::f4105816-b78c-45b8-bf45-75ea4fb910db" providerId="AD" clId="Web-{215EA423-28C0-84FE-86B1-EE358A5E8C8A}" dt="2023-11-14T14:21:11.050" v="181"/>
          <ac:spMkLst>
            <pc:docMk/>
            <pc:sldMk cId="750702939" sldId="285"/>
            <ac:spMk id="5" creationId="{4F874D68-77A2-48AD-EBA5-6C57AAB30709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4:21:13.862" v="182"/>
          <ac:spMkLst>
            <pc:docMk/>
            <pc:sldMk cId="750702939" sldId="285"/>
            <ac:spMk id="6" creationId="{A3E57140-23D8-1239-7867-323BB822828A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4:21:23.128" v="184"/>
          <ac:spMkLst>
            <pc:docMk/>
            <pc:sldMk cId="750702939" sldId="285"/>
            <ac:spMk id="7" creationId="{182948AF-761D-14AE-0C07-7538F2164E8C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4:21:21.112" v="183"/>
          <ac:spMkLst>
            <pc:docMk/>
            <pc:sldMk cId="750702939" sldId="285"/>
            <ac:spMk id="8" creationId="{34452A6E-DDB7-4688-6286-AB5824C1FABE}"/>
          </ac:spMkLst>
        </pc:spChg>
        <pc:picChg chg="add mod modCrop">
          <ac:chgData name="Marie Locker" userId="S::marie.locker@westyorks-ca.gov.uk::f4105816-b78c-45b8-bf45-75ea4fb910db" providerId="AD" clId="Web-{215EA423-28C0-84FE-86B1-EE358A5E8C8A}" dt="2023-11-14T14:23:20.209" v="206" actId="1076"/>
          <ac:picMkLst>
            <pc:docMk/>
            <pc:sldMk cId="750702939" sldId="285"/>
            <ac:picMk id="2" creationId="{C4CD9795-93E7-5E65-BD4F-245D4C722F07}"/>
          </ac:picMkLst>
        </pc:picChg>
        <pc:picChg chg="add del mod">
          <ac:chgData name="Marie Locker" userId="S::marie.locker@westyorks-ca.gov.uk::f4105816-b78c-45b8-bf45-75ea4fb910db" providerId="AD" clId="Web-{215EA423-28C0-84FE-86B1-EE358A5E8C8A}" dt="2023-11-14T14:22:05.426" v="190"/>
          <ac:picMkLst>
            <pc:docMk/>
            <pc:sldMk cId="750702939" sldId="285"/>
            <ac:picMk id="3" creationId="{1AA706D6-1621-6DF7-3E33-F2FEAEE80FC7}"/>
          </ac:picMkLst>
        </pc:picChg>
        <pc:picChg chg="add mod">
          <ac:chgData name="Marie Locker" userId="S::marie.locker@westyorks-ca.gov.uk::f4105816-b78c-45b8-bf45-75ea4fb910db" providerId="AD" clId="Web-{215EA423-28C0-84FE-86B1-EE358A5E8C8A}" dt="2023-11-14T14:23:31.835" v="209" actId="1076"/>
          <ac:picMkLst>
            <pc:docMk/>
            <pc:sldMk cId="750702939" sldId="285"/>
            <ac:picMk id="9" creationId="{95921ECC-823A-D7F1-875C-1CBBDEE00E90}"/>
          </ac:picMkLst>
        </pc:picChg>
      </pc:sldChg>
      <pc:sldChg chg="del">
        <pc:chgData name="Marie Locker" userId="S::marie.locker@westyorks-ca.gov.uk::f4105816-b78c-45b8-bf45-75ea4fb910db" providerId="AD" clId="Web-{215EA423-28C0-84FE-86B1-EE358A5E8C8A}" dt="2023-11-14T16:02:00.436" v="359"/>
        <pc:sldMkLst>
          <pc:docMk/>
          <pc:sldMk cId="4083829045" sldId="286"/>
        </pc:sldMkLst>
      </pc:sldChg>
      <pc:sldChg chg="addSp delSp modSp add">
        <pc:chgData name="Marie Locker" userId="S::marie.locker@westyorks-ca.gov.uk::f4105816-b78c-45b8-bf45-75ea4fb910db" providerId="AD" clId="Web-{215EA423-28C0-84FE-86B1-EE358A5E8C8A}" dt="2023-11-14T14:44:34.104" v="229"/>
        <pc:sldMkLst>
          <pc:docMk/>
          <pc:sldMk cId="1877681875" sldId="287"/>
        </pc:sldMkLst>
        <pc:spChg chg="mod">
          <ac:chgData name="Marie Locker" userId="S::marie.locker@westyorks-ca.gov.uk::f4105816-b78c-45b8-bf45-75ea4fb910db" providerId="AD" clId="Web-{215EA423-28C0-84FE-86B1-EE358A5E8C8A}" dt="2023-11-14T14:37:53.234" v="219" actId="20577"/>
          <ac:spMkLst>
            <pc:docMk/>
            <pc:sldMk cId="1877681875" sldId="287"/>
            <ac:spMk id="5" creationId="{FB96B907-8C0F-B652-E5C3-B143F0E15EAE}"/>
          </ac:spMkLst>
        </pc:spChg>
        <pc:spChg chg="mod">
          <ac:chgData name="Marie Locker" userId="S::marie.locker@westyorks-ca.gov.uk::f4105816-b78c-45b8-bf45-75ea4fb910db" providerId="AD" clId="Web-{215EA423-28C0-84FE-86B1-EE358A5E8C8A}" dt="2023-11-14T14:44:19.932" v="227" actId="20577"/>
          <ac:spMkLst>
            <pc:docMk/>
            <pc:sldMk cId="1877681875" sldId="287"/>
            <ac:spMk id="6" creationId="{E9A647A5-AE8B-C6DB-6277-788028E872DF}"/>
          </ac:spMkLst>
        </pc:spChg>
        <pc:spChg chg="add del mod">
          <ac:chgData name="Marie Locker" userId="S::marie.locker@westyorks-ca.gov.uk::f4105816-b78c-45b8-bf45-75ea4fb910db" providerId="AD" clId="Web-{215EA423-28C0-84FE-86B1-EE358A5E8C8A}" dt="2023-11-14T14:44:34.104" v="229"/>
          <ac:spMkLst>
            <pc:docMk/>
            <pc:sldMk cId="1877681875" sldId="287"/>
            <ac:spMk id="7" creationId="{450FBDD5-01AD-A3DD-892C-3CB29CF58867}"/>
          </ac:spMkLst>
        </pc:spChg>
        <pc:picChg chg="del">
          <ac:chgData name="Marie Locker" userId="S::marie.locker@westyorks-ca.gov.uk::f4105816-b78c-45b8-bf45-75ea4fb910db" providerId="AD" clId="Web-{215EA423-28C0-84FE-86B1-EE358A5E8C8A}" dt="2023-11-14T14:44:23.104" v="228"/>
          <ac:picMkLst>
            <pc:docMk/>
            <pc:sldMk cId="1877681875" sldId="287"/>
            <ac:picMk id="2" creationId="{3D3AAE9F-5813-CFC3-07D3-581404EF4E0E}"/>
          </ac:picMkLst>
        </pc:picChg>
        <pc:picChg chg="add mod ord">
          <ac:chgData name="Marie Locker" userId="S::marie.locker@westyorks-ca.gov.uk::f4105816-b78c-45b8-bf45-75ea4fb910db" providerId="AD" clId="Web-{215EA423-28C0-84FE-86B1-EE358A5E8C8A}" dt="2023-11-14T14:44:34.104" v="229"/>
          <ac:picMkLst>
            <pc:docMk/>
            <pc:sldMk cId="1877681875" sldId="287"/>
            <ac:picMk id="8" creationId="{834BB886-8BA1-F4DD-672F-87876F494055}"/>
          </ac:picMkLst>
        </pc:picChg>
      </pc:sldChg>
      <pc:sldChg chg="addSp delSp modSp new mod modClrScheme chgLayout">
        <pc:chgData name="Marie Locker" userId="S::marie.locker@westyorks-ca.gov.uk::f4105816-b78c-45b8-bf45-75ea4fb910db" providerId="AD" clId="Web-{215EA423-28C0-84FE-86B1-EE358A5E8C8A}" dt="2023-11-14T15:38:54.366" v="294" actId="1076"/>
        <pc:sldMkLst>
          <pc:docMk/>
          <pc:sldMk cId="2321228235" sldId="288"/>
        </pc:sldMkLst>
        <pc:spChg chg="add mod">
          <ac:chgData name="Marie Locker" userId="S::marie.locker@westyorks-ca.gov.uk::f4105816-b78c-45b8-bf45-75ea4fb910db" providerId="AD" clId="Web-{215EA423-28C0-84FE-86B1-EE358A5E8C8A}" dt="2023-11-14T15:38:54.366" v="294" actId="1076"/>
          <ac:spMkLst>
            <pc:docMk/>
            <pc:sldMk cId="2321228235" sldId="288"/>
            <ac:spMk id="2" creationId="{8D3853C5-18E9-F4DE-F38D-536E82034A6A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4:45:44.497" v="231"/>
          <ac:spMkLst>
            <pc:docMk/>
            <pc:sldMk cId="2321228235" sldId="288"/>
            <ac:spMk id="2" creationId="{CCD29E9B-17F1-1AA7-7A98-EAE610B564AB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4:45:47.528" v="233"/>
          <ac:spMkLst>
            <pc:docMk/>
            <pc:sldMk cId="2321228235" sldId="288"/>
            <ac:spMk id="3" creationId="{581D4630-E841-51D1-AC6C-613EB9252B32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4:46:14.529" v="236"/>
          <ac:spMkLst>
            <pc:docMk/>
            <pc:sldMk cId="2321228235" sldId="288"/>
            <ac:spMk id="4" creationId="{2A1A3F63-B787-8350-442B-76FCD2A7E90E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4:45:46.231" v="232"/>
          <ac:spMkLst>
            <pc:docMk/>
            <pc:sldMk cId="2321228235" sldId="288"/>
            <ac:spMk id="5" creationId="{7B3BED98-2D37-332C-9956-E13B69294F7C}"/>
          </ac:spMkLst>
        </pc:spChg>
        <pc:spChg chg="mod ord">
          <ac:chgData name="Marie Locker" userId="S::marie.locker@westyorks-ca.gov.uk::f4105816-b78c-45b8-bf45-75ea4fb910db" providerId="AD" clId="Web-{215EA423-28C0-84FE-86B1-EE358A5E8C8A}" dt="2023-11-14T14:47:01.186" v="245"/>
          <ac:spMkLst>
            <pc:docMk/>
            <pc:sldMk cId="2321228235" sldId="288"/>
            <ac:spMk id="6" creationId="{6301BB4C-6935-2DD9-2D95-9E6F5DC9AAF5}"/>
          </ac:spMkLst>
        </pc:spChg>
        <pc:spChg chg="add del mod">
          <ac:chgData name="Marie Locker" userId="S::marie.locker@westyorks-ca.gov.uk::f4105816-b78c-45b8-bf45-75ea4fb910db" providerId="AD" clId="Web-{215EA423-28C0-84FE-86B1-EE358A5E8C8A}" dt="2023-11-14T14:46:25.592" v="240"/>
          <ac:spMkLst>
            <pc:docMk/>
            <pc:sldMk cId="2321228235" sldId="288"/>
            <ac:spMk id="10" creationId="{A7E3B2B9-3048-1703-09FD-6182FD3D81D2}"/>
          </ac:spMkLst>
        </pc:spChg>
        <pc:spChg chg="add del mod">
          <ac:chgData name="Marie Locker" userId="S::marie.locker@westyorks-ca.gov.uk::f4105816-b78c-45b8-bf45-75ea4fb910db" providerId="AD" clId="Web-{215EA423-28C0-84FE-86B1-EE358A5E8C8A}" dt="2023-11-14T14:47:53.953" v="251"/>
          <ac:spMkLst>
            <pc:docMk/>
            <pc:sldMk cId="2321228235" sldId="288"/>
            <ac:spMk id="13" creationId="{C0B91666-F073-5E80-8523-F1D587FDF686}"/>
          </ac:spMkLst>
        </pc:spChg>
        <pc:spChg chg="add del mod">
          <ac:chgData name="Marie Locker" userId="S::marie.locker@westyorks-ca.gov.uk::f4105816-b78c-45b8-bf45-75ea4fb910db" providerId="AD" clId="Web-{215EA423-28C0-84FE-86B1-EE358A5E8C8A}" dt="2023-11-14T14:47:58.219" v="253"/>
          <ac:spMkLst>
            <pc:docMk/>
            <pc:sldMk cId="2321228235" sldId="288"/>
            <ac:spMk id="15" creationId="{4130A73B-0078-5AB1-3C12-E04E25B472FD}"/>
          </ac:spMkLst>
        </pc:spChg>
        <pc:spChg chg="add del mod">
          <ac:chgData name="Marie Locker" userId="S::marie.locker@westyorks-ca.gov.uk::f4105816-b78c-45b8-bf45-75ea4fb910db" providerId="AD" clId="Web-{215EA423-28C0-84FE-86B1-EE358A5E8C8A}" dt="2023-11-14T14:47:01.186" v="245"/>
          <ac:spMkLst>
            <pc:docMk/>
            <pc:sldMk cId="2321228235" sldId="288"/>
            <ac:spMk id="16" creationId="{FE0F1876-05F9-4D29-0A4F-325188B71C95}"/>
          </ac:spMkLst>
        </pc:spChg>
        <pc:spChg chg="add del mod">
          <ac:chgData name="Marie Locker" userId="S::marie.locker@westyorks-ca.gov.uk::f4105816-b78c-45b8-bf45-75ea4fb910db" providerId="AD" clId="Web-{215EA423-28C0-84FE-86B1-EE358A5E8C8A}" dt="2023-11-14T14:48:04.219" v="255"/>
          <ac:spMkLst>
            <pc:docMk/>
            <pc:sldMk cId="2321228235" sldId="288"/>
            <ac:spMk id="19" creationId="{1C946FC0-3BB6-224C-453F-5ACF59BD4C03}"/>
          </ac:spMkLst>
        </pc:spChg>
        <pc:picChg chg="add del mod ord">
          <ac:chgData name="Marie Locker" userId="S::marie.locker@westyorks-ca.gov.uk::f4105816-b78c-45b8-bf45-75ea4fb910db" providerId="AD" clId="Web-{215EA423-28C0-84FE-86B1-EE358A5E8C8A}" dt="2023-11-14T14:47:56.110" v="252"/>
          <ac:picMkLst>
            <pc:docMk/>
            <pc:sldMk cId="2321228235" sldId="288"/>
            <ac:picMk id="7" creationId="{E97164F7-C150-13DD-DA58-CD872C160795}"/>
          </ac:picMkLst>
        </pc:picChg>
        <pc:picChg chg="add del mod ord">
          <ac:chgData name="Marie Locker" userId="S::marie.locker@westyorks-ca.gov.uk::f4105816-b78c-45b8-bf45-75ea4fb910db" providerId="AD" clId="Web-{215EA423-28C0-84FE-86B1-EE358A5E8C8A}" dt="2023-11-14T14:46:22.029" v="239"/>
          <ac:picMkLst>
            <pc:docMk/>
            <pc:sldMk cId="2321228235" sldId="288"/>
            <ac:picMk id="8" creationId="{FB20CCE6-FE74-9F24-0C78-739902D84F3F}"/>
          </ac:picMkLst>
        </pc:picChg>
        <pc:picChg chg="add mod">
          <ac:chgData name="Marie Locker" userId="S::marie.locker@westyorks-ca.gov.uk::f4105816-b78c-45b8-bf45-75ea4fb910db" providerId="AD" clId="Web-{215EA423-28C0-84FE-86B1-EE358A5E8C8A}" dt="2023-11-14T14:48:47.299" v="269" actId="1076"/>
          <ac:picMkLst>
            <pc:docMk/>
            <pc:sldMk cId="2321228235" sldId="288"/>
            <ac:picMk id="11" creationId="{30BBDCA7-1613-A036-C576-56F5BB9D9DAB}"/>
          </ac:picMkLst>
        </pc:picChg>
        <pc:picChg chg="add del mod ord">
          <ac:chgData name="Marie Locker" userId="S::marie.locker@westyorks-ca.gov.uk::f4105816-b78c-45b8-bf45-75ea4fb910db" providerId="AD" clId="Web-{215EA423-28C0-84FE-86B1-EE358A5E8C8A}" dt="2023-11-14T14:48:00.907" v="254"/>
          <ac:picMkLst>
            <pc:docMk/>
            <pc:sldMk cId="2321228235" sldId="288"/>
            <ac:picMk id="17" creationId="{AFF11090-2A0B-5860-4061-7EDAA6EA46E7}"/>
          </ac:picMkLst>
        </pc:picChg>
        <pc:picChg chg="add mod">
          <ac:chgData name="Marie Locker" userId="S::marie.locker@westyorks-ca.gov.uk::f4105816-b78c-45b8-bf45-75ea4fb910db" providerId="AD" clId="Web-{215EA423-28C0-84FE-86B1-EE358A5E8C8A}" dt="2023-11-14T14:48:42.970" v="267" actId="1076"/>
          <ac:picMkLst>
            <pc:docMk/>
            <pc:sldMk cId="2321228235" sldId="288"/>
            <ac:picMk id="20" creationId="{A658B1DB-F7D8-188E-1BFF-F2AF523A0C17}"/>
          </ac:picMkLst>
        </pc:picChg>
      </pc:sldChg>
      <pc:sldChg chg="addSp delSp modSp new">
        <pc:chgData name="Marie Locker" userId="S::marie.locker@westyorks-ca.gov.uk::f4105816-b78c-45b8-bf45-75ea4fb910db" providerId="AD" clId="Web-{215EA423-28C0-84FE-86B1-EE358A5E8C8A}" dt="2023-11-14T15:39:39.414" v="308" actId="20577"/>
        <pc:sldMkLst>
          <pc:docMk/>
          <pc:sldMk cId="1467465947" sldId="289"/>
        </pc:sldMkLst>
        <pc:spChg chg="del">
          <ac:chgData name="Marie Locker" userId="S::marie.locker@westyorks-ca.gov.uk::f4105816-b78c-45b8-bf45-75ea4fb910db" providerId="AD" clId="Web-{215EA423-28C0-84FE-86B1-EE358A5E8C8A}" dt="2023-11-14T15:37:08.645" v="273"/>
          <ac:spMkLst>
            <pc:docMk/>
            <pc:sldMk cId="1467465947" sldId="289"/>
            <ac:spMk id="2" creationId="{02D3B213-B81A-6360-9419-3C85172A74D6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5:37:06.270" v="271"/>
          <ac:spMkLst>
            <pc:docMk/>
            <pc:sldMk cId="1467465947" sldId="289"/>
            <ac:spMk id="3" creationId="{F3E33A7C-A450-9E73-C0F8-88E420091A89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5:37:07.113" v="272"/>
          <ac:spMkLst>
            <pc:docMk/>
            <pc:sldMk cId="1467465947" sldId="289"/>
            <ac:spMk id="4" creationId="{E0A66CCA-C0EE-380D-3AB7-8B0CD87D904C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5:37:10.020" v="274"/>
          <ac:spMkLst>
            <pc:docMk/>
            <pc:sldMk cId="1467465947" sldId="289"/>
            <ac:spMk id="5" creationId="{8DA922E3-2F0D-8978-2694-4C05FA4A7F79}"/>
          </ac:spMkLst>
        </pc:spChg>
        <pc:spChg chg="add mod">
          <ac:chgData name="Marie Locker" userId="S::marie.locker@westyorks-ca.gov.uk::f4105816-b78c-45b8-bf45-75ea4fb910db" providerId="AD" clId="Web-{215EA423-28C0-84FE-86B1-EE358A5E8C8A}" dt="2023-11-14T15:39:39.414" v="308" actId="20577"/>
          <ac:spMkLst>
            <pc:docMk/>
            <pc:sldMk cId="1467465947" sldId="289"/>
            <ac:spMk id="9" creationId="{2F75BDBF-7728-5E0B-F744-BAA6DC4B80E0}"/>
          </ac:spMkLst>
        </pc:spChg>
        <pc:picChg chg="add mod">
          <ac:chgData name="Marie Locker" userId="S::marie.locker@westyorks-ca.gov.uk::f4105816-b78c-45b8-bf45-75ea4fb910db" providerId="AD" clId="Web-{215EA423-28C0-84FE-86B1-EE358A5E8C8A}" dt="2023-11-14T15:38:08.537" v="284" actId="1076"/>
          <ac:picMkLst>
            <pc:docMk/>
            <pc:sldMk cId="1467465947" sldId="289"/>
            <ac:picMk id="7" creationId="{73F143D4-AEF4-BBC6-A063-CB3C2E3C1E12}"/>
          </ac:picMkLst>
        </pc:picChg>
        <pc:picChg chg="add mod">
          <ac:chgData name="Marie Locker" userId="S::marie.locker@westyorks-ca.gov.uk::f4105816-b78c-45b8-bf45-75ea4fb910db" providerId="AD" clId="Web-{215EA423-28C0-84FE-86B1-EE358A5E8C8A}" dt="2023-11-14T15:38:07.209" v="283" actId="1076"/>
          <ac:picMkLst>
            <pc:docMk/>
            <pc:sldMk cId="1467465947" sldId="289"/>
            <ac:picMk id="8" creationId="{099CE64D-E579-508A-3AFF-1334FB492C9E}"/>
          </ac:picMkLst>
        </pc:picChg>
      </pc:sldChg>
      <pc:sldChg chg="addSp delSp modSp new">
        <pc:chgData name="Marie Locker" userId="S::marie.locker@westyorks-ca.gov.uk::f4105816-b78c-45b8-bf45-75ea4fb910db" providerId="AD" clId="Web-{215EA423-28C0-84FE-86B1-EE358A5E8C8A}" dt="2023-11-14T16:01:59.108" v="358"/>
        <pc:sldMkLst>
          <pc:docMk/>
          <pc:sldMk cId="1863999161" sldId="290"/>
        </pc:sldMkLst>
        <pc:spChg chg="del">
          <ac:chgData name="Marie Locker" userId="S::marie.locker@westyorks-ca.gov.uk::f4105816-b78c-45b8-bf45-75ea4fb910db" providerId="AD" clId="Web-{215EA423-28C0-84FE-86B1-EE358A5E8C8A}" dt="2023-11-14T15:46:15.660" v="311"/>
          <ac:spMkLst>
            <pc:docMk/>
            <pc:sldMk cId="1863999161" sldId="290"/>
            <ac:spMk id="2" creationId="{A4274C71-45C6-F84D-223C-C5E7E4909147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5:46:13.753" v="310"/>
          <ac:spMkLst>
            <pc:docMk/>
            <pc:sldMk cId="1863999161" sldId="290"/>
            <ac:spMk id="3" creationId="{E6C4534A-2E67-9A98-DC98-1DDD46F76206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5:46:16.925" v="312"/>
          <ac:spMkLst>
            <pc:docMk/>
            <pc:sldMk cId="1863999161" sldId="290"/>
            <ac:spMk id="4" creationId="{BEFE4F2C-CD0A-723C-FEB1-E9A16D7C3DCC}"/>
          </ac:spMkLst>
        </pc:spChg>
        <pc:spChg chg="del mod">
          <ac:chgData name="Marie Locker" userId="S::marie.locker@westyorks-ca.gov.uk::f4105816-b78c-45b8-bf45-75ea4fb910db" providerId="AD" clId="Web-{215EA423-28C0-84FE-86B1-EE358A5E8C8A}" dt="2023-11-14T16:01:59.108" v="358"/>
          <ac:spMkLst>
            <pc:docMk/>
            <pc:sldMk cId="1863999161" sldId="290"/>
            <ac:spMk id="5" creationId="{A4D840E5-82D8-D2ED-E06E-79603A0751A1}"/>
          </ac:spMkLst>
        </pc:spChg>
        <pc:picChg chg="add del mod">
          <ac:chgData name="Marie Locker" userId="S::marie.locker@westyorks-ca.gov.uk::f4105816-b78c-45b8-bf45-75ea4fb910db" providerId="AD" clId="Web-{215EA423-28C0-84FE-86B1-EE358A5E8C8A}" dt="2023-11-14T15:46:57.302" v="316"/>
          <ac:picMkLst>
            <pc:docMk/>
            <pc:sldMk cId="1863999161" sldId="290"/>
            <ac:picMk id="6" creationId="{477A3212-5649-63A5-CC6A-214315B9A287}"/>
          </ac:picMkLst>
        </pc:picChg>
        <pc:picChg chg="add mod">
          <ac:chgData name="Marie Locker" userId="S::marie.locker@westyorks-ca.gov.uk::f4105816-b78c-45b8-bf45-75ea4fb910db" providerId="AD" clId="Web-{215EA423-28C0-84FE-86B1-EE358A5E8C8A}" dt="2023-11-14T15:48:19.616" v="326" actId="1076"/>
          <ac:picMkLst>
            <pc:docMk/>
            <pc:sldMk cId="1863999161" sldId="290"/>
            <ac:picMk id="7" creationId="{2B78AEA8-3D55-C4D7-63C4-6F41320887FE}"/>
          </ac:picMkLst>
        </pc:picChg>
        <pc:picChg chg="add mod">
          <ac:chgData name="Marie Locker" userId="S::marie.locker@westyorks-ca.gov.uk::f4105816-b78c-45b8-bf45-75ea4fb910db" providerId="AD" clId="Web-{215EA423-28C0-84FE-86B1-EE358A5E8C8A}" dt="2023-11-14T15:48:26.773" v="328" actId="1076"/>
          <ac:picMkLst>
            <pc:docMk/>
            <pc:sldMk cId="1863999161" sldId="290"/>
            <ac:picMk id="8" creationId="{0030C6B9-FA62-5E77-E473-3E64A7C17E01}"/>
          </ac:picMkLst>
        </pc:picChg>
      </pc:sldChg>
      <pc:sldChg chg="addSp delSp modSp new mod ord modClrScheme chgLayout">
        <pc:chgData name="Marie Locker" userId="S::marie.locker@westyorks-ca.gov.uk::f4105816-b78c-45b8-bf45-75ea4fb910db" providerId="AD" clId="Web-{215EA423-28C0-84FE-86B1-EE358A5E8C8A}" dt="2023-11-14T16:01:43.576" v="356" actId="14100"/>
        <pc:sldMkLst>
          <pc:docMk/>
          <pc:sldMk cId="3940070643" sldId="291"/>
        </pc:sldMkLst>
        <pc:spChg chg="del">
          <ac:chgData name="Marie Locker" userId="S::marie.locker@westyorks-ca.gov.uk::f4105816-b78c-45b8-bf45-75ea4fb910db" providerId="AD" clId="Web-{215EA423-28C0-84FE-86B1-EE358A5E8C8A}" dt="2023-11-14T15:52:43.827" v="331"/>
          <ac:spMkLst>
            <pc:docMk/>
            <pc:sldMk cId="3940070643" sldId="291"/>
            <ac:spMk id="2" creationId="{D0323AA3-036D-E764-BF2D-706BDA9444E4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5:52:41.061" v="330"/>
          <ac:spMkLst>
            <pc:docMk/>
            <pc:sldMk cId="3940070643" sldId="291"/>
            <ac:spMk id="3" creationId="{FB27F3BF-F1E6-DABA-7A86-A6E79E4CBF1B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5:52:45.858" v="332"/>
          <ac:spMkLst>
            <pc:docMk/>
            <pc:sldMk cId="3940070643" sldId="291"/>
            <ac:spMk id="4" creationId="{55469814-8A5B-99EF-130F-ECEF9AADE872}"/>
          </ac:spMkLst>
        </pc:spChg>
        <pc:spChg chg="del mod ord">
          <ac:chgData name="Marie Locker" userId="S::marie.locker@westyorks-ca.gov.uk::f4105816-b78c-45b8-bf45-75ea4fb910db" providerId="AD" clId="Web-{215EA423-28C0-84FE-86B1-EE358A5E8C8A}" dt="2023-11-14T16:00:40.090" v="350"/>
          <ac:spMkLst>
            <pc:docMk/>
            <pc:sldMk cId="3940070643" sldId="291"/>
            <ac:spMk id="5" creationId="{BE0DCBD7-1FF1-38CD-9EFA-A2EE8DF29322}"/>
          </ac:spMkLst>
        </pc:spChg>
        <pc:spChg chg="add del mod">
          <ac:chgData name="Marie Locker" userId="S::marie.locker@westyorks-ca.gov.uk::f4105816-b78c-45b8-bf45-75ea4fb910db" providerId="AD" clId="Web-{215EA423-28C0-84FE-86B1-EE358A5E8C8A}" dt="2023-11-14T15:58:16.477" v="339"/>
          <ac:spMkLst>
            <pc:docMk/>
            <pc:sldMk cId="3940070643" sldId="291"/>
            <ac:spMk id="7" creationId="{09C26D88-53E3-CF5E-4838-241F663BFF04}"/>
          </ac:spMkLst>
        </pc:spChg>
        <pc:picChg chg="add del mod">
          <ac:chgData name="Marie Locker" userId="S::marie.locker@westyorks-ca.gov.uk::f4105816-b78c-45b8-bf45-75ea4fb910db" providerId="AD" clId="Web-{215EA423-28C0-84FE-86B1-EE358A5E8C8A}" dt="2023-11-14T15:58:29.649" v="342"/>
          <ac:picMkLst>
            <pc:docMk/>
            <pc:sldMk cId="3940070643" sldId="291"/>
            <ac:picMk id="6" creationId="{1505976E-83E8-80A6-50D8-CD971384BA8E}"/>
          </ac:picMkLst>
        </pc:picChg>
        <pc:picChg chg="add del mod">
          <ac:chgData name="Marie Locker" userId="S::marie.locker@westyorks-ca.gov.uk::f4105816-b78c-45b8-bf45-75ea4fb910db" providerId="AD" clId="Web-{215EA423-28C0-84FE-86B1-EE358A5E8C8A}" dt="2023-11-14T16:01:07.856" v="352"/>
          <ac:picMkLst>
            <pc:docMk/>
            <pc:sldMk cId="3940070643" sldId="291"/>
            <ac:picMk id="8" creationId="{0D87D80D-D5BD-809A-FC33-F72C82510C39}"/>
          </ac:picMkLst>
        </pc:picChg>
        <pc:picChg chg="add mod">
          <ac:chgData name="Marie Locker" userId="S::marie.locker@westyorks-ca.gov.uk::f4105816-b78c-45b8-bf45-75ea4fb910db" providerId="AD" clId="Web-{215EA423-28C0-84FE-86B1-EE358A5E8C8A}" dt="2023-11-14T16:01:43.576" v="356" actId="14100"/>
          <ac:picMkLst>
            <pc:docMk/>
            <pc:sldMk cId="3940070643" sldId="291"/>
            <ac:picMk id="9" creationId="{7E6C9B9F-08F1-1947-8076-BE44C648DE22}"/>
          </ac:picMkLst>
        </pc:picChg>
      </pc:sldChg>
      <pc:sldChg chg="modSp add">
        <pc:chgData name="Marie Locker" userId="S::marie.locker@westyorks-ca.gov.uk::f4105816-b78c-45b8-bf45-75ea4fb910db" providerId="AD" clId="Web-{215EA423-28C0-84FE-86B1-EE358A5E8C8A}" dt="2023-11-14T16:08:51.713" v="398" actId="20577"/>
        <pc:sldMkLst>
          <pc:docMk/>
          <pc:sldMk cId="4168806846" sldId="292"/>
        </pc:sldMkLst>
        <pc:spChg chg="mod">
          <ac:chgData name="Marie Locker" userId="S::marie.locker@westyorks-ca.gov.uk::f4105816-b78c-45b8-bf45-75ea4fb910db" providerId="AD" clId="Web-{215EA423-28C0-84FE-86B1-EE358A5E8C8A}" dt="2023-11-14T16:06:15.427" v="393" actId="20577"/>
          <ac:spMkLst>
            <pc:docMk/>
            <pc:sldMk cId="4168806846" sldId="292"/>
            <ac:spMk id="5" creationId="{FB96B907-8C0F-B652-E5C3-B143F0E15EAE}"/>
          </ac:spMkLst>
        </pc:spChg>
        <pc:spChg chg="mod">
          <ac:chgData name="Marie Locker" userId="S::marie.locker@westyorks-ca.gov.uk::f4105816-b78c-45b8-bf45-75ea4fb910db" providerId="AD" clId="Web-{215EA423-28C0-84FE-86B1-EE358A5E8C8A}" dt="2023-11-14T16:08:51.713" v="398" actId="20577"/>
          <ac:spMkLst>
            <pc:docMk/>
            <pc:sldMk cId="4168806846" sldId="292"/>
            <ac:spMk id="6" creationId="{E9A647A5-AE8B-C6DB-6277-788028E872DF}"/>
          </ac:spMkLst>
        </pc:spChg>
      </pc:sldChg>
      <pc:sldChg chg="addSp delSp modSp new">
        <pc:chgData name="Marie Locker" userId="S::marie.locker@westyorks-ca.gov.uk::f4105816-b78c-45b8-bf45-75ea4fb910db" providerId="AD" clId="Web-{215EA423-28C0-84FE-86B1-EE358A5E8C8A}" dt="2023-11-14T16:05:20.848" v="380"/>
        <pc:sldMkLst>
          <pc:docMk/>
          <pc:sldMk cId="1255011913" sldId="293"/>
        </pc:sldMkLst>
        <pc:spChg chg="del">
          <ac:chgData name="Marie Locker" userId="S::marie.locker@westyorks-ca.gov.uk::f4105816-b78c-45b8-bf45-75ea4fb910db" providerId="AD" clId="Web-{215EA423-28C0-84FE-86B1-EE358A5E8C8A}" dt="2023-11-14T16:03:47.986" v="365"/>
          <ac:spMkLst>
            <pc:docMk/>
            <pc:sldMk cId="1255011913" sldId="293"/>
            <ac:spMk id="2" creationId="{AE5F80E0-6829-5636-DF99-DD8967B89C34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6:03:40.548" v="363"/>
          <ac:spMkLst>
            <pc:docMk/>
            <pc:sldMk cId="1255011913" sldId="293"/>
            <ac:spMk id="3" creationId="{85793882-F39E-839D-47D8-227F84AECD6C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6:03:46.314" v="364"/>
          <ac:spMkLst>
            <pc:docMk/>
            <pc:sldMk cId="1255011913" sldId="293"/>
            <ac:spMk id="4" creationId="{F42CD454-DF53-A4C0-BE99-35A8A3557199}"/>
          </ac:spMkLst>
        </pc:spChg>
        <pc:spChg chg="del mod">
          <ac:chgData name="Marie Locker" userId="S::marie.locker@westyorks-ca.gov.uk::f4105816-b78c-45b8-bf45-75ea4fb910db" providerId="AD" clId="Web-{215EA423-28C0-84FE-86B1-EE358A5E8C8A}" dt="2023-11-14T16:05:20.848" v="380"/>
          <ac:spMkLst>
            <pc:docMk/>
            <pc:sldMk cId="1255011913" sldId="293"/>
            <ac:spMk id="5" creationId="{8A2F7D17-B64C-1F83-1B2E-4B4D60B329C7}"/>
          </ac:spMkLst>
        </pc:spChg>
        <pc:picChg chg="add mod">
          <ac:chgData name="Marie Locker" userId="S::marie.locker@westyorks-ca.gov.uk::f4105816-b78c-45b8-bf45-75ea4fb910db" providerId="AD" clId="Web-{215EA423-28C0-84FE-86B1-EE358A5E8C8A}" dt="2023-11-14T16:03:56.502" v="368" actId="1076"/>
          <ac:picMkLst>
            <pc:docMk/>
            <pc:sldMk cId="1255011913" sldId="293"/>
            <ac:picMk id="6" creationId="{0F1A14D8-B246-40C5-8AA8-2ACD6D68CAEC}"/>
          </ac:picMkLst>
        </pc:picChg>
        <pc:picChg chg="add del mod">
          <ac:chgData name="Marie Locker" userId="S::marie.locker@westyorks-ca.gov.uk::f4105816-b78c-45b8-bf45-75ea4fb910db" providerId="AD" clId="Web-{215EA423-28C0-84FE-86B1-EE358A5E8C8A}" dt="2023-11-14T16:05:02.144" v="373"/>
          <ac:picMkLst>
            <pc:docMk/>
            <pc:sldMk cId="1255011913" sldId="293"/>
            <ac:picMk id="7" creationId="{23BD1C0A-A9E3-F01A-B73B-BDED292379C1}"/>
          </ac:picMkLst>
        </pc:picChg>
        <pc:picChg chg="add mod">
          <ac:chgData name="Marie Locker" userId="S::marie.locker@westyorks-ca.gov.uk::f4105816-b78c-45b8-bf45-75ea4fb910db" providerId="AD" clId="Web-{215EA423-28C0-84FE-86B1-EE358A5E8C8A}" dt="2023-11-14T16:05:16.348" v="378" actId="14100"/>
          <ac:picMkLst>
            <pc:docMk/>
            <pc:sldMk cId="1255011913" sldId="293"/>
            <ac:picMk id="8" creationId="{1F0202FD-3DB3-27AB-904B-A59AEF012EF6}"/>
          </ac:picMkLst>
        </pc:picChg>
      </pc:sldChg>
      <pc:sldChg chg="addSp delSp modSp new">
        <pc:chgData name="Marie Locker" userId="S::marie.locker@westyorks-ca.gov.uk::f4105816-b78c-45b8-bf45-75ea4fb910db" providerId="AD" clId="Web-{215EA423-28C0-84FE-86B1-EE358A5E8C8A}" dt="2023-11-14T16:15:37.943" v="433" actId="20577"/>
        <pc:sldMkLst>
          <pc:docMk/>
          <pc:sldMk cId="595073325" sldId="294"/>
        </pc:sldMkLst>
        <pc:spChg chg="del">
          <ac:chgData name="Marie Locker" userId="S::marie.locker@westyorks-ca.gov.uk::f4105816-b78c-45b8-bf45-75ea4fb910db" providerId="AD" clId="Web-{215EA423-28C0-84FE-86B1-EE358A5E8C8A}" dt="2023-11-14T16:09:50.074" v="400"/>
          <ac:spMkLst>
            <pc:docMk/>
            <pc:sldMk cId="595073325" sldId="294"/>
            <ac:spMk id="2" creationId="{1140DC31-62C9-0501-154D-D06BAF3CC823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6:09:53.152" v="402"/>
          <ac:spMkLst>
            <pc:docMk/>
            <pc:sldMk cId="595073325" sldId="294"/>
            <ac:spMk id="3" creationId="{CFA442A0-25BC-F871-FE3B-945C04B14B89}"/>
          </ac:spMkLst>
        </pc:spChg>
        <pc:spChg chg="del">
          <ac:chgData name="Marie Locker" userId="S::marie.locker@westyorks-ca.gov.uk::f4105816-b78c-45b8-bf45-75ea4fb910db" providerId="AD" clId="Web-{215EA423-28C0-84FE-86B1-EE358A5E8C8A}" dt="2023-11-14T16:09:51.605" v="401"/>
          <ac:spMkLst>
            <pc:docMk/>
            <pc:sldMk cId="595073325" sldId="294"/>
            <ac:spMk id="4" creationId="{F1E47E4E-57E4-FB00-9EDF-05084AED158E}"/>
          </ac:spMkLst>
        </pc:spChg>
        <pc:spChg chg="del mod">
          <ac:chgData name="Marie Locker" userId="S::marie.locker@westyorks-ca.gov.uk::f4105816-b78c-45b8-bf45-75ea4fb910db" providerId="AD" clId="Web-{215EA423-28C0-84FE-86B1-EE358A5E8C8A}" dt="2023-11-14T16:13:57.065" v="414"/>
          <ac:spMkLst>
            <pc:docMk/>
            <pc:sldMk cId="595073325" sldId="294"/>
            <ac:spMk id="5" creationId="{58FD6735-AF01-DC4B-8CD0-567E1BAAB7ED}"/>
          </ac:spMkLst>
        </pc:spChg>
        <pc:spChg chg="add mod">
          <ac:chgData name="Marie Locker" userId="S::marie.locker@westyorks-ca.gov.uk::f4105816-b78c-45b8-bf45-75ea4fb910db" providerId="AD" clId="Web-{215EA423-28C0-84FE-86B1-EE358A5E8C8A}" dt="2023-11-14T16:15:37.943" v="433" actId="20577"/>
          <ac:spMkLst>
            <pc:docMk/>
            <pc:sldMk cId="595073325" sldId="294"/>
            <ac:spMk id="8" creationId="{53FDF50F-ECDA-76AD-6E09-EF20D14EBFF7}"/>
          </ac:spMkLst>
        </pc:spChg>
        <pc:picChg chg="add mod">
          <ac:chgData name="Marie Locker" userId="S::marie.locker@westyorks-ca.gov.uk::f4105816-b78c-45b8-bf45-75ea4fb910db" providerId="AD" clId="Web-{215EA423-28C0-84FE-86B1-EE358A5E8C8A}" dt="2023-11-14T16:13:43.862" v="411" actId="14100"/>
          <ac:picMkLst>
            <pc:docMk/>
            <pc:sldMk cId="595073325" sldId="294"/>
            <ac:picMk id="6" creationId="{2E3182B5-A7BA-5C2A-283B-0E39846A1562}"/>
          </ac:picMkLst>
        </pc:picChg>
        <pc:picChg chg="add mod">
          <ac:chgData name="Marie Locker" userId="S::marie.locker@westyorks-ca.gov.uk::f4105816-b78c-45b8-bf45-75ea4fb910db" providerId="AD" clId="Web-{215EA423-28C0-84FE-86B1-EE358A5E8C8A}" dt="2023-11-14T16:13:40.987" v="410" actId="14100"/>
          <ac:picMkLst>
            <pc:docMk/>
            <pc:sldMk cId="595073325" sldId="294"/>
            <ac:picMk id="7" creationId="{DE9D322B-EF08-D5C7-40F0-1A6B16B06673}"/>
          </ac:picMkLst>
        </pc:picChg>
      </pc:sldChg>
    </pc:docChg>
  </pc:docChgLst>
  <pc:docChgLst>
    <pc:chgData name="Marie Locker" userId="S::marie.locker@westyorks-ca.gov.uk::f4105816-b78c-45b8-bf45-75ea4fb910db" providerId="AD" clId="Web-{BF54FD3B-DAD8-4DF2-A1CB-A314710BB7B6}"/>
    <pc:docChg chg="modSld sldOrd">
      <pc:chgData name="Marie Locker" userId="S::marie.locker@westyorks-ca.gov.uk::f4105816-b78c-45b8-bf45-75ea4fb910db" providerId="AD" clId="Web-{BF54FD3B-DAD8-4DF2-A1CB-A314710BB7B6}" dt="2024-01-08T15:50:25.752" v="30"/>
      <pc:docMkLst>
        <pc:docMk/>
      </pc:docMkLst>
      <pc:sldChg chg="modSp ord">
        <pc:chgData name="Marie Locker" userId="S::marie.locker@westyorks-ca.gov.uk::f4105816-b78c-45b8-bf45-75ea4fb910db" providerId="AD" clId="Web-{BF54FD3B-DAD8-4DF2-A1CB-A314710BB7B6}" dt="2024-01-08T15:50:10.720" v="28" actId="20577"/>
        <pc:sldMkLst>
          <pc:docMk/>
          <pc:sldMk cId="1242805385" sldId="256"/>
        </pc:sldMkLst>
        <pc:spChg chg="mod">
          <ac:chgData name="Marie Locker" userId="S::marie.locker@westyorks-ca.gov.uk::f4105816-b78c-45b8-bf45-75ea4fb910db" providerId="AD" clId="Web-{BF54FD3B-DAD8-4DF2-A1CB-A314710BB7B6}" dt="2024-01-08T15:50:10.720" v="28" actId="20577"/>
          <ac:spMkLst>
            <pc:docMk/>
            <pc:sldMk cId="1242805385" sldId="256"/>
            <ac:spMk id="5" creationId="{2458EB98-CD2C-D6F0-4710-5330E47462B3}"/>
          </ac:spMkLst>
        </pc:spChg>
      </pc:sldChg>
      <pc:sldChg chg="delSp">
        <pc:chgData name="Marie Locker" userId="S::marie.locker@westyorks-ca.gov.uk::f4105816-b78c-45b8-bf45-75ea4fb910db" providerId="AD" clId="Web-{BF54FD3B-DAD8-4DF2-A1CB-A314710BB7B6}" dt="2024-01-08T15:50:01.689" v="21"/>
        <pc:sldMkLst>
          <pc:docMk/>
          <pc:sldMk cId="2737331490" sldId="270"/>
        </pc:sldMkLst>
        <pc:spChg chg="del">
          <ac:chgData name="Marie Locker" userId="S::marie.locker@westyorks-ca.gov.uk::f4105816-b78c-45b8-bf45-75ea4fb910db" providerId="AD" clId="Web-{BF54FD3B-DAD8-4DF2-A1CB-A314710BB7B6}" dt="2024-01-08T15:50:01.689" v="21"/>
          <ac:spMkLst>
            <pc:docMk/>
            <pc:sldMk cId="2737331490" sldId="270"/>
            <ac:spMk id="5" creationId="{2458EB98-CD2C-D6F0-4710-5330E47462B3}"/>
          </ac:spMkLst>
        </pc:spChg>
      </pc:sldChg>
      <pc:sldChg chg="delSp">
        <pc:chgData name="Marie Locker" userId="S::marie.locker@westyorks-ca.gov.uk::f4105816-b78c-45b8-bf45-75ea4fb910db" providerId="AD" clId="Web-{BF54FD3B-DAD8-4DF2-A1CB-A314710BB7B6}" dt="2024-01-08T15:50:22.049" v="29"/>
        <pc:sldMkLst>
          <pc:docMk/>
          <pc:sldMk cId="3551105850" sldId="280"/>
        </pc:sldMkLst>
        <pc:spChg chg="del">
          <ac:chgData name="Marie Locker" userId="S::marie.locker@westyorks-ca.gov.uk::f4105816-b78c-45b8-bf45-75ea4fb910db" providerId="AD" clId="Web-{BF54FD3B-DAD8-4DF2-A1CB-A314710BB7B6}" dt="2024-01-08T15:50:22.049" v="29"/>
          <ac:spMkLst>
            <pc:docMk/>
            <pc:sldMk cId="3551105850" sldId="280"/>
            <ac:spMk id="3" creationId="{47EDA2EC-1111-D91C-CDE7-C608939CFA8D}"/>
          </ac:spMkLst>
        </pc:spChg>
      </pc:sldChg>
      <pc:sldChg chg="delSp">
        <pc:chgData name="Marie Locker" userId="S::marie.locker@westyorks-ca.gov.uk::f4105816-b78c-45b8-bf45-75ea4fb910db" providerId="AD" clId="Web-{BF54FD3B-DAD8-4DF2-A1CB-A314710BB7B6}" dt="2024-01-08T15:50:25.752" v="30"/>
        <pc:sldMkLst>
          <pc:docMk/>
          <pc:sldMk cId="3850347882" sldId="281"/>
        </pc:sldMkLst>
        <pc:spChg chg="del">
          <ac:chgData name="Marie Locker" userId="S::marie.locker@westyorks-ca.gov.uk::f4105816-b78c-45b8-bf45-75ea4fb910db" providerId="AD" clId="Web-{BF54FD3B-DAD8-4DF2-A1CB-A314710BB7B6}" dt="2024-01-08T15:50:25.752" v="30"/>
          <ac:spMkLst>
            <pc:docMk/>
            <pc:sldMk cId="3850347882" sldId="281"/>
            <ac:spMk id="3" creationId="{7428F169-ACB5-99C2-0517-5CA0FE9500BB}"/>
          </ac:spMkLst>
        </pc:spChg>
      </pc:sldChg>
      <pc:sldChg chg="delSp">
        <pc:chgData name="Marie Locker" userId="S::marie.locker@westyorks-ca.gov.uk::f4105816-b78c-45b8-bf45-75ea4fb910db" providerId="AD" clId="Web-{BF54FD3B-DAD8-4DF2-A1CB-A314710BB7B6}" dt="2024-01-08T15:41:54.378" v="0"/>
        <pc:sldMkLst>
          <pc:docMk/>
          <pc:sldMk cId="1664626585" sldId="283"/>
        </pc:sldMkLst>
        <pc:spChg chg="del">
          <ac:chgData name="Marie Locker" userId="S::marie.locker@westyorks-ca.gov.uk::f4105816-b78c-45b8-bf45-75ea4fb910db" providerId="AD" clId="Web-{BF54FD3B-DAD8-4DF2-A1CB-A314710BB7B6}" dt="2024-01-08T15:41:54.378" v="0"/>
          <ac:spMkLst>
            <pc:docMk/>
            <pc:sldMk cId="1664626585" sldId="283"/>
            <ac:spMk id="4" creationId="{62E535CA-7F9D-D1E5-693B-02A1B21A8D3F}"/>
          </ac:spMkLst>
        </pc:spChg>
      </pc:sldChg>
      <pc:sldChg chg="delSp">
        <pc:chgData name="Marie Locker" userId="S::marie.locker@westyorks-ca.gov.uk::f4105816-b78c-45b8-bf45-75ea4fb910db" providerId="AD" clId="Web-{BF54FD3B-DAD8-4DF2-A1CB-A314710BB7B6}" dt="2024-01-08T15:41:58.534" v="1"/>
        <pc:sldMkLst>
          <pc:docMk/>
          <pc:sldMk cId="750702939" sldId="285"/>
        </pc:sldMkLst>
        <pc:spChg chg="del">
          <ac:chgData name="Marie Locker" userId="S::marie.locker@westyorks-ca.gov.uk::f4105816-b78c-45b8-bf45-75ea4fb910db" providerId="AD" clId="Web-{BF54FD3B-DAD8-4DF2-A1CB-A314710BB7B6}" dt="2024-01-08T15:41:58.534" v="1"/>
          <ac:spMkLst>
            <pc:docMk/>
            <pc:sldMk cId="750702939" sldId="285"/>
            <ac:spMk id="4" creationId="{2D64330D-B2E8-7C19-D72E-6DB347CFC32E}"/>
          </ac:spMkLst>
        </pc:spChg>
      </pc:sldChg>
      <pc:sldChg chg="delSp modSp">
        <pc:chgData name="Marie Locker" userId="S::marie.locker@westyorks-ca.gov.uk::f4105816-b78c-45b8-bf45-75ea4fb910db" providerId="AD" clId="Web-{BF54FD3B-DAD8-4DF2-A1CB-A314710BB7B6}" dt="2024-01-08T15:42:15.957" v="6"/>
        <pc:sldMkLst>
          <pc:docMk/>
          <pc:sldMk cId="1877681875" sldId="287"/>
        </pc:sldMkLst>
        <pc:spChg chg="del mod">
          <ac:chgData name="Marie Locker" userId="S::marie.locker@westyorks-ca.gov.uk::f4105816-b78c-45b8-bf45-75ea4fb910db" providerId="AD" clId="Web-{BF54FD3B-DAD8-4DF2-A1CB-A314710BB7B6}" dt="2024-01-08T15:42:15.957" v="6"/>
          <ac:spMkLst>
            <pc:docMk/>
            <pc:sldMk cId="1877681875" sldId="287"/>
            <ac:spMk id="4" creationId="{62E535CA-7F9D-D1E5-693B-02A1B21A8D3F}"/>
          </ac:spMkLst>
        </pc:spChg>
      </pc:sldChg>
      <pc:sldChg chg="delSp modSp">
        <pc:chgData name="Marie Locker" userId="S::marie.locker@westyorks-ca.gov.uk::f4105816-b78c-45b8-bf45-75ea4fb910db" providerId="AD" clId="Web-{BF54FD3B-DAD8-4DF2-A1CB-A314710BB7B6}" dt="2024-01-08T15:42:07.113" v="3"/>
        <pc:sldMkLst>
          <pc:docMk/>
          <pc:sldMk cId="2321228235" sldId="288"/>
        </pc:sldMkLst>
        <pc:spChg chg="del mod">
          <ac:chgData name="Marie Locker" userId="S::marie.locker@westyorks-ca.gov.uk::f4105816-b78c-45b8-bf45-75ea4fb910db" providerId="AD" clId="Web-{BF54FD3B-DAD8-4DF2-A1CB-A314710BB7B6}" dt="2024-01-08T15:42:07.113" v="3"/>
          <ac:spMkLst>
            <pc:docMk/>
            <pc:sldMk cId="2321228235" sldId="288"/>
            <ac:spMk id="6" creationId="{6301BB4C-6935-2DD9-2D95-9E6F5DC9AAF5}"/>
          </ac:spMkLst>
        </pc:spChg>
      </pc:sldChg>
      <pc:sldChg chg="delSp">
        <pc:chgData name="Marie Locker" userId="S::marie.locker@westyorks-ca.gov.uk::f4105816-b78c-45b8-bf45-75ea4fb910db" providerId="AD" clId="Web-{BF54FD3B-DAD8-4DF2-A1CB-A314710BB7B6}" dt="2024-01-08T15:42:11.644" v="4"/>
        <pc:sldMkLst>
          <pc:docMk/>
          <pc:sldMk cId="1467465947" sldId="289"/>
        </pc:sldMkLst>
        <pc:spChg chg="del">
          <ac:chgData name="Marie Locker" userId="S::marie.locker@westyorks-ca.gov.uk::f4105816-b78c-45b8-bf45-75ea4fb910db" providerId="AD" clId="Web-{BF54FD3B-DAD8-4DF2-A1CB-A314710BB7B6}" dt="2024-01-08T15:42:11.644" v="4"/>
          <ac:spMkLst>
            <pc:docMk/>
            <pc:sldMk cId="1467465947" sldId="289"/>
            <ac:spMk id="6" creationId="{CF2DF7C1-4A56-2E69-C4E9-471F772750B3}"/>
          </ac:spMkLst>
        </pc:spChg>
      </pc:sldChg>
      <pc:sldChg chg="addSp delSp modSp">
        <pc:chgData name="Marie Locker" userId="S::marie.locker@westyorks-ca.gov.uk::f4105816-b78c-45b8-bf45-75ea4fb910db" providerId="AD" clId="Web-{BF54FD3B-DAD8-4DF2-A1CB-A314710BB7B6}" dt="2024-01-08T15:48:50.764" v="16"/>
        <pc:sldMkLst>
          <pc:docMk/>
          <pc:sldMk cId="3940070643" sldId="291"/>
        </pc:sldMkLst>
        <pc:picChg chg="add del mod">
          <ac:chgData name="Marie Locker" userId="S::marie.locker@westyorks-ca.gov.uk::f4105816-b78c-45b8-bf45-75ea4fb910db" providerId="AD" clId="Web-{BF54FD3B-DAD8-4DF2-A1CB-A314710BB7B6}" dt="2024-01-08T15:48:05.607" v="12"/>
          <ac:picMkLst>
            <pc:docMk/>
            <pc:sldMk cId="3940070643" sldId="291"/>
            <ac:picMk id="2" creationId="{98B1B407-6A23-8201-8F12-6F075206E95D}"/>
          </ac:picMkLst>
        </pc:picChg>
        <pc:picChg chg="add mod">
          <ac:chgData name="Marie Locker" userId="S::marie.locker@westyorks-ca.gov.uk::f4105816-b78c-45b8-bf45-75ea4fb910db" providerId="AD" clId="Web-{BF54FD3B-DAD8-4DF2-A1CB-A314710BB7B6}" dt="2024-01-08T15:48:50.764" v="16"/>
          <ac:picMkLst>
            <pc:docMk/>
            <pc:sldMk cId="3940070643" sldId="291"/>
            <ac:picMk id="3" creationId="{6E900014-6C42-13D5-BE2E-F6BF712BF548}"/>
          </ac:picMkLst>
        </pc:picChg>
        <pc:picChg chg="del mod">
          <ac:chgData name="Marie Locker" userId="S::marie.locker@westyorks-ca.gov.uk::f4105816-b78c-45b8-bf45-75ea4fb910db" providerId="AD" clId="Web-{BF54FD3B-DAD8-4DF2-A1CB-A314710BB7B6}" dt="2024-01-08T15:48:39.967" v="14"/>
          <ac:picMkLst>
            <pc:docMk/>
            <pc:sldMk cId="3940070643" sldId="291"/>
            <ac:picMk id="9" creationId="{7E6C9B9F-08F1-1947-8076-BE44C648DE22}"/>
          </ac:picMkLst>
        </pc:picChg>
      </pc:sldChg>
      <pc:sldChg chg="delSp modSp">
        <pc:chgData name="Marie Locker" userId="S::marie.locker@westyorks-ca.gov.uk::f4105816-b78c-45b8-bf45-75ea4fb910db" providerId="AD" clId="Web-{BF54FD3B-DAD8-4DF2-A1CB-A314710BB7B6}" dt="2024-01-08T15:49:26.969" v="18"/>
        <pc:sldMkLst>
          <pc:docMk/>
          <pc:sldMk cId="4168806846" sldId="292"/>
        </pc:sldMkLst>
        <pc:spChg chg="del mod">
          <ac:chgData name="Marie Locker" userId="S::marie.locker@westyorks-ca.gov.uk::f4105816-b78c-45b8-bf45-75ea4fb910db" providerId="AD" clId="Web-{BF54FD3B-DAD8-4DF2-A1CB-A314710BB7B6}" dt="2024-01-08T15:49:26.969" v="18"/>
          <ac:spMkLst>
            <pc:docMk/>
            <pc:sldMk cId="4168806846" sldId="292"/>
            <ac:spMk id="4" creationId="{62E535CA-7F9D-D1E5-693B-02A1B21A8D3F}"/>
          </ac:spMkLst>
        </pc:spChg>
      </pc:sldChg>
      <pc:sldChg chg="delSp">
        <pc:chgData name="Marie Locker" userId="S::marie.locker@westyorks-ca.gov.uk::f4105816-b78c-45b8-bf45-75ea4fb910db" providerId="AD" clId="Web-{BF54FD3B-DAD8-4DF2-A1CB-A314710BB7B6}" dt="2024-01-08T15:49:52.454" v="20"/>
        <pc:sldMkLst>
          <pc:docMk/>
          <pc:sldMk cId="3018920537" sldId="296"/>
        </pc:sldMkLst>
        <pc:spChg chg="del">
          <ac:chgData name="Marie Locker" userId="S::marie.locker@westyorks-ca.gov.uk::f4105816-b78c-45b8-bf45-75ea4fb910db" providerId="AD" clId="Web-{BF54FD3B-DAD8-4DF2-A1CB-A314710BB7B6}" dt="2024-01-08T15:49:52.454" v="20"/>
          <ac:spMkLst>
            <pc:docMk/>
            <pc:sldMk cId="3018920537" sldId="296"/>
            <ac:spMk id="13" creationId="{542B2852-2403-2D0C-2342-F39D97E39DA3}"/>
          </ac:spMkLst>
        </pc:spChg>
      </pc:sldChg>
      <pc:sldChg chg="delSp">
        <pc:chgData name="Marie Locker" userId="S::marie.locker@westyorks-ca.gov.uk::f4105816-b78c-45b8-bf45-75ea4fb910db" providerId="AD" clId="Web-{BF54FD3B-DAD8-4DF2-A1CB-A314710BB7B6}" dt="2024-01-08T15:49:48.344" v="19"/>
        <pc:sldMkLst>
          <pc:docMk/>
          <pc:sldMk cId="1424561806" sldId="297"/>
        </pc:sldMkLst>
        <pc:spChg chg="del">
          <ac:chgData name="Marie Locker" userId="S::marie.locker@westyorks-ca.gov.uk::f4105816-b78c-45b8-bf45-75ea4fb910db" providerId="AD" clId="Web-{BF54FD3B-DAD8-4DF2-A1CB-A314710BB7B6}" dt="2024-01-08T15:49:48.344" v="19"/>
          <ac:spMkLst>
            <pc:docMk/>
            <pc:sldMk cId="1424561806" sldId="297"/>
            <ac:spMk id="13" creationId="{2803E01D-3F92-8863-3952-3DB1EA0B851C}"/>
          </ac:spMkLst>
        </pc:spChg>
      </pc:sldChg>
    </pc:docChg>
  </pc:docChgLst>
  <pc:docChgLst>
    <pc:chgData name="Louise Graham" userId="S::louise.graham@westyorks-ca.gov.uk::be8cc8a2-0554-4918-b27a-ef664a086895" providerId="AD" clId="Web-{0FE934DE-19AA-2023-5B59-502DD6F049D9}"/>
    <pc:docChg chg="addSld addMainMaster modMainMaster modSection">
      <pc:chgData name="Louise Graham" userId="S::louise.graham@westyorks-ca.gov.uk::be8cc8a2-0554-4918-b27a-ef664a086895" providerId="AD" clId="Web-{0FE934DE-19AA-2023-5B59-502DD6F049D9}" dt="2024-01-19T14:32:06.651" v="10"/>
      <pc:docMkLst>
        <pc:docMk/>
      </pc:docMkLst>
      <pc:sldChg chg="add">
        <pc:chgData name="Louise Graham" userId="S::louise.graham@westyorks-ca.gov.uk::be8cc8a2-0554-4918-b27a-ef664a086895" providerId="AD" clId="Web-{0FE934DE-19AA-2023-5B59-502DD6F049D9}" dt="2024-01-19T14:31:46.901" v="0"/>
        <pc:sldMkLst>
          <pc:docMk/>
          <pc:sldMk cId="2374788778" sldId="547"/>
        </pc:sldMkLst>
      </pc:sldChg>
      <pc:sldChg chg="add">
        <pc:chgData name="Louise Graham" userId="S::louise.graham@westyorks-ca.gov.uk::be8cc8a2-0554-4918-b27a-ef664a086895" providerId="AD" clId="Web-{0FE934DE-19AA-2023-5B59-502DD6F049D9}" dt="2024-01-19T14:31:49.229" v="1"/>
        <pc:sldMkLst>
          <pc:docMk/>
          <pc:sldMk cId="64631295" sldId="548"/>
        </pc:sldMkLst>
      </pc:sldChg>
      <pc:sldChg chg="add">
        <pc:chgData name="Louise Graham" userId="S::louise.graham@westyorks-ca.gov.uk::be8cc8a2-0554-4918-b27a-ef664a086895" providerId="AD" clId="Web-{0FE934DE-19AA-2023-5B59-502DD6F049D9}" dt="2024-01-19T14:31:50.401" v="2"/>
        <pc:sldMkLst>
          <pc:docMk/>
          <pc:sldMk cId="1365921591" sldId="549"/>
        </pc:sldMkLst>
      </pc:sldChg>
      <pc:sldChg chg="add">
        <pc:chgData name="Louise Graham" userId="S::louise.graham@westyorks-ca.gov.uk::be8cc8a2-0554-4918-b27a-ef664a086895" providerId="AD" clId="Web-{0FE934DE-19AA-2023-5B59-502DD6F049D9}" dt="2024-01-19T14:31:52.792" v="3"/>
        <pc:sldMkLst>
          <pc:docMk/>
          <pc:sldMk cId="2100525413" sldId="550"/>
        </pc:sldMkLst>
      </pc:sldChg>
      <pc:sldChg chg="add">
        <pc:chgData name="Louise Graham" userId="S::louise.graham@westyorks-ca.gov.uk::be8cc8a2-0554-4918-b27a-ef664a086895" providerId="AD" clId="Web-{0FE934DE-19AA-2023-5B59-502DD6F049D9}" dt="2024-01-19T14:31:54.995" v="4"/>
        <pc:sldMkLst>
          <pc:docMk/>
          <pc:sldMk cId="3989884537" sldId="551"/>
        </pc:sldMkLst>
      </pc:sldChg>
      <pc:sldChg chg="add">
        <pc:chgData name="Louise Graham" userId="S::louise.graham@westyorks-ca.gov.uk::be8cc8a2-0554-4918-b27a-ef664a086895" providerId="AD" clId="Web-{0FE934DE-19AA-2023-5B59-502DD6F049D9}" dt="2024-01-19T14:31:56.839" v="5"/>
        <pc:sldMkLst>
          <pc:docMk/>
          <pc:sldMk cId="4122896534" sldId="552"/>
        </pc:sldMkLst>
      </pc:sldChg>
      <pc:sldChg chg="add">
        <pc:chgData name="Louise Graham" userId="S::louise.graham@westyorks-ca.gov.uk::be8cc8a2-0554-4918-b27a-ef664a086895" providerId="AD" clId="Web-{0FE934DE-19AA-2023-5B59-502DD6F049D9}" dt="2024-01-19T14:31:58.776" v="6"/>
        <pc:sldMkLst>
          <pc:docMk/>
          <pc:sldMk cId="1320827012" sldId="553"/>
        </pc:sldMkLst>
      </pc:sldChg>
      <pc:sldChg chg="add">
        <pc:chgData name="Louise Graham" userId="S::louise.graham@westyorks-ca.gov.uk::be8cc8a2-0554-4918-b27a-ef664a086895" providerId="AD" clId="Web-{0FE934DE-19AA-2023-5B59-502DD6F049D9}" dt="2024-01-19T14:32:00.542" v="7"/>
        <pc:sldMkLst>
          <pc:docMk/>
          <pc:sldMk cId="3308256210" sldId="554"/>
        </pc:sldMkLst>
      </pc:sldChg>
      <pc:sldChg chg="add">
        <pc:chgData name="Louise Graham" userId="S::louise.graham@westyorks-ca.gov.uk::be8cc8a2-0554-4918-b27a-ef664a086895" providerId="AD" clId="Web-{0FE934DE-19AA-2023-5B59-502DD6F049D9}" dt="2024-01-19T14:32:02.229" v="8"/>
        <pc:sldMkLst>
          <pc:docMk/>
          <pc:sldMk cId="3209535636" sldId="555"/>
        </pc:sldMkLst>
      </pc:sldChg>
      <pc:sldChg chg="add">
        <pc:chgData name="Louise Graham" userId="S::louise.graham@westyorks-ca.gov.uk::be8cc8a2-0554-4918-b27a-ef664a086895" providerId="AD" clId="Web-{0FE934DE-19AA-2023-5B59-502DD6F049D9}" dt="2024-01-19T14:32:04.136" v="9"/>
        <pc:sldMkLst>
          <pc:docMk/>
          <pc:sldMk cId="1571230864" sldId="556"/>
        </pc:sldMkLst>
      </pc:sldChg>
      <pc:sldChg chg="add">
        <pc:chgData name="Louise Graham" userId="S::louise.graham@westyorks-ca.gov.uk::be8cc8a2-0554-4918-b27a-ef664a086895" providerId="AD" clId="Web-{0FE934DE-19AA-2023-5B59-502DD6F049D9}" dt="2024-01-19T14:32:06.651" v="10"/>
        <pc:sldMkLst>
          <pc:docMk/>
          <pc:sldMk cId="1641817335" sldId="557"/>
        </pc:sldMkLst>
      </pc:sldChg>
      <pc:sldMasterChg chg="add addSldLayout">
        <pc:chgData name="Louise Graham" userId="S::louise.graham@westyorks-ca.gov.uk::be8cc8a2-0554-4918-b27a-ef664a086895" providerId="AD" clId="Web-{0FE934DE-19AA-2023-5B59-502DD6F049D9}" dt="2024-01-19T14:31:49.229" v="1"/>
        <pc:sldMasterMkLst>
          <pc:docMk/>
          <pc:sldMasterMk cId="1246056174" sldId="2147483648"/>
        </pc:sldMasterMkLst>
        <pc:sldLayoutChg chg="add">
          <pc:chgData name="Louise Graham" userId="S::louise.graham@westyorks-ca.gov.uk::be8cc8a2-0554-4918-b27a-ef664a086895" providerId="AD" clId="Web-{0FE934DE-19AA-2023-5B59-502DD6F049D9}" dt="2024-01-19T14:31:49.229" v="1"/>
          <pc:sldLayoutMkLst>
            <pc:docMk/>
            <pc:sldMasterMk cId="1246056174" sldId="2147483648"/>
            <pc:sldLayoutMk cId="205590874" sldId="2147483649"/>
          </pc:sldLayoutMkLst>
        </pc:sldLayoutChg>
        <pc:sldLayoutChg chg="add">
          <pc:chgData name="Louise Graham" userId="S::louise.graham@westyorks-ca.gov.uk::be8cc8a2-0554-4918-b27a-ef664a086895" providerId="AD" clId="Web-{0FE934DE-19AA-2023-5B59-502DD6F049D9}" dt="2024-01-19T14:31:46.901" v="0"/>
          <pc:sldLayoutMkLst>
            <pc:docMk/>
            <pc:sldMasterMk cId="1246056174" sldId="2147483648"/>
            <pc:sldLayoutMk cId="1035854285" sldId="2147483650"/>
          </pc:sldLayoutMkLst>
        </pc:sldLayoutChg>
      </pc:sldMasterChg>
      <pc:sldMasterChg chg="modSldLayout">
        <pc:chgData name="Louise Graham" userId="S::louise.graham@westyorks-ca.gov.uk::be8cc8a2-0554-4918-b27a-ef664a086895" providerId="AD" clId="Web-{0FE934DE-19AA-2023-5B59-502DD6F049D9}" dt="2024-01-19T14:31:49.229" v="1"/>
        <pc:sldMasterMkLst>
          <pc:docMk/>
          <pc:sldMasterMk cId="2578618176" sldId="2147483678"/>
        </pc:sldMasterMkLst>
        <pc:sldLayoutChg chg="replId">
          <pc:chgData name="Louise Graham" userId="S::louise.graham@westyorks-ca.gov.uk::be8cc8a2-0554-4918-b27a-ef664a086895" providerId="AD" clId="Web-{0FE934DE-19AA-2023-5B59-502DD6F049D9}" dt="2024-01-19T14:31:46.901" v="0"/>
          <pc:sldLayoutMkLst>
            <pc:docMk/>
            <pc:sldMasterMk cId="2578618176" sldId="2147483678"/>
            <pc:sldLayoutMk cId="3228854155" sldId="2147483681"/>
          </pc:sldLayoutMkLst>
        </pc:sldLayoutChg>
        <pc:sldLayoutChg chg="replId">
          <pc:chgData name="Louise Graham" userId="S::louise.graham@westyorks-ca.gov.uk::be8cc8a2-0554-4918-b27a-ef664a086895" providerId="AD" clId="Web-{0FE934DE-19AA-2023-5B59-502DD6F049D9}" dt="2024-01-19T14:31:49.229" v="1"/>
          <pc:sldLayoutMkLst>
            <pc:docMk/>
            <pc:sldMasterMk cId="2578618176" sldId="2147483678"/>
            <pc:sldLayoutMk cId="2749059175" sldId="2147483682"/>
          </pc:sldLayoutMkLst>
        </pc:sldLayoutChg>
      </pc:sldMasterChg>
      <pc:sldMasterChg chg="replId">
        <pc:chgData name="Louise Graham" userId="S::louise.graham@westyorks-ca.gov.uk::be8cc8a2-0554-4918-b27a-ef664a086895" providerId="AD" clId="Web-{0FE934DE-19AA-2023-5B59-502DD6F049D9}" dt="2024-01-19T14:31:46.901" v="0"/>
        <pc:sldMasterMkLst>
          <pc:docMk/>
          <pc:sldMasterMk cId="1948644096" sldId="2147483680"/>
        </pc:sldMasterMkLst>
      </pc:sldMasterChg>
    </pc:docChg>
  </pc:docChgLst>
  <pc:docChgLst>
    <pc:chgData name="Louise Graham" userId="S::louise.graham@westyorks-ca.gov.uk::be8cc8a2-0554-4918-b27a-ef664a086895" providerId="AD" clId="Web-{1F7EED40-82DB-BE57-0D89-0B1D4C05E259}"/>
    <pc:docChg chg="addSld delSld addMainMaster modMainMaster modSection">
      <pc:chgData name="Louise Graham" userId="S::louise.graham@westyorks-ca.gov.uk::be8cc8a2-0554-4918-b27a-ef664a086895" providerId="AD" clId="Web-{1F7EED40-82DB-BE57-0D89-0B1D4C05E259}" dt="2023-12-08T09:56:57.110" v="21"/>
      <pc:docMkLst>
        <pc:docMk/>
      </pc:docMkLst>
      <pc:sldChg chg="del">
        <pc:chgData name="Louise Graham" userId="S::louise.graham@westyorks-ca.gov.uk::be8cc8a2-0554-4918-b27a-ef664a086895" providerId="AD" clId="Web-{1F7EED40-82DB-BE57-0D89-0B1D4C05E259}" dt="2023-12-08T09:50:23.366" v="7"/>
        <pc:sldMkLst>
          <pc:docMk/>
          <pc:sldMk cId="1020066651" sldId="273"/>
        </pc:sldMkLst>
      </pc:sldChg>
      <pc:sldChg chg="del">
        <pc:chgData name="Louise Graham" userId="S::louise.graham@westyorks-ca.gov.uk::be8cc8a2-0554-4918-b27a-ef664a086895" providerId="AD" clId="Web-{1F7EED40-82DB-BE57-0D89-0B1D4C05E259}" dt="2023-12-08T09:56:53.453" v="19"/>
        <pc:sldMkLst>
          <pc:docMk/>
          <pc:sldMk cId="959114174" sldId="274"/>
        </pc:sldMkLst>
      </pc:sldChg>
      <pc:sldChg chg="del">
        <pc:chgData name="Louise Graham" userId="S::louise.graham@westyorks-ca.gov.uk::be8cc8a2-0554-4918-b27a-ef664a086895" providerId="AD" clId="Web-{1F7EED40-82DB-BE57-0D89-0B1D4C05E259}" dt="2023-12-08T09:56:55.438" v="20"/>
        <pc:sldMkLst>
          <pc:docMk/>
          <pc:sldMk cId="2163477083" sldId="275"/>
        </pc:sldMkLst>
      </pc:sldChg>
      <pc:sldChg chg="del">
        <pc:chgData name="Louise Graham" userId="S::louise.graham@westyorks-ca.gov.uk::be8cc8a2-0554-4918-b27a-ef664a086895" providerId="AD" clId="Web-{1F7EED40-82DB-BE57-0D89-0B1D4C05E259}" dt="2023-12-08T09:56:57.110" v="21"/>
        <pc:sldMkLst>
          <pc:docMk/>
          <pc:sldMk cId="3484593190" sldId="276"/>
        </pc:sldMkLst>
      </pc:sldChg>
      <pc:sldChg chg="del">
        <pc:chgData name="Louise Graham" userId="S::louise.graham@westyorks-ca.gov.uk::be8cc8a2-0554-4918-b27a-ef664a086895" providerId="AD" clId="Web-{1F7EED40-82DB-BE57-0D89-0B1D4C05E259}" dt="2023-12-08T09:50:14.725" v="5"/>
        <pc:sldMkLst>
          <pc:docMk/>
          <pc:sldMk cId="3326559042" sldId="282"/>
        </pc:sldMkLst>
      </pc:sldChg>
      <pc:sldChg chg="del">
        <pc:chgData name="Louise Graham" userId="S::louise.graham@westyorks-ca.gov.uk::be8cc8a2-0554-4918-b27a-ef664a086895" providerId="AD" clId="Web-{1F7EED40-82DB-BE57-0D89-0B1D4C05E259}" dt="2023-12-08T09:50:22.413" v="6"/>
        <pc:sldMkLst>
          <pc:docMk/>
          <pc:sldMk cId="2391683283" sldId="284"/>
        </pc:sldMkLst>
      </pc:sldChg>
      <pc:sldChg chg="add">
        <pc:chgData name="Louise Graham" userId="S::louise.graham@westyorks-ca.gov.uk::be8cc8a2-0554-4918-b27a-ef664a086895" providerId="AD" clId="Web-{1F7EED40-82DB-BE57-0D89-0B1D4C05E259}" dt="2023-12-08T09:49:11.786" v="0"/>
        <pc:sldMkLst>
          <pc:docMk/>
          <pc:sldMk cId="2058636344" sldId="295"/>
        </pc:sldMkLst>
      </pc:sldChg>
      <pc:sldChg chg="add">
        <pc:chgData name="Louise Graham" userId="S::louise.graham@westyorks-ca.gov.uk::be8cc8a2-0554-4918-b27a-ef664a086895" providerId="AD" clId="Web-{1F7EED40-82DB-BE57-0D89-0B1D4C05E259}" dt="2023-12-08T09:49:18.896" v="1"/>
        <pc:sldMkLst>
          <pc:docMk/>
          <pc:sldMk cId="3018920537" sldId="296"/>
        </pc:sldMkLst>
      </pc:sldChg>
      <pc:sldChg chg="add">
        <pc:chgData name="Louise Graham" userId="S::louise.graham@westyorks-ca.gov.uk::be8cc8a2-0554-4918-b27a-ef664a086895" providerId="AD" clId="Web-{1F7EED40-82DB-BE57-0D89-0B1D4C05E259}" dt="2023-12-08T09:49:23.021" v="2"/>
        <pc:sldMkLst>
          <pc:docMk/>
          <pc:sldMk cId="1424561806" sldId="297"/>
        </pc:sldMkLst>
      </pc:sldChg>
      <pc:sldChg chg="add">
        <pc:chgData name="Louise Graham" userId="S::louise.graham@westyorks-ca.gov.uk::be8cc8a2-0554-4918-b27a-ef664a086895" providerId="AD" clId="Web-{1F7EED40-82DB-BE57-0D89-0B1D4C05E259}" dt="2023-12-08T09:49:27.068" v="3"/>
        <pc:sldMkLst>
          <pc:docMk/>
          <pc:sldMk cId="2062152976" sldId="298"/>
        </pc:sldMkLst>
      </pc:sldChg>
      <pc:sldChg chg="add">
        <pc:chgData name="Louise Graham" userId="S::louise.graham@westyorks-ca.gov.uk::be8cc8a2-0554-4918-b27a-ef664a086895" providerId="AD" clId="Web-{1F7EED40-82DB-BE57-0D89-0B1D4C05E259}" dt="2023-12-08T09:49:31.318" v="4"/>
        <pc:sldMkLst>
          <pc:docMk/>
          <pc:sldMk cId="4272498208" sldId="299"/>
        </pc:sldMkLst>
      </pc:sldChg>
      <pc:sldChg chg="add">
        <pc:chgData name="Louise Graham" userId="S::louise.graham@westyorks-ca.gov.uk::be8cc8a2-0554-4918-b27a-ef664a086895" providerId="AD" clId="Web-{1F7EED40-82DB-BE57-0D89-0B1D4C05E259}" dt="2023-12-08T09:52:14.009" v="8"/>
        <pc:sldMkLst>
          <pc:docMk/>
          <pc:sldMk cId="1517310473" sldId="300"/>
        </pc:sldMkLst>
      </pc:sldChg>
      <pc:sldChg chg="add">
        <pc:chgData name="Louise Graham" userId="S::louise.graham@westyorks-ca.gov.uk::be8cc8a2-0554-4918-b27a-ef664a086895" providerId="AD" clId="Web-{1F7EED40-82DB-BE57-0D89-0B1D4C05E259}" dt="2023-12-08T09:52:19.806" v="9"/>
        <pc:sldMkLst>
          <pc:docMk/>
          <pc:sldMk cId="416306700" sldId="301"/>
        </pc:sldMkLst>
      </pc:sldChg>
      <pc:sldChg chg="add">
        <pc:chgData name="Louise Graham" userId="S::louise.graham@westyorks-ca.gov.uk::be8cc8a2-0554-4918-b27a-ef664a086895" providerId="AD" clId="Web-{1F7EED40-82DB-BE57-0D89-0B1D4C05E259}" dt="2023-12-08T09:52:22.760" v="10"/>
        <pc:sldMkLst>
          <pc:docMk/>
          <pc:sldMk cId="4024863363" sldId="302"/>
        </pc:sldMkLst>
      </pc:sldChg>
      <pc:sldChg chg="add">
        <pc:chgData name="Louise Graham" userId="S::louise.graham@westyorks-ca.gov.uk::be8cc8a2-0554-4918-b27a-ef664a086895" providerId="AD" clId="Web-{1F7EED40-82DB-BE57-0D89-0B1D4C05E259}" dt="2023-12-08T09:52:26.432" v="11"/>
        <pc:sldMkLst>
          <pc:docMk/>
          <pc:sldMk cId="1017380329" sldId="303"/>
        </pc:sldMkLst>
      </pc:sldChg>
      <pc:sldChg chg="add">
        <pc:chgData name="Louise Graham" userId="S::louise.graham@westyorks-ca.gov.uk::be8cc8a2-0554-4918-b27a-ef664a086895" providerId="AD" clId="Web-{1F7EED40-82DB-BE57-0D89-0B1D4C05E259}" dt="2023-12-08T09:52:29.197" v="12"/>
        <pc:sldMkLst>
          <pc:docMk/>
          <pc:sldMk cId="3546527535" sldId="304"/>
        </pc:sldMkLst>
      </pc:sldChg>
      <pc:sldChg chg="add">
        <pc:chgData name="Louise Graham" userId="S::louise.graham@westyorks-ca.gov.uk::be8cc8a2-0554-4918-b27a-ef664a086895" providerId="AD" clId="Web-{1F7EED40-82DB-BE57-0D89-0B1D4C05E259}" dt="2023-12-08T09:52:32.385" v="13"/>
        <pc:sldMkLst>
          <pc:docMk/>
          <pc:sldMk cId="2264240515" sldId="305"/>
        </pc:sldMkLst>
      </pc:sldChg>
      <pc:sldChg chg="add">
        <pc:chgData name="Louise Graham" userId="S::louise.graham@westyorks-ca.gov.uk::be8cc8a2-0554-4918-b27a-ef664a086895" providerId="AD" clId="Web-{1F7EED40-82DB-BE57-0D89-0B1D4C05E259}" dt="2023-12-08T09:52:36.416" v="14"/>
        <pc:sldMkLst>
          <pc:docMk/>
          <pc:sldMk cId="4092722803" sldId="306"/>
        </pc:sldMkLst>
      </pc:sldChg>
      <pc:sldChg chg="add">
        <pc:chgData name="Louise Graham" userId="S::louise.graham@westyorks-ca.gov.uk::be8cc8a2-0554-4918-b27a-ef664a086895" providerId="AD" clId="Web-{1F7EED40-82DB-BE57-0D89-0B1D4C05E259}" dt="2023-12-08T09:52:39.760" v="15"/>
        <pc:sldMkLst>
          <pc:docMk/>
          <pc:sldMk cId="612270233" sldId="307"/>
        </pc:sldMkLst>
      </pc:sldChg>
      <pc:sldChg chg="add">
        <pc:chgData name="Louise Graham" userId="S::louise.graham@westyorks-ca.gov.uk::be8cc8a2-0554-4918-b27a-ef664a086895" providerId="AD" clId="Web-{1F7EED40-82DB-BE57-0D89-0B1D4C05E259}" dt="2023-12-08T09:52:44.838" v="16"/>
        <pc:sldMkLst>
          <pc:docMk/>
          <pc:sldMk cId="3647774103" sldId="308"/>
        </pc:sldMkLst>
      </pc:sldChg>
      <pc:sldChg chg="add">
        <pc:chgData name="Louise Graham" userId="S::louise.graham@westyorks-ca.gov.uk::be8cc8a2-0554-4918-b27a-ef664a086895" providerId="AD" clId="Web-{1F7EED40-82DB-BE57-0D89-0B1D4C05E259}" dt="2023-12-08T09:52:50.760" v="17"/>
        <pc:sldMkLst>
          <pc:docMk/>
          <pc:sldMk cId="270656314" sldId="309"/>
        </pc:sldMkLst>
      </pc:sldChg>
      <pc:sldChg chg="add">
        <pc:chgData name="Louise Graham" userId="S::louise.graham@westyorks-ca.gov.uk::be8cc8a2-0554-4918-b27a-ef664a086895" providerId="AD" clId="Web-{1F7EED40-82DB-BE57-0D89-0B1D4C05E259}" dt="2023-12-08T09:52:59.417" v="18"/>
        <pc:sldMkLst>
          <pc:docMk/>
          <pc:sldMk cId="242014863" sldId="310"/>
        </pc:sldMkLst>
      </pc:sldChg>
      <pc:sldMasterChg chg="replId">
        <pc:chgData name="Louise Graham" userId="S::louise.graham@westyorks-ca.gov.uk::be8cc8a2-0554-4918-b27a-ef664a086895" providerId="AD" clId="Web-{1F7EED40-82DB-BE57-0D89-0B1D4C05E259}" dt="2023-12-08T09:52:14.009" v="8"/>
        <pc:sldMasterMkLst>
          <pc:docMk/>
          <pc:sldMasterMk cId="2578618176" sldId="2147483678"/>
        </pc:sldMasterMkLst>
      </pc:sldMasterChg>
      <pc:sldMasterChg chg="add addSldLayout">
        <pc:chgData name="Louise Graham" userId="S::louise.graham@westyorks-ca.gov.uk::be8cc8a2-0554-4918-b27a-ef664a086895" providerId="AD" clId="Web-{1F7EED40-82DB-BE57-0D89-0B1D4C05E259}" dt="2023-12-08T09:52:14.009" v="8"/>
        <pc:sldMasterMkLst>
          <pc:docMk/>
          <pc:sldMasterMk cId="1948644096" sldId="2147483680"/>
        </pc:sldMasterMkLst>
        <pc:sldLayoutChg chg="add">
          <pc:chgData name="Louise Graham" userId="S::louise.graham@westyorks-ca.gov.uk::be8cc8a2-0554-4918-b27a-ef664a086895" providerId="AD" clId="Web-{1F7EED40-82DB-BE57-0D89-0B1D4C05E259}" dt="2023-12-08T09:52:14.009" v="8"/>
          <pc:sldLayoutMkLst>
            <pc:docMk/>
            <pc:sldMasterMk cId="1948644096" sldId="2147483680"/>
            <pc:sldLayoutMk cId="459832045" sldId="2147483655"/>
          </pc:sldLayoutMkLst>
        </pc:sldLayoutChg>
      </pc:sldMasterChg>
    </pc:docChg>
  </pc:docChgLst>
  <pc:docChgLst>
    <pc:chgData name="Marie Locker" userId="S::marie.locker@westyorks-ca.gov.uk::f4105816-b78c-45b8-bf45-75ea4fb910db" providerId="AD" clId="Web-{AEF95CA9-A410-26C2-390A-65D9725E09C4}"/>
    <pc:docChg chg="modSld">
      <pc:chgData name="Marie Locker" userId="S::marie.locker@westyorks-ca.gov.uk::f4105816-b78c-45b8-bf45-75ea4fb910db" providerId="AD" clId="Web-{AEF95CA9-A410-26C2-390A-65D9725E09C4}" dt="2024-01-19T15:10:05.762" v="3" actId="20577"/>
      <pc:docMkLst>
        <pc:docMk/>
      </pc:docMkLst>
      <pc:sldChg chg="modSp">
        <pc:chgData name="Marie Locker" userId="S::marie.locker@westyorks-ca.gov.uk::f4105816-b78c-45b8-bf45-75ea4fb910db" providerId="AD" clId="Web-{AEF95CA9-A410-26C2-390A-65D9725E09C4}" dt="2024-01-19T15:10:05.762" v="3" actId="20577"/>
        <pc:sldMkLst>
          <pc:docMk/>
          <pc:sldMk cId="1664626585" sldId="283"/>
        </pc:sldMkLst>
        <pc:spChg chg="mod">
          <ac:chgData name="Marie Locker" userId="S::marie.locker@westyorks-ca.gov.uk::f4105816-b78c-45b8-bf45-75ea4fb910db" providerId="AD" clId="Web-{AEF95CA9-A410-26C2-390A-65D9725E09C4}" dt="2024-01-19T15:10:05.762" v="3" actId="20577"/>
          <ac:spMkLst>
            <pc:docMk/>
            <pc:sldMk cId="1664626585" sldId="283"/>
            <ac:spMk id="6" creationId="{E9A647A5-AE8B-C6DB-6277-788028E872DF}"/>
          </ac:spMkLst>
        </pc:spChg>
      </pc:sldChg>
    </pc:docChg>
  </pc:docChgLst>
  <pc:docChgLst>
    <pc:chgData name="Marie Locker" userId="S::marie.locker@westyorks-ca.gov.uk::f4105816-b78c-45b8-bf45-75ea4fb910db" providerId="AD" clId="Web-{ED5F651B-6632-E7A0-DB98-2C619F022E63}"/>
    <pc:docChg chg="sldOrd">
      <pc:chgData name="Marie Locker" userId="S::marie.locker@westyorks-ca.gov.uk::f4105816-b78c-45b8-bf45-75ea4fb910db" providerId="AD" clId="Web-{ED5F651B-6632-E7A0-DB98-2C619F022E63}" dt="2024-01-18T07:49:42.388" v="0"/>
      <pc:docMkLst>
        <pc:docMk/>
      </pc:docMkLst>
      <pc:sldChg chg="ord">
        <pc:chgData name="Marie Locker" userId="S::marie.locker@westyorks-ca.gov.uk::f4105816-b78c-45b8-bf45-75ea4fb910db" providerId="AD" clId="Web-{ED5F651B-6632-E7A0-DB98-2C619F022E63}" dt="2024-01-18T07:49:42.388" v="0"/>
        <pc:sldMkLst>
          <pc:docMk/>
          <pc:sldMk cId="1255011913" sldId="293"/>
        </pc:sldMkLst>
      </pc:sldChg>
    </pc:docChg>
  </pc:docChgLst>
  <pc:docChgLst>
    <pc:chgData name="Louise Graham" userId="S::louise.graham@westyorks-ca.gov.uk::be8cc8a2-0554-4918-b27a-ef664a086895" providerId="AD" clId="Web-{2A9E015C-4AE9-6FB5-C3E7-02901B0AE58B}"/>
    <pc:docChg chg="addSld delSld modSection">
      <pc:chgData name="Louise Graham" userId="S::louise.graham@westyorks-ca.gov.uk::be8cc8a2-0554-4918-b27a-ef664a086895" providerId="AD" clId="Web-{2A9E015C-4AE9-6FB5-C3E7-02901B0AE58B}" dt="2024-01-19T14:57:05.470" v="21"/>
      <pc:docMkLst>
        <pc:docMk/>
      </pc:docMkLst>
      <pc:sldChg chg="add del">
        <pc:chgData name="Louise Graham" userId="S::louise.graham@westyorks-ca.gov.uk::be8cc8a2-0554-4918-b27a-ef664a086895" providerId="AD" clId="Web-{2A9E015C-4AE9-6FB5-C3E7-02901B0AE58B}" dt="2024-01-19T14:56:33.922" v="11"/>
        <pc:sldMkLst>
          <pc:docMk/>
          <pc:sldMk cId="2374788778" sldId="547"/>
        </pc:sldMkLst>
      </pc:sldChg>
      <pc:sldChg chg="add del">
        <pc:chgData name="Louise Graham" userId="S::louise.graham@westyorks-ca.gov.uk::be8cc8a2-0554-4918-b27a-ef664a086895" providerId="AD" clId="Web-{2A9E015C-4AE9-6FB5-C3E7-02901B0AE58B}" dt="2024-01-19T14:56:35.688" v="12"/>
        <pc:sldMkLst>
          <pc:docMk/>
          <pc:sldMk cId="64631295" sldId="548"/>
        </pc:sldMkLst>
      </pc:sldChg>
      <pc:sldChg chg="add del">
        <pc:chgData name="Louise Graham" userId="S::louise.graham@westyorks-ca.gov.uk::be8cc8a2-0554-4918-b27a-ef664a086895" providerId="AD" clId="Web-{2A9E015C-4AE9-6FB5-C3E7-02901B0AE58B}" dt="2024-01-19T14:56:37.328" v="13"/>
        <pc:sldMkLst>
          <pc:docMk/>
          <pc:sldMk cId="1365921591" sldId="549"/>
        </pc:sldMkLst>
      </pc:sldChg>
      <pc:sldChg chg="add del">
        <pc:chgData name="Louise Graham" userId="S::louise.graham@westyorks-ca.gov.uk::be8cc8a2-0554-4918-b27a-ef664a086895" providerId="AD" clId="Web-{2A9E015C-4AE9-6FB5-C3E7-02901B0AE58B}" dt="2024-01-19T14:56:39.922" v="14"/>
        <pc:sldMkLst>
          <pc:docMk/>
          <pc:sldMk cId="2100525413" sldId="550"/>
        </pc:sldMkLst>
      </pc:sldChg>
      <pc:sldChg chg="add del">
        <pc:chgData name="Louise Graham" userId="S::louise.graham@westyorks-ca.gov.uk::be8cc8a2-0554-4918-b27a-ef664a086895" providerId="AD" clId="Web-{2A9E015C-4AE9-6FB5-C3E7-02901B0AE58B}" dt="2024-01-19T14:56:41.703" v="15"/>
        <pc:sldMkLst>
          <pc:docMk/>
          <pc:sldMk cId="3989884537" sldId="551"/>
        </pc:sldMkLst>
      </pc:sldChg>
      <pc:sldChg chg="add del">
        <pc:chgData name="Louise Graham" userId="S::louise.graham@westyorks-ca.gov.uk::be8cc8a2-0554-4918-b27a-ef664a086895" providerId="AD" clId="Web-{2A9E015C-4AE9-6FB5-C3E7-02901B0AE58B}" dt="2024-01-19T14:56:43.219" v="16"/>
        <pc:sldMkLst>
          <pc:docMk/>
          <pc:sldMk cId="4122896534" sldId="552"/>
        </pc:sldMkLst>
      </pc:sldChg>
      <pc:sldChg chg="add del">
        <pc:chgData name="Louise Graham" userId="S::louise.graham@westyorks-ca.gov.uk::be8cc8a2-0554-4918-b27a-ef664a086895" providerId="AD" clId="Web-{2A9E015C-4AE9-6FB5-C3E7-02901B0AE58B}" dt="2024-01-19T14:56:53.204" v="17"/>
        <pc:sldMkLst>
          <pc:docMk/>
          <pc:sldMk cId="1320827012" sldId="553"/>
        </pc:sldMkLst>
      </pc:sldChg>
      <pc:sldChg chg="add del">
        <pc:chgData name="Louise Graham" userId="S::louise.graham@westyorks-ca.gov.uk::be8cc8a2-0554-4918-b27a-ef664a086895" providerId="AD" clId="Web-{2A9E015C-4AE9-6FB5-C3E7-02901B0AE58B}" dt="2024-01-19T14:56:58.829" v="18"/>
        <pc:sldMkLst>
          <pc:docMk/>
          <pc:sldMk cId="3308256210" sldId="554"/>
        </pc:sldMkLst>
      </pc:sldChg>
      <pc:sldChg chg="add del">
        <pc:chgData name="Louise Graham" userId="S::louise.graham@westyorks-ca.gov.uk::be8cc8a2-0554-4918-b27a-ef664a086895" providerId="AD" clId="Web-{2A9E015C-4AE9-6FB5-C3E7-02901B0AE58B}" dt="2024-01-19T14:57:00.954" v="19"/>
        <pc:sldMkLst>
          <pc:docMk/>
          <pc:sldMk cId="3209535636" sldId="555"/>
        </pc:sldMkLst>
      </pc:sldChg>
      <pc:sldChg chg="add del">
        <pc:chgData name="Louise Graham" userId="S::louise.graham@westyorks-ca.gov.uk::be8cc8a2-0554-4918-b27a-ef664a086895" providerId="AD" clId="Web-{2A9E015C-4AE9-6FB5-C3E7-02901B0AE58B}" dt="2024-01-19T14:57:02.954" v="20"/>
        <pc:sldMkLst>
          <pc:docMk/>
          <pc:sldMk cId="1571230864" sldId="556"/>
        </pc:sldMkLst>
      </pc:sldChg>
      <pc:sldChg chg="add del">
        <pc:chgData name="Louise Graham" userId="S::louise.graham@westyorks-ca.gov.uk::be8cc8a2-0554-4918-b27a-ef664a086895" providerId="AD" clId="Web-{2A9E015C-4AE9-6FB5-C3E7-02901B0AE58B}" dt="2024-01-19T14:57:05.470" v="21"/>
        <pc:sldMkLst>
          <pc:docMk/>
          <pc:sldMk cId="1641817335" sldId="557"/>
        </pc:sldMkLst>
      </pc:sldChg>
    </pc:docChg>
  </pc:docChgLst>
  <pc:docChgLst>
    <pc:chgData name="Jonathan Hopwood-Lewis" userId="d4dc81fe-4358-4e86-a765-2fa0bede919b" providerId="ADAL" clId="{D75EA56E-1766-4DEF-B562-1EC9CBEA6C65}"/>
    <pc:docChg chg="addSld delSld modSld sldOrd modSection">
      <pc:chgData name="Jonathan Hopwood-Lewis" userId="d4dc81fe-4358-4e86-a765-2fa0bede919b" providerId="ADAL" clId="{D75EA56E-1766-4DEF-B562-1EC9CBEA6C65}" dt="2024-01-22T14:53:16.430" v="9" actId="14100"/>
      <pc:docMkLst>
        <pc:docMk/>
      </pc:docMkLst>
      <pc:sldChg chg="mod modShow">
        <pc:chgData name="Jonathan Hopwood-Lewis" userId="d4dc81fe-4358-4e86-a765-2fa0bede919b" providerId="ADAL" clId="{D75EA56E-1766-4DEF-B562-1EC9CBEA6C65}" dt="2024-01-22T14:48:52.388" v="6" actId="729"/>
        <pc:sldMkLst>
          <pc:docMk/>
          <pc:sldMk cId="4272498208" sldId="299"/>
        </pc:sldMkLst>
      </pc:sldChg>
      <pc:sldChg chg="ord">
        <pc:chgData name="Jonathan Hopwood-Lewis" userId="d4dc81fe-4358-4e86-a765-2fa0bede919b" providerId="ADAL" clId="{D75EA56E-1766-4DEF-B562-1EC9CBEA6C65}" dt="2024-01-22T14:40:07.065" v="1"/>
        <pc:sldMkLst>
          <pc:docMk/>
          <pc:sldMk cId="2374788778" sldId="547"/>
        </pc:sldMkLst>
      </pc:sldChg>
      <pc:sldChg chg="del">
        <pc:chgData name="Jonathan Hopwood-Lewis" userId="d4dc81fe-4358-4e86-a765-2fa0bede919b" providerId="ADAL" clId="{D75EA56E-1766-4DEF-B562-1EC9CBEA6C65}" dt="2024-01-22T14:47:48.286" v="4" actId="47"/>
        <pc:sldMkLst>
          <pc:docMk/>
          <pc:sldMk cId="64631295" sldId="548"/>
        </pc:sldMkLst>
      </pc:sldChg>
      <pc:sldChg chg="del">
        <pc:chgData name="Jonathan Hopwood-Lewis" userId="d4dc81fe-4358-4e86-a765-2fa0bede919b" providerId="ADAL" clId="{D75EA56E-1766-4DEF-B562-1EC9CBEA6C65}" dt="2024-01-22T14:47:48.286" v="4" actId="47"/>
        <pc:sldMkLst>
          <pc:docMk/>
          <pc:sldMk cId="1365921591" sldId="549"/>
        </pc:sldMkLst>
      </pc:sldChg>
      <pc:sldChg chg="del">
        <pc:chgData name="Jonathan Hopwood-Lewis" userId="d4dc81fe-4358-4e86-a765-2fa0bede919b" providerId="ADAL" clId="{D75EA56E-1766-4DEF-B562-1EC9CBEA6C65}" dt="2024-01-22T14:47:48.286" v="4" actId="47"/>
        <pc:sldMkLst>
          <pc:docMk/>
          <pc:sldMk cId="2100525413" sldId="550"/>
        </pc:sldMkLst>
      </pc:sldChg>
      <pc:sldChg chg="del">
        <pc:chgData name="Jonathan Hopwood-Lewis" userId="d4dc81fe-4358-4e86-a765-2fa0bede919b" providerId="ADAL" clId="{D75EA56E-1766-4DEF-B562-1EC9CBEA6C65}" dt="2024-01-22T14:47:48.286" v="4" actId="47"/>
        <pc:sldMkLst>
          <pc:docMk/>
          <pc:sldMk cId="3989884537" sldId="551"/>
        </pc:sldMkLst>
      </pc:sldChg>
      <pc:sldChg chg="del">
        <pc:chgData name="Jonathan Hopwood-Lewis" userId="d4dc81fe-4358-4e86-a765-2fa0bede919b" providerId="ADAL" clId="{D75EA56E-1766-4DEF-B562-1EC9CBEA6C65}" dt="2024-01-22T14:47:48.286" v="4" actId="47"/>
        <pc:sldMkLst>
          <pc:docMk/>
          <pc:sldMk cId="4122896534" sldId="552"/>
        </pc:sldMkLst>
      </pc:sldChg>
      <pc:sldChg chg="del">
        <pc:chgData name="Jonathan Hopwood-Lewis" userId="d4dc81fe-4358-4e86-a765-2fa0bede919b" providerId="ADAL" clId="{D75EA56E-1766-4DEF-B562-1EC9CBEA6C65}" dt="2024-01-22T14:47:48.286" v="4" actId="47"/>
        <pc:sldMkLst>
          <pc:docMk/>
          <pc:sldMk cId="1320827012" sldId="553"/>
        </pc:sldMkLst>
      </pc:sldChg>
      <pc:sldChg chg="del">
        <pc:chgData name="Jonathan Hopwood-Lewis" userId="d4dc81fe-4358-4e86-a765-2fa0bede919b" providerId="ADAL" clId="{D75EA56E-1766-4DEF-B562-1EC9CBEA6C65}" dt="2024-01-22T14:47:48.286" v="4" actId="47"/>
        <pc:sldMkLst>
          <pc:docMk/>
          <pc:sldMk cId="3308256210" sldId="554"/>
        </pc:sldMkLst>
      </pc:sldChg>
      <pc:sldChg chg="del">
        <pc:chgData name="Jonathan Hopwood-Lewis" userId="d4dc81fe-4358-4e86-a765-2fa0bede919b" providerId="ADAL" clId="{D75EA56E-1766-4DEF-B562-1EC9CBEA6C65}" dt="2024-01-22T14:47:48.286" v="4" actId="47"/>
        <pc:sldMkLst>
          <pc:docMk/>
          <pc:sldMk cId="3209535636" sldId="555"/>
        </pc:sldMkLst>
      </pc:sldChg>
      <pc:sldChg chg="del">
        <pc:chgData name="Jonathan Hopwood-Lewis" userId="d4dc81fe-4358-4e86-a765-2fa0bede919b" providerId="ADAL" clId="{D75EA56E-1766-4DEF-B562-1EC9CBEA6C65}" dt="2024-01-22T14:47:48.286" v="4" actId="47"/>
        <pc:sldMkLst>
          <pc:docMk/>
          <pc:sldMk cId="1571230864" sldId="556"/>
        </pc:sldMkLst>
      </pc:sldChg>
      <pc:sldChg chg="del">
        <pc:chgData name="Jonathan Hopwood-Lewis" userId="d4dc81fe-4358-4e86-a765-2fa0bede919b" providerId="ADAL" clId="{D75EA56E-1766-4DEF-B562-1EC9CBEA6C65}" dt="2024-01-22T14:47:48.286" v="4" actId="47"/>
        <pc:sldMkLst>
          <pc:docMk/>
          <pc:sldMk cId="1641817335" sldId="557"/>
        </pc:sldMkLst>
      </pc:sldChg>
      <pc:sldChg chg="new del">
        <pc:chgData name="Jonathan Hopwood-Lewis" userId="d4dc81fe-4358-4e86-a765-2fa0bede919b" providerId="ADAL" clId="{D75EA56E-1766-4DEF-B562-1EC9CBEA6C65}" dt="2024-01-22T14:47:59.014" v="5" actId="47"/>
        <pc:sldMkLst>
          <pc:docMk/>
          <pc:sldMk cId="2251211138" sldId="558"/>
        </pc:sldMkLst>
      </pc:sldChg>
      <pc:sldChg chg="new del">
        <pc:chgData name="Jonathan Hopwood-Lewis" userId="d4dc81fe-4358-4e86-a765-2fa0bede919b" providerId="ADAL" clId="{D75EA56E-1766-4DEF-B562-1EC9CBEA6C65}" dt="2024-01-22T14:47:48.286" v="4" actId="47"/>
        <pc:sldMkLst>
          <pc:docMk/>
          <pc:sldMk cId="4067439277" sldId="559"/>
        </pc:sldMkLst>
      </pc:sldChg>
      <pc:sldChg chg="addSp modSp new mod">
        <pc:chgData name="Jonathan Hopwood-Lewis" userId="d4dc81fe-4358-4e86-a765-2fa0bede919b" providerId="ADAL" clId="{D75EA56E-1766-4DEF-B562-1EC9CBEA6C65}" dt="2024-01-22T14:53:16.430" v="9" actId="14100"/>
        <pc:sldMkLst>
          <pc:docMk/>
          <pc:sldMk cId="3370085740" sldId="563"/>
        </pc:sldMkLst>
        <pc:picChg chg="add mod">
          <ac:chgData name="Jonathan Hopwood-Lewis" userId="d4dc81fe-4358-4e86-a765-2fa0bede919b" providerId="ADAL" clId="{D75EA56E-1766-4DEF-B562-1EC9CBEA6C65}" dt="2024-01-22T14:53:16.430" v="9" actId="14100"/>
          <ac:picMkLst>
            <pc:docMk/>
            <pc:sldMk cId="3370085740" sldId="563"/>
            <ac:picMk id="5" creationId="{76534768-0E29-CBF9-137F-944CAAB6DB64}"/>
          </ac:picMkLst>
        </pc:picChg>
      </pc:sldChg>
    </pc:docChg>
  </pc:docChgLst>
  <pc:docChgLst>
    <pc:chgData name="Marie Locker" userId="S::marie.locker@westyorks-ca.gov.uk::f4105816-b78c-45b8-bf45-75ea4fb910db" providerId="AD" clId="Web-{F57EC23C-1954-ADBF-AC2C-7EDE71D8208E}"/>
    <pc:docChg chg="sldOrd">
      <pc:chgData name="Marie Locker" userId="S::marie.locker@westyorks-ca.gov.uk::f4105816-b78c-45b8-bf45-75ea4fb910db" providerId="AD" clId="Web-{F57EC23C-1954-ADBF-AC2C-7EDE71D8208E}" dt="2023-11-20T14:29:37.746" v="1"/>
      <pc:docMkLst>
        <pc:docMk/>
      </pc:docMkLst>
      <pc:sldChg chg="ord">
        <pc:chgData name="Marie Locker" userId="S::marie.locker@westyorks-ca.gov.uk::f4105816-b78c-45b8-bf45-75ea4fb910db" providerId="AD" clId="Web-{F57EC23C-1954-ADBF-AC2C-7EDE71D8208E}" dt="2023-11-20T14:29:37.746" v="1"/>
        <pc:sldMkLst>
          <pc:docMk/>
          <pc:sldMk cId="2163477083" sldId="275"/>
        </pc:sldMkLst>
      </pc:sldChg>
      <pc:sldChg chg="ord">
        <pc:chgData name="Marie Locker" userId="S::marie.locker@westyorks-ca.gov.uk::f4105816-b78c-45b8-bf45-75ea4fb910db" providerId="AD" clId="Web-{F57EC23C-1954-ADBF-AC2C-7EDE71D8208E}" dt="2023-11-20T11:07:26.273" v="0"/>
        <pc:sldMkLst>
          <pc:docMk/>
          <pc:sldMk cId="595073325" sldId="294"/>
        </pc:sldMkLst>
      </pc:sldChg>
    </pc:docChg>
  </pc:docChgLst>
  <pc:docChgLst>
    <pc:chgData name="Marie Locker" userId="f4105816-b78c-45b8-bf45-75ea4fb910db" providerId="ADAL" clId="{32C91D3D-D12D-430B-89A1-02C5EDA4FF90}"/>
    <pc:docChg chg="undo custSel addSld delSld modSld sldOrd delSection modSection">
      <pc:chgData name="Marie Locker" userId="f4105816-b78c-45b8-bf45-75ea4fb910db" providerId="ADAL" clId="{32C91D3D-D12D-430B-89A1-02C5EDA4FF90}" dt="2023-11-13T11:42:14.233" v="198" actId="17851"/>
      <pc:docMkLst>
        <pc:docMk/>
      </pc:docMkLst>
      <pc:sldChg chg="modSp mod">
        <pc:chgData name="Marie Locker" userId="f4105816-b78c-45b8-bf45-75ea4fb910db" providerId="ADAL" clId="{32C91D3D-D12D-430B-89A1-02C5EDA4FF90}" dt="2023-11-13T11:26:52.887" v="44" actId="20577"/>
        <pc:sldMkLst>
          <pc:docMk/>
          <pc:sldMk cId="1242805385" sldId="256"/>
        </pc:sldMkLst>
        <pc:spChg chg="mod">
          <ac:chgData name="Marie Locker" userId="f4105816-b78c-45b8-bf45-75ea4fb910db" providerId="ADAL" clId="{32C91D3D-D12D-430B-89A1-02C5EDA4FF90}" dt="2023-11-13T11:26:52.887" v="44" actId="20577"/>
          <ac:spMkLst>
            <pc:docMk/>
            <pc:sldMk cId="1242805385" sldId="256"/>
            <ac:spMk id="4" creationId="{A71668AF-D21A-16CD-C9F6-B6CA51C8747D}"/>
          </ac:spMkLst>
        </pc:spChg>
      </pc:sldChg>
      <pc:sldChg chg="del">
        <pc:chgData name="Marie Locker" userId="f4105816-b78c-45b8-bf45-75ea4fb910db" providerId="ADAL" clId="{32C91D3D-D12D-430B-89A1-02C5EDA4FF90}" dt="2023-11-13T11:42:00.954" v="193" actId="47"/>
        <pc:sldMkLst>
          <pc:docMk/>
          <pc:sldMk cId="1241600313" sldId="257"/>
        </pc:sldMkLst>
      </pc:sldChg>
      <pc:sldChg chg="del">
        <pc:chgData name="Marie Locker" userId="f4105816-b78c-45b8-bf45-75ea4fb910db" providerId="ADAL" clId="{32C91D3D-D12D-430B-89A1-02C5EDA4FF90}" dt="2023-11-13T11:41:34.238" v="183" actId="47"/>
        <pc:sldMkLst>
          <pc:docMk/>
          <pc:sldMk cId="3247321541" sldId="258"/>
        </pc:sldMkLst>
      </pc:sldChg>
      <pc:sldChg chg="del">
        <pc:chgData name="Marie Locker" userId="f4105816-b78c-45b8-bf45-75ea4fb910db" providerId="ADAL" clId="{32C91D3D-D12D-430B-89A1-02C5EDA4FF90}" dt="2023-11-13T11:41:35.378" v="184" actId="47"/>
        <pc:sldMkLst>
          <pc:docMk/>
          <pc:sldMk cId="3286818554" sldId="259"/>
        </pc:sldMkLst>
      </pc:sldChg>
      <pc:sldChg chg="del">
        <pc:chgData name="Marie Locker" userId="f4105816-b78c-45b8-bf45-75ea4fb910db" providerId="ADAL" clId="{32C91D3D-D12D-430B-89A1-02C5EDA4FF90}" dt="2023-11-13T11:41:36.158" v="185" actId="47"/>
        <pc:sldMkLst>
          <pc:docMk/>
          <pc:sldMk cId="1533402534" sldId="260"/>
        </pc:sldMkLst>
      </pc:sldChg>
      <pc:sldChg chg="del">
        <pc:chgData name="Marie Locker" userId="f4105816-b78c-45b8-bf45-75ea4fb910db" providerId="ADAL" clId="{32C91D3D-D12D-430B-89A1-02C5EDA4FF90}" dt="2023-11-13T11:41:56.155" v="189" actId="47"/>
        <pc:sldMkLst>
          <pc:docMk/>
          <pc:sldMk cId="3245445287" sldId="261"/>
        </pc:sldMkLst>
      </pc:sldChg>
      <pc:sldChg chg="del">
        <pc:chgData name="Marie Locker" userId="f4105816-b78c-45b8-bf45-75ea4fb910db" providerId="ADAL" clId="{32C91D3D-D12D-430B-89A1-02C5EDA4FF90}" dt="2023-11-13T11:41:59.963" v="192" actId="47"/>
        <pc:sldMkLst>
          <pc:docMk/>
          <pc:sldMk cId="231947083" sldId="266"/>
        </pc:sldMkLst>
      </pc:sldChg>
      <pc:sldChg chg="del">
        <pc:chgData name="Marie Locker" userId="f4105816-b78c-45b8-bf45-75ea4fb910db" providerId="ADAL" clId="{32C91D3D-D12D-430B-89A1-02C5EDA4FF90}" dt="2023-11-13T11:42:02.623" v="194" actId="47"/>
        <pc:sldMkLst>
          <pc:docMk/>
          <pc:sldMk cId="3847019506" sldId="267"/>
        </pc:sldMkLst>
      </pc:sldChg>
      <pc:sldChg chg="addSp delSp modSp mod">
        <pc:chgData name="Marie Locker" userId="f4105816-b78c-45b8-bf45-75ea4fb910db" providerId="ADAL" clId="{32C91D3D-D12D-430B-89A1-02C5EDA4FF90}" dt="2023-11-13T11:28:49.591" v="171" actId="255"/>
        <pc:sldMkLst>
          <pc:docMk/>
          <pc:sldMk cId="2737331490" sldId="270"/>
        </pc:sldMkLst>
        <pc:spChg chg="add del">
          <ac:chgData name="Marie Locker" userId="f4105816-b78c-45b8-bf45-75ea4fb910db" providerId="ADAL" clId="{32C91D3D-D12D-430B-89A1-02C5EDA4FF90}" dt="2023-11-13T11:27:53.846" v="78" actId="22"/>
          <ac:spMkLst>
            <pc:docMk/>
            <pc:sldMk cId="2737331490" sldId="270"/>
            <ac:spMk id="3" creationId="{7D099CE0-0742-074F-B4D0-9E766CCE5DB6}"/>
          </ac:spMkLst>
        </pc:spChg>
        <pc:spChg chg="mod">
          <ac:chgData name="Marie Locker" userId="f4105816-b78c-45b8-bf45-75ea4fb910db" providerId="ADAL" clId="{32C91D3D-D12D-430B-89A1-02C5EDA4FF90}" dt="2023-11-13T11:28:49.591" v="171" actId="255"/>
          <ac:spMkLst>
            <pc:docMk/>
            <pc:sldMk cId="2737331490" sldId="270"/>
            <ac:spMk id="4" creationId="{A71668AF-D21A-16CD-C9F6-B6CA51C8747D}"/>
          </ac:spMkLst>
        </pc:spChg>
      </pc:sldChg>
      <pc:sldChg chg="ord">
        <pc:chgData name="Marie Locker" userId="f4105816-b78c-45b8-bf45-75ea4fb910db" providerId="ADAL" clId="{32C91D3D-D12D-430B-89A1-02C5EDA4FF90}" dt="2023-11-13T11:42:11.658" v="197"/>
        <pc:sldMkLst>
          <pc:docMk/>
          <pc:sldMk cId="497685059" sldId="271"/>
        </pc:sldMkLst>
      </pc:sldChg>
      <pc:sldChg chg="del">
        <pc:chgData name="Marie Locker" userId="f4105816-b78c-45b8-bf45-75ea4fb910db" providerId="ADAL" clId="{32C91D3D-D12D-430B-89A1-02C5EDA4FF90}" dt="2023-11-13T11:42:03.596" v="195" actId="47"/>
        <pc:sldMkLst>
          <pc:docMk/>
          <pc:sldMk cId="1779610058" sldId="272"/>
        </pc:sldMkLst>
      </pc:sldChg>
      <pc:sldChg chg="ord">
        <pc:chgData name="Marie Locker" userId="f4105816-b78c-45b8-bf45-75ea4fb910db" providerId="ADAL" clId="{32C91D3D-D12D-430B-89A1-02C5EDA4FF90}" dt="2023-11-13T11:29:53.733" v="179"/>
        <pc:sldMkLst>
          <pc:docMk/>
          <pc:sldMk cId="1020066651" sldId="273"/>
        </pc:sldMkLst>
      </pc:sldChg>
      <pc:sldChg chg="ord">
        <pc:chgData name="Marie Locker" userId="f4105816-b78c-45b8-bf45-75ea4fb910db" providerId="ADAL" clId="{32C91D3D-D12D-430B-89A1-02C5EDA4FF90}" dt="2023-11-13T11:29:42.431" v="177"/>
        <pc:sldMkLst>
          <pc:docMk/>
          <pc:sldMk cId="959114174" sldId="274"/>
        </pc:sldMkLst>
      </pc:sldChg>
      <pc:sldChg chg="ord">
        <pc:chgData name="Marie Locker" userId="f4105816-b78c-45b8-bf45-75ea4fb910db" providerId="ADAL" clId="{32C91D3D-D12D-430B-89A1-02C5EDA4FF90}" dt="2023-11-13T11:29:02.049" v="173"/>
        <pc:sldMkLst>
          <pc:docMk/>
          <pc:sldMk cId="2163477083" sldId="275"/>
        </pc:sldMkLst>
      </pc:sldChg>
      <pc:sldChg chg="ord">
        <pc:chgData name="Marie Locker" userId="f4105816-b78c-45b8-bf45-75ea4fb910db" providerId="ADAL" clId="{32C91D3D-D12D-430B-89A1-02C5EDA4FF90}" dt="2023-11-13T11:29:21.133" v="175"/>
        <pc:sldMkLst>
          <pc:docMk/>
          <pc:sldMk cId="3484593190" sldId="276"/>
        </pc:sldMkLst>
      </pc:sldChg>
      <pc:sldChg chg="del">
        <pc:chgData name="Marie Locker" userId="f4105816-b78c-45b8-bf45-75ea4fb910db" providerId="ADAL" clId="{32C91D3D-D12D-430B-89A1-02C5EDA4FF90}" dt="2023-11-13T11:41:55.026" v="188" actId="47"/>
        <pc:sldMkLst>
          <pc:docMk/>
          <pc:sldMk cId="2285840424" sldId="277"/>
        </pc:sldMkLst>
      </pc:sldChg>
      <pc:sldChg chg="del">
        <pc:chgData name="Marie Locker" userId="f4105816-b78c-45b8-bf45-75ea4fb910db" providerId="ADAL" clId="{32C91D3D-D12D-430B-89A1-02C5EDA4FF90}" dt="2023-11-13T11:41:57.265" v="190" actId="47"/>
        <pc:sldMkLst>
          <pc:docMk/>
          <pc:sldMk cId="817143859" sldId="278"/>
        </pc:sldMkLst>
      </pc:sldChg>
      <pc:sldChg chg="del">
        <pc:chgData name="Marie Locker" userId="f4105816-b78c-45b8-bf45-75ea4fb910db" providerId="ADAL" clId="{32C91D3D-D12D-430B-89A1-02C5EDA4FF90}" dt="2023-11-13T11:41:58.515" v="191" actId="47"/>
        <pc:sldMkLst>
          <pc:docMk/>
          <pc:sldMk cId="1134036600" sldId="279"/>
        </pc:sldMkLst>
      </pc:sldChg>
      <pc:sldChg chg="modSp new mod">
        <pc:chgData name="Marie Locker" userId="f4105816-b78c-45b8-bf45-75ea4fb910db" providerId="ADAL" clId="{32C91D3D-D12D-430B-89A1-02C5EDA4FF90}" dt="2023-11-13T11:28:42.670" v="170" actId="255"/>
        <pc:sldMkLst>
          <pc:docMk/>
          <pc:sldMk cId="3551105850" sldId="280"/>
        </pc:sldMkLst>
        <pc:spChg chg="mod">
          <ac:chgData name="Marie Locker" userId="f4105816-b78c-45b8-bf45-75ea4fb910db" providerId="ADAL" clId="{32C91D3D-D12D-430B-89A1-02C5EDA4FF90}" dt="2023-11-13T11:28:42.670" v="170" actId="255"/>
          <ac:spMkLst>
            <pc:docMk/>
            <pc:sldMk cId="3551105850" sldId="280"/>
            <ac:spMk id="2" creationId="{C79A52BD-E1D5-07F0-120D-E88EB4D0D64E}"/>
          </ac:spMkLst>
        </pc:spChg>
      </pc:sldChg>
      <pc:sldChg chg="modSp new mod">
        <pc:chgData name="Marie Locker" userId="f4105816-b78c-45b8-bf45-75ea4fb910db" providerId="ADAL" clId="{32C91D3D-D12D-430B-89A1-02C5EDA4FF90}" dt="2023-11-13T11:28:36.581" v="169" actId="255"/>
        <pc:sldMkLst>
          <pc:docMk/>
          <pc:sldMk cId="3850347882" sldId="281"/>
        </pc:sldMkLst>
        <pc:spChg chg="mod">
          <ac:chgData name="Marie Locker" userId="f4105816-b78c-45b8-bf45-75ea4fb910db" providerId="ADAL" clId="{32C91D3D-D12D-430B-89A1-02C5EDA4FF90}" dt="2023-11-13T11:28:36.581" v="169" actId="255"/>
          <ac:spMkLst>
            <pc:docMk/>
            <pc:sldMk cId="3850347882" sldId="281"/>
            <ac:spMk id="2" creationId="{20C0B609-3FFC-65C9-A503-04B5FE57726C}"/>
          </ac:spMkLst>
        </pc:spChg>
      </pc:sldChg>
      <pc:sldChg chg="add del">
        <pc:chgData name="Marie Locker" userId="f4105816-b78c-45b8-bf45-75ea4fb910db" providerId="ADAL" clId="{32C91D3D-D12D-430B-89A1-02C5EDA4FF90}" dt="2023-11-13T11:41:23.828" v="182" actId="2696"/>
        <pc:sldMkLst>
          <pc:docMk/>
          <pc:sldMk cId="778128059" sldId="286"/>
        </pc:sldMkLst>
      </pc:sldChg>
      <pc:sldChg chg="del">
        <pc:chgData name="Marie Locker" userId="f4105816-b78c-45b8-bf45-75ea4fb910db" providerId="ADAL" clId="{32C91D3D-D12D-430B-89A1-02C5EDA4FF90}" dt="2023-11-13T11:30:31.801" v="181" actId="47"/>
        <pc:sldMkLst>
          <pc:docMk/>
          <pc:sldMk cId="1401816061" sldId="2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12A62-27B9-CE4D-81D3-7313678C3264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DEC10-78EF-0747-A902-BAA4F4C434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6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D2C46-E003-6348-9771-CF64667F19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20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cs typeface="Calibri"/>
              </a:rPr>
              <a:t>Louise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DEC10-78EF-0747-A902-BAA4F4C434D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801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cs typeface="Calibri"/>
              </a:rPr>
              <a:t>Louise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DEC10-78EF-0747-A902-BAA4F4C434D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211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cs typeface="Calibri"/>
              </a:rPr>
              <a:t>Louise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DEC10-78EF-0747-A902-BAA4F4C434D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699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cs typeface="Calibri"/>
              </a:rPr>
              <a:t>Louise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DEC10-78EF-0747-A902-BAA4F4C434D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626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Why develop this toolkit: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A specific SEND alumni would help raise the aspirations of other students with SEND within </a:t>
            </a:r>
            <a:r>
              <a:rPr lang="en-US" err="1">
                <a:cs typeface="Calibri"/>
              </a:rPr>
              <a:t>thir</a:t>
            </a:r>
            <a:r>
              <a:rPr lang="en-US">
                <a:cs typeface="Calibri"/>
              </a:rPr>
              <a:t> context, creating opportunities for students to met relatable role models.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Young people with SEND would like to hear from people they can relate to and hear more about their pathway and journey. 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Support and encourage parents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Research showed that schools would welcome useful and easy to use resources to </a:t>
            </a:r>
            <a:r>
              <a:rPr lang="en-US" err="1">
                <a:cs typeface="Calibri"/>
              </a:rPr>
              <a:t>hel</a:t>
            </a:r>
            <a:r>
              <a:rPr lang="en-US">
                <a:cs typeface="Calibri"/>
              </a:rPr>
              <a:t> build an effective Alumni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DEC10-78EF-0747-A902-BAA4F4C434D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193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Why develop this toolkit: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A specific SEND alumni would help raise the aspirations of other students with SEND within </a:t>
            </a:r>
            <a:r>
              <a:rPr lang="en-US" err="1">
                <a:cs typeface="Calibri"/>
              </a:rPr>
              <a:t>thir</a:t>
            </a:r>
            <a:r>
              <a:rPr lang="en-US">
                <a:cs typeface="Calibri"/>
              </a:rPr>
              <a:t> context, creating opportunities for students to met relatable role models.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Young people with SEND would like to hear from people they can relate to and hear more about their pathway and journey. 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Support and encourage parents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Research showed that schools would welcome useful and easy to use resources to </a:t>
            </a:r>
            <a:r>
              <a:rPr lang="en-US" err="1">
                <a:cs typeface="Calibri"/>
              </a:rPr>
              <a:t>hel</a:t>
            </a:r>
            <a:r>
              <a:rPr lang="en-US">
                <a:cs typeface="Calibri"/>
              </a:rPr>
              <a:t> build an effective Alumni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DEC10-78EF-0747-A902-BAA4F4C434D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193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Why develop this toolkit: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A specific SEND alumni would help raise the aspirations of other students with SEND within </a:t>
            </a:r>
            <a:r>
              <a:rPr lang="en-US" err="1">
                <a:cs typeface="Calibri"/>
              </a:rPr>
              <a:t>thir</a:t>
            </a:r>
            <a:r>
              <a:rPr lang="en-US">
                <a:cs typeface="Calibri"/>
              </a:rPr>
              <a:t> context, creating opportunities for students to met relatable role models.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Young people with SEND would like to hear from people they can relate to and hear more about their pathway and journey. 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Support and encourage parents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Research showed that schools would welcome useful and easy to use resources to </a:t>
            </a:r>
            <a:r>
              <a:rPr lang="en-US" err="1">
                <a:cs typeface="Calibri"/>
              </a:rPr>
              <a:t>hel</a:t>
            </a:r>
            <a:r>
              <a:rPr lang="en-US">
                <a:cs typeface="Calibri"/>
              </a:rPr>
              <a:t> build an effective Alumni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DEC10-78EF-0747-A902-BAA4F4C434D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193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D2C46-E003-6348-9771-CF64667F19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54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D2C46-E003-6348-9771-CF64667F19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6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D2C46-E003-6348-9771-CF64667F19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44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D2C46-E003-6348-9771-CF64667F19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65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D2C46-E003-6348-9771-CF64667F19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41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>
                <a:solidFill>
                  <a:srgbClr val="242424"/>
                </a:solidFill>
                <a:effectLst/>
                <a:highlight>
                  <a:srgbClr val="FFFF00"/>
                </a:highlight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GB">
                <a:effectLst/>
              </a:rPr>
              <a:t>is likely that many IT professionals will work in other sectors such as professional services, e.g. a software developer working for an insurance firm.</a:t>
            </a:r>
            <a:r>
              <a:rPr lang="en-US" sz="1800">
                <a:solidFill>
                  <a:srgbClr val="242424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Construction </a:t>
            </a:r>
            <a:r>
              <a:rPr lang="en-GB" sz="1800">
                <a:solidFill>
                  <a:srgbClr val="242424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en-GB">
                <a:effectLst/>
              </a:rPr>
              <a:t> looks small because a lot of workers are self-employed in that sector and so fall into a different sector/category.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D2C46-E003-6348-9771-CF64667F19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solidFill>
                  <a:srgbClr val="242424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 reflection slide asking </a:t>
            </a:r>
            <a:r>
              <a:rPr lang="en-US" sz="1800" u="none">
                <a:solidFill>
                  <a:srgbClr val="242424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students to think about/discuss what has changed in their local supermarket might help with this, e.g. self-checkout, click and collect, scan as you shop. Or takeaways such as McDonalds with Deliveroo and screens to order on.</a:t>
            </a:r>
            <a:r>
              <a:rPr lang="en-GB" sz="1800" u="none">
                <a:solidFill>
                  <a:srgbClr val="242424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u="none">
                <a:effectLst/>
              </a:rPr>
              <a:t> </a:t>
            </a:r>
            <a:endParaRPr lang="en-US" u="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D2C46-E003-6348-9771-CF64667F19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88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cs typeface="Calibri"/>
              </a:rPr>
              <a:t>Louise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DEC10-78EF-0747-A902-BAA4F4C434D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98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8FF8-B9DF-CE3B-89CB-AFD20BF17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9177" y="3429000"/>
            <a:ext cx="5686823" cy="2157413"/>
          </a:xfrm>
        </p:spPr>
        <p:txBody>
          <a:bodyPr lIns="0" tIns="0" rIns="0" bIns="0" anchor="b">
            <a:noAutofit/>
          </a:bodyPr>
          <a:lstStyle>
            <a:lvl1pPr algn="l">
              <a:defRPr sz="35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Title slide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51C26-9B02-CF4D-A9C5-0C6B7C8C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114800" cy="365125"/>
          </a:xfrm>
        </p:spPr>
        <p:txBody>
          <a:bodyPr lIns="0" tIns="0" rIns="0" bIns="0"/>
          <a:lstStyle>
            <a:lvl1pPr algn="l"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90EFCE6-B9AA-89B9-1999-AB4E47865A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09177" y="388777"/>
            <a:ext cx="2863069" cy="7050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47DE418-FC2A-2C56-42FF-E7C774B06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4514" b="14293"/>
          <a:stretch/>
        </p:blipFill>
        <p:spPr>
          <a:xfrm>
            <a:off x="7081285" y="388777"/>
            <a:ext cx="5110716" cy="646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59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D - text only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7195BD-AFC1-504A-6EC6-8378CFB486BA}"/>
              </a:ext>
            </a:extLst>
          </p:cNvPr>
          <p:cNvSpPr/>
          <p:nvPr userDrawn="1"/>
        </p:nvSpPr>
        <p:spPr>
          <a:xfrm>
            <a:off x="0" y="0"/>
            <a:ext cx="68031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4F474-644B-FDDA-57EC-67C871E4A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09" y="1612035"/>
            <a:ext cx="4962922" cy="729384"/>
          </a:xfrm>
        </p:spPr>
        <p:txBody>
          <a:bodyPr lIns="0" tIns="0" rIns="0" bIns="0" anchor="t">
            <a:noAutofit/>
          </a:bodyPr>
          <a:lstStyle>
            <a:lvl1pPr>
              <a:defRPr sz="3000" b="1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Text slide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3BB0EB0-0818-AB70-6FDC-A9055B126F07}"/>
              </a:ext>
            </a:extLst>
          </p:cNvPr>
          <p:cNvSpPr txBox="1">
            <a:spLocks/>
          </p:cNvSpPr>
          <p:nvPr userDrawn="1"/>
        </p:nvSpPr>
        <p:spPr>
          <a:xfrm>
            <a:off x="11129963" y="6269015"/>
            <a:ext cx="6528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14FAAA-335B-684E-B15F-73083B824718}" type="slidenum">
              <a:rPr lang="en-GB" b="1" smtClean="0">
                <a:solidFill>
                  <a:schemeClr val="tx1"/>
                </a:solidFill>
              </a:rPr>
              <a:pPr/>
              <a:t>‹#›</a:t>
            </a:fld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552DC7-5CCD-0580-AC3E-1FA33335D5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8709" y="2514962"/>
            <a:ext cx="4962922" cy="3299361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 baseline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Replace your text here</a:t>
            </a:r>
            <a:endParaRPr lang="en-GB">
              <a:solidFill>
                <a:srgbClr val="17243D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B72EC16-8F21-DF60-59D1-C147710E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962922" cy="365125"/>
          </a:xfrm>
        </p:spPr>
        <p:txBody>
          <a:bodyPr lIns="0" tIns="0" rIns="0" bIns="0">
            <a:normAutofit/>
          </a:bodyPr>
          <a:lstStyle>
            <a:lvl1pPr algn="l">
              <a:defRPr sz="15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1129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 slide A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BB81B28-8080-D13F-8D70-9CE456E87926}"/>
              </a:ext>
            </a:extLst>
          </p:cNvPr>
          <p:cNvSpPr/>
          <p:nvPr userDrawn="1"/>
        </p:nvSpPr>
        <p:spPr>
          <a:xfrm>
            <a:off x="0" y="0"/>
            <a:ext cx="68031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4F474-644B-FDDA-57EC-67C871E4A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09" y="1612035"/>
            <a:ext cx="4962922" cy="729384"/>
          </a:xfrm>
        </p:spPr>
        <p:txBody>
          <a:bodyPr lIns="0" tIns="0" rIns="0" bIns="0" anchor="t">
            <a:noAutofit/>
          </a:bodyPr>
          <a:lstStyle>
            <a:lvl1pPr>
              <a:defRPr sz="3000" b="1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Text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BE2A0-B137-248D-CC21-9CC0F75B83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8709" y="2514962"/>
            <a:ext cx="4962922" cy="340651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 baseline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Replace your text here.</a:t>
            </a:r>
            <a:endParaRPr lang="en-GB">
              <a:solidFill>
                <a:srgbClr val="17243D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3BB0EB0-0818-AB70-6FDC-A9055B126F07}"/>
              </a:ext>
            </a:extLst>
          </p:cNvPr>
          <p:cNvSpPr txBox="1">
            <a:spLocks/>
          </p:cNvSpPr>
          <p:nvPr userDrawn="1"/>
        </p:nvSpPr>
        <p:spPr>
          <a:xfrm>
            <a:off x="11129963" y="6269015"/>
            <a:ext cx="6528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14FAAA-335B-684E-B15F-73083B824718}" type="slidenum">
              <a:rPr lang="en-GB" b="1" smtClean="0">
                <a:solidFill>
                  <a:schemeClr val="tx1"/>
                </a:solidFill>
              </a:rPr>
              <a:pPr/>
              <a:t>‹#›</a:t>
            </a:fld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0DF427C-1FD6-5F23-F866-7FACDF15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962922" cy="365125"/>
          </a:xfrm>
        </p:spPr>
        <p:txBody>
          <a:bodyPr lIns="0" tIns="0" rIns="0" bIns="0">
            <a:normAutofit/>
          </a:bodyPr>
          <a:lstStyle>
            <a:lvl1pPr algn="l"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597422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B - 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BB81B28-8080-D13F-8D70-9CE456E87926}"/>
              </a:ext>
            </a:extLst>
          </p:cNvPr>
          <p:cNvSpPr/>
          <p:nvPr userDrawn="1"/>
        </p:nvSpPr>
        <p:spPr>
          <a:xfrm>
            <a:off x="8977746" y="0"/>
            <a:ext cx="321425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4F474-644B-FDDA-57EC-67C871E4A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09" y="1612035"/>
            <a:ext cx="4962922" cy="729384"/>
          </a:xfrm>
        </p:spPr>
        <p:txBody>
          <a:bodyPr lIns="0" tIns="0" rIns="0" bIns="0" anchor="t">
            <a:noAutofit/>
          </a:bodyPr>
          <a:lstStyle>
            <a:lvl1pPr>
              <a:defRPr sz="3000" b="1"/>
            </a:lvl1pPr>
          </a:lstStyle>
          <a:p>
            <a:r>
              <a:rPr lang="en-GB"/>
              <a:t>Text slide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3BB0EB0-0818-AB70-6FDC-A9055B126F07}"/>
              </a:ext>
            </a:extLst>
          </p:cNvPr>
          <p:cNvSpPr txBox="1">
            <a:spLocks/>
          </p:cNvSpPr>
          <p:nvPr userDrawn="1"/>
        </p:nvSpPr>
        <p:spPr>
          <a:xfrm>
            <a:off x="11129963" y="6269015"/>
            <a:ext cx="6528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14FAAA-335B-684E-B15F-73083B824718}" type="slidenum">
              <a:rPr lang="en-GB" b="1" smtClean="0">
                <a:solidFill>
                  <a:schemeClr val="tx1"/>
                </a:solidFill>
              </a:rPr>
              <a:pPr/>
              <a:t>‹#›</a:t>
            </a:fld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628597B-1631-6083-D0AB-3F620DC253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20370" y="1612035"/>
            <a:ext cx="4720465" cy="3957492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Add image here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8679F58-C517-0653-D188-E990E552916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8709" y="2514962"/>
            <a:ext cx="4962922" cy="335611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>
                <a:solidFill>
                  <a:srgbClr val="17243D"/>
                </a:solidFill>
                <a:effectLst/>
                <a:latin typeface="Arial" panose="020B0604020202020204" pitchFamily="34" charset="0"/>
              </a:rPr>
              <a:t>Replace your text here.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FA4BEA4-FF4B-660A-8E93-E86819FD0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962922" cy="365125"/>
          </a:xfrm>
        </p:spPr>
        <p:txBody>
          <a:bodyPr lIns="0" tIns="0" rIns="0" bIns="0">
            <a:normAutofit/>
          </a:bodyPr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85603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C - 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BB81B28-8080-D13F-8D70-9CE456E87926}"/>
              </a:ext>
            </a:extLst>
          </p:cNvPr>
          <p:cNvSpPr/>
          <p:nvPr userDrawn="1"/>
        </p:nvSpPr>
        <p:spPr>
          <a:xfrm>
            <a:off x="8977746" y="0"/>
            <a:ext cx="321425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4F474-644B-FDDA-57EC-67C871E4A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09" y="1612035"/>
            <a:ext cx="4962922" cy="729384"/>
          </a:xfrm>
        </p:spPr>
        <p:txBody>
          <a:bodyPr lIns="0" tIns="0" rIns="0" bIns="0" anchor="t">
            <a:noAutofit/>
          </a:bodyPr>
          <a:lstStyle>
            <a:lvl1pPr>
              <a:defRPr sz="3000" b="1"/>
            </a:lvl1pPr>
          </a:lstStyle>
          <a:p>
            <a:r>
              <a:rPr lang="en-GB"/>
              <a:t>Text slide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3BB0EB0-0818-AB70-6FDC-A9055B126F07}"/>
              </a:ext>
            </a:extLst>
          </p:cNvPr>
          <p:cNvSpPr txBox="1">
            <a:spLocks/>
          </p:cNvSpPr>
          <p:nvPr userDrawn="1"/>
        </p:nvSpPr>
        <p:spPr>
          <a:xfrm>
            <a:off x="11129963" y="6269015"/>
            <a:ext cx="6528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14FAAA-335B-684E-B15F-73083B824718}" type="slidenum">
              <a:rPr lang="en-GB" b="1" smtClean="0">
                <a:solidFill>
                  <a:schemeClr val="tx1"/>
                </a:solidFill>
              </a:rPr>
              <a:pPr/>
              <a:t>‹#›</a:t>
            </a:fld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628597B-1631-6083-D0AB-3F620DC253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20370" y="547420"/>
            <a:ext cx="3586609" cy="2881743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Add image here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EE1B182-412E-0908-5A1A-5C11CC401B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20370" y="3519056"/>
            <a:ext cx="3586609" cy="2881743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Add image here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F474211-511F-7EA9-DA1E-CDDA200A5A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8709" y="2514962"/>
            <a:ext cx="4962922" cy="346962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>
                <a:solidFill>
                  <a:srgbClr val="17243D"/>
                </a:solidFill>
                <a:effectLst/>
                <a:latin typeface="Arial" panose="020B0604020202020204" pitchFamily="34" charset="0"/>
              </a:rPr>
              <a:t>Replace your text here.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AD6D0FD-1627-E5EE-C856-1A06C6516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962922" cy="365125"/>
          </a:xfrm>
        </p:spPr>
        <p:txBody>
          <a:bodyPr lIns="0" tIns="0" rIns="0" bIns="0">
            <a:normAutofit/>
          </a:bodyPr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6978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D - text only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7195BD-AFC1-504A-6EC6-8378CFB486BA}"/>
              </a:ext>
            </a:extLst>
          </p:cNvPr>
          <p:cNvSpPr/>
          <p:nvPr userDrawn="1"/>
        </p:nvSpPr>
        <p:spPr>
          <a:xfrm>
            <a:off x="0" y="0"/>
            <a:ext cx="68031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4F474-644B-FDDA-57EC-67C871E4A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09" y="1612035"/>
            <a:ext cx="4962922" cy="729384"/>
          </a:xfrm>
        </p:spPr>
        <p:txBody>
          <a:bodyPr lIns="0" tIns="0" rIns="0" bIns="0" anchor="t">
            <a:noAutofit/>
          </a:bodyPr>
          <a:lstStyle>
            <a:lvl1pPr>
              <a:defRPr sz="3000" b="1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Text slide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3BB0EB0-0818-AB70-6FDC-A9055B126F07}"/>
              </a:ext>
            </a:extLst>
          </p:cNvPr>
          <p:cNvSpPr txBox="1">
            <a:spLocks/>
          </p:cNvSpPr>
          <p:nvPr userDrawn="1"/>
        </p:nvSpPr>
        <p:spPr>
          <a:xfrm>
            <a:off x="11129963" y="6269015"/>
            <a:ext cx="6528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14FAAA-335B-684E-B15F-73083B824718}" type="slidenum">
              <a:rPr lang="en-GB" b="1" smtClean="0">
                <a:solidFill>
                  <a:schemeClr val="tx1"/>
                </a:solidFill>
              </a:rPr>
              <a:pPr/>
              <a:t>‹#›</a:t>
            </a:fld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552DC7-5CCD-0580-AC3E-1FA33335D5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8709" y="2514962"/>
            <a:ext cx="4962922" cy="3299361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 baseline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Replace your text here</a:t>
            </a:r>
            <a:endParaRPr lang="en-GB">
              <a:solidFill>
                <a:srgbClr val="17243D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B72EC16-8F21-DF60-59D1-C147710E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962922" cy="365125"/>
          </a:xfrm>
        </p:spPr>
        <p:txBody>
          <a:bodyPr lIns="0" tIns="0" rIns="0" bIns="0">
            <a:normAutofit/>
          </a:bodyPr>
          <a:lstStyle>
            <a:lvl1pPr algn="l">
              <a:defRPr sz="15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576582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E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ED741AB-E600-23C9-FD3A-8DB2AB5FCF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Add image here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4F474-644B-FDDA-57EC-67C871E4A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09" y="1612035"/>
            <a:ext cx="4962922" cy="729384"/>
          </a:xfrm>
        </p:spPr>
        <p:txBody>
          <a:bodyPr lIns="0" tIns="0" rIns="0" bIns="0" anchor="t">
            <a:noAutofit/>
          </a:bodyPr>
          <a:lstStyle>
            <a:lvl1pPr>
              <a:defRPr sz="3000" b="1"/>
            </a:lvl1pPr>
          </a:lstStyle>
          <a:p>
            <a:r>
              <a:rPr lang="en-GB"/>
              <a:t>Text slide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77702B-BED9-8318-D428-ACB2D22818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8709" y="2514963"/>
            <a:ext cx="4962922" cy="346332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>
                <a:solidFill>
                  <a:srgbClr val="17243D"/>
                </a:solidFill>
                <a:effectLst/>
                <a:latin typeface="Arial" panose="020B0604020202020204" pitchFamily="34" charset="0"/>
              </a:rPr>
              <a:t>Replace your text here.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D7C8691-CE5E-378F-350E-353A5B1D6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962922" cy="365125"/>
          </a:xfrm>
        </p:spPr>
        <p:txBody>
          <a:bodyPr lIns="0" tIns="0" rIns="0" bIns="0">
            <a:normAutofit/>
          </a:bodyPr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5656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F474-644B-FDDA-57EC-67C871E4A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09" y="1612034"/>
            <a:ext cx="2819400" cy="1816965"/>
          </a:xfrm>
        </p:spPr>
        <p:txBody>
          <a:bodyPr lIns="0" tIns="0" rIns="0" bIns="0" anchor="t">
            <a:noAutofit/>
          </a:bodyPr>
          <a:lstStyle>
            <a:lvl1pPr>
              <a:defRPr sz="3000" b="1"/>
            </a:lvl1pPr>
          </a:lstStyle>
          <a:p>
            <a:r>
              <a:rPr lang="en-GB"/>
              <a:t>Table slide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3BB0EB0-0818-AB70-6FDC-A9055B126F07}"/>
              </a:ext>
            </a:extLst>
          </p:cNvPr>
          <p:cNvSpPr txBox="1">
            <a:spLocks/>
          </p:cNvSpPr>
          <p:nvPr userDrawn="1"/>
        </p:nvSpPr>
        <p:spPr>
          <a:xfrm>
            <a:off x="11129963" y="6269015"/>
            <a:ext cx="6528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14FAAA-335B-684E-B15F-73083B824718}" type="slidenum">
              <a:rPr lang="en-GB" b="1" smtClean="0">
                <a:solidFill>
                  <a:schemeClr val="tx1"/>
                </a:solidFill>
              </a:rPr>
              <a:pPr/>
              <a:t>‹#›</a:t>
            </a:fld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A8FB517A-BC03-BBA1-E288-BC48F7A4115E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3643313" y="1995488"/>
            <a:ext cx="7924800" cy="4044950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Add table here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4844CFC-9B82-DAF3-E5F3-142DB6517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962922" cy="365125"/>
          </a:xfrm>
        </p:spPr>
        <p:txBody>
          <a:bodyPr lIns="0" tIns="0" rIns="0" bIns="0">
            <a:normAutofit/>
          </a:bodyPr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40378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 A - 1 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80D5AF59-429B-0EA6-DEB8-7D677C1FEB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Add image here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D302760-CD6C-01AF-1357-EC8C7169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962922" cy="365125"/>
          </a:xfrm>
        </p:spPr>
        <p:txBody>
          <a:bodyPr lIns="0" tIns="0" rIns="0" bIns="0">
            <a:normAutofit/>
          </a:bodyPr>
          <a:lstStyle>
            <a:lvl1pPr algn="l">
              <a:defRPr sz="1500" b="1" i="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21032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B-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26DC7EC-D2D7-2907-43AA-41B166E02EB1}"/>
              </a:ext>
            </a:extLst>
          </p:cNvPr>
          <p:cNvSpPr/>
          <p:nvPr userDrawn="1"/>
        </p:nvSpPr>
        <p:spPr>
          <a:xfrm>
            <a:off x="7612545" y="0"/>
            <a:ext cx="4572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80D5AF59-429B-0EA6-DEB8-7D677C1FEB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177" y="537468"/>
            <a:ext cx="4675441" cy="5479306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Add image here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3BB0EB0-0818-AB70-6FDC-A9055B126F07}"/>
              </a:ext>
            </a:extLst>
          </p:cNvPr>
          <p:cNvSpPr txBox="1">
            <a:spLocks/>
          </p:cNvSpPr>
          <p:nvPr userDrawn="1"/>
        </p:nvSpPr>
        <p:spPr>
          <a:xfrm>
            <a:off x="11129963" y="6269015"/>
            <a:ext cx="6528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14FAAA-335B-684E-B15F-73083B824718}" type="slidenum">
              <a:rPr lang="en-GB" b="1" smtClean="0">
                <a:solidFill>
                  <a:schemeClr val="tx1"/>
                </a:solidFill>
              </a:rPr>
              <a:pPr/>
              <a:t>‹#›</a:t>
            </a:fld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B9EE53D-5396-C0DC-B14F-4CE4652A15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95455" y="537468"/>
            <a:ext cx="3754581" cy="2784764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Add image here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2CF9AD9-108F-2A2C-8CB0-92947C31D2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95455" y="3435353"/>
            <a:ext cx="3754581" cy="2581421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Add image here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9E23D47-379F-3C9F-CF09-306BDF1C7F4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60874" y="537468"/>
            <a:ext cx="2721950" cy="5479306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Add image here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9295BB4-9924-20AB-274C-FAB32ACFC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962922" cy="365125"/>
          </a:xfrm>
        </p:spPr>
        <p:txBody>
          <a:bodyPr lIns="0" tIns="0" rIns="0" bIns="0">
            <a:normAutofit/>
          </a:bodyPr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63386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8FF8-B9DF-CE3B-89CB-AFD20BF17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9177" y="3429000"/>
            <a:ext cx="5686823" cy="2157413"/>
          </a:xfrm>
        </p:spPr>
        <p:txBody>
          <a:bodyPr lIns="0" tIns="0" rIns="0" bIns="0" anchor="b">
            <a:normAutofit/>
          </a:bodyPr>
          <a:lstStyle>
            <a:lvl1pPr algn="l">
              <a:defRPr sz="35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90EFCE6-B9AA-89B9-1999-AB4E47865A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09177" y="388777"/>
            <a:ext cx="2863069" cy="70502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6106C31-68C8-2357-3FCA-444CCDD9F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4514" b="14293"/>
          <a:stretch/>
        </p:blipFill>
        <p:spPr>
          <a:xfrm>
            <a:off x="7081285" y="388777"/>
            <a:ext cx="5110716" cy="6469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73AB02-F4B3-F90A-9051-C566A1601500}"/>
              </a:ext>
            </a:extLst>
          </p:cNvPr>
          <p:cNvSpPr txBox="1"/>
          <p:nvPr userDrawn="1"/>
        </p:nvSpPr>
        <p:spPr>
          <a:xfrm>
            <a:off x="409176" y="6189066"/>
            <a:ext cx="5686823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westyorks-ca.gov.uk</a:t>
            </a:r>
            <a:endParaRPr lang="en-GB" sz="15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018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8FF8-B9DF-CE3B-89CB-AFD20BF17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9177" y="3429000"/>
            <a:ext cx="5686823" cy="2157413"/>
          </a:xfrm>
        </p:spPr>
        <p:txBody>
          <a:bodyPr lIns="0" tIns="0" rIns="0" bIns="0" anchor="b">
            <a:noAutofit/>
          </a:bodyPr>
          <a:lstStyle>
            <a:lvl1pPr algn="l">
              <a:defRPr sz="35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Title slide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51C26-9B02-CF4D-A9C5-0C6B7C8C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114800" cy="365125"/>
          </a:xfrm>
        </p:spPr>
        <p:txBody>
          <a:bodyPr lIns="0" tIns="0" rIns="0" bIns="0"/>
          <a:lstStyle>
            <a:lvl1pPr algn="l"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GB"/>
              <a:t>Date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90EFCE6-B9AA-89B9-1999-AB4E47865A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09177" y="388777"/>
            <a:ext cx="2863069" cy="7050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47DE418-FC2A-2C56-42FF-E7C774B06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4514" b="14293"/>
          <a:stretch/>
        </p:blipFill>
        <p:spPr>
          <a:xfrm>
            <a:off x="7081285" y="388777"/>
            <a:ext cx="5110716" cy="646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30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8FF8-B9DF-CE3B-89CB-AFD20BF17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9177" y="3429000"/>
            <a:ext cx="5686823" cy="2157413"/>
          </a:xfrm>
        </p:spPr>
        <p:txBody>
          <a:bodyPr lIns="0" tIns="0" rIns="0" bIns="0" anchor="b">
            <a:normAutofit/>
          </a:bodyPr>
          <a:lstStyle>
            <a:lvl1pPr algn="l">
              <a:defRPr sz="3500" b="1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90EFCE6-B9AA-89B9-1999-AB4E47865A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09177" y="388777"/>
            <a:ext cx="2863069" cy="70502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6106C31-68C8-2357-3FCA-444CCDD9F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4514" b="14293"/>
          <a:stretch/>
        </p:blipFill>
        <p:spPr>
          <a:xfrm>
            <a:off x="7081285" y="388777"/>
            <a:ext cx="5110716" cy="6469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73AB02-F4B3-F90A-9051-C566A1601500}"/>
              </a:ext>
            </a:extLst>
          </p:cNvPr>
          <p:cNvSpPr txBox="1"/>
          <p:nvPr userDrawn="1"/>
        </p:nvSpPr>
        <p:spPr>
          <a:xfrm>
            <a:off x="409176" y="6189066"/>
            <a:ext cx="5686823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westyorks-ca.gov.uk</a:t>
            </a:r>
            <a:endParaRPr lang="en-GB" sz="15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475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AF923A-B049-4EC0-10B5-CC7EDC7CC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3729-A9F7-41C0-B4EA-3BCDA11C6658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EC74CB-C217-D3AA-B4CB-A82C48BB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C7B02-B8AF-E78A-46B5-8B9C0BC5D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FF3F-A695-491F-B991-BBCC3E058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265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27261C-86E8-59DD-B78A-517A8648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54E86-469E-0645-ACA6-76EA58D76BB9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41E5D1-1B9A-006D-9B00-EF044005F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739DB-BDC5-FA51-5101-0FEE10C32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85EE-2490-CF4B-8B47-00FA8CC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32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0BD5-78E2-4D44-AEDF-8993836B94A3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3613-9201-6042-8134-854CF1BD8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0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20BD5-78E2-4D44-AEDF-8993836B94A3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3613-9201-6042-8134-854CF1BD8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5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A - No image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8FF8-B9DF-CE3B-89CB-AFD20BF17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9177" y="3429000"/>
            <a:ext cx="5686823" cy="2157413"/>
          </a:xfrm>
        </p:spPr>
        <p:txBody>
          <a:bodyPr lIns="0" tIns="0" rIns="0" bIns="0" anchor="b">
            <a:normAutofit/>
          </a:bodyPr>
          <a:lstStyle>
            <a:lvl1pPr algn="l">
              <a:defRPr sz="3500" b="1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51C26-9B02-CF4D-A9C5-0C6B7C8C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5686822" cy="365125"/>
          </a:xfrm>
        </p:spPr>
        <p:txBody>
          <a:bodyPr lIns="0" tIns="0" rIns="0" bIns="0">
            <a:normAutofit/>
          </a:bodyPr>
          <a:lstStyle>
            <a:lvl1pPr algn="l"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47DE418-FC2A-2C56-42FF-E7C774B06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-2" t="40428" r="1059" b="-499"/>
          <a:stretch/>
        </p:blipFill>
        <p:spPr>
          <a:xfrm>
            <a:off x="6352333" y="0"/>
            <a:ext cx="5839667" cy="3429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9D508-EF93-3FD7-85E9-720255756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9963" y="6269015"/>
            <a:ext cx="6528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514FAAA-335B-684E-B15F-73083B8247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5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A - No image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8FF8-B9DF-CE3B-89CB-AFD20BF17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9177" y="3429000"/>
            <a:ext cx="5686823" cy="2157413"/>
          </a:xfrm>
        </p:spPr>
        <p:txBody>
          <a:bodyPr lIns="0" tIns="0" rIns="0" bIns="0" anchor="b">
            <a:normAutofit/>
          </a:bodyPr>
          <a:lstStyle>
            <a:lvl1pPr algn="l"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GB"/>
              <a:t>Divider slide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51C26-9B02-CF4D-A9C5-0C6B7C8C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6" y="6086453"/>
            <a:ext cx="5686823" cy="365125"/>
          </a:xfrm>
        </p:spPr>
        <p:txBody>
          <a:bodyPr lIns="0" tIns="0" rIns="0" bIns="0">
            <a:normAutofit/>
          </a:bodyPr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47DE418-FC2A-2C56-42FF-E7C774B06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-2" t="40428" r="1059" b="-499"/>
          <a:stretch/>
        </p:blipFill>
        <p:spPr>
          <a:xfrm>
            <a:off x="6352333" y="0"/>
            <a:ext cx="5839667" cy="3429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20F91CB-8754-3FA7-8FC3-D6ED490C7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9963" y="6269015"/>
            <a:ext cx="6528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514FAAA-335B-684E-B15F-73083B8247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785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B - Image - Sim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8FF8-B9DF-CE3B-89CB-AFD20BF17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9177" y="3429000"/>
            <a:ext cx="4962923" cy="2157413"/>
          </a:xfrm>
        </p:spPr>
        <p:txBody>
          <a:bodyPr lIns="0" tIns="0" rIns="0" bIns="0" anchor="b">
            <a:normAutofit/>
          </a:bodyPr>
          <a:lstStyle>
            <a:lvl1pPr algn="l"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GB"/>
              <a:t>Divider slide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51C26-9B02-CF4D-A9C5-0C6B7C8C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962922" cy="365125"/>
          </a:xfrm>
        </p:spPr>
        <p:txBody>
          <a:bodyPr lIns="0" tIns="0" rIns="0" bIns="0">
            <a:normAutofit/>
          </a:bodyPr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BB38A2-A704-C70D-33C2-1F4D3DD7A5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Add image here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881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C - Image - Pentag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8FF8-B9DF-CE3B-89CB-AFD20BF17D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9177" y="3429000"/>
            <a:ext cx="4962923" cy="2157413"/>
          </a:xfrm>
        </p:spPr>
        <p:txBody>
          <a:bodyPr lIns="0" tIns="0" rIns="0" bIns="0" anchor="b">
            <a:normAutofit/>
          </a:bodyPr>
          <a:lstStyle>
            <a:lvl1pPr algn="l"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GB"/>
              <a:t>Divider slide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51C26-9B02-CF4D-A9C5-0C6B7C8C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962922" cy="365125"/>
          </a:xfrm>
        </p:spPr>
        <p:txBody>
          <a:bodyPr lIns="0" tIns="0" rIns="0" bIns="0">
            <a:normAutofit/>
          </a:bodyPr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C4E1C-A65A-7BEC-9018-94DB2FCF3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9963" y="6086452"/>
            <a:ext cx="6528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514FAAA-335B-684E-B15F-73083B8247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C1BB842-466D-E281-CAF2-867922DEDD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24300" y="0"/>
            <a:ext cx="7667700" cy="6858000"/>
          </a:xfrm>
          <a:custGeom>
            <a:avLst/>
            <a:gdLst>
              <a:gd name="connsiteX0" fmla="*/ 564175 w 7667700"/>
              <a:gd name="connsiteY0" fmla="*/ 0 h 6858000"/>
              <a:gd name="connsiteX1" fmla="*/ 7667700 w 7667700"/>
              <a:gd name="connsiteY1" fmla="*/ 0 h 6858000"/>
              <a:gd name="connsiteX2" fmla="*/ 7667700 w 7667700"/>
              <a:gd name="connsiteY2" fmla="*/ 6858000 h 6858000"/>
              <a:gd name="connsiteX3" fmla="*/ 0 w 7667700"/>
              <a:gd name="connsiteY3" fmla="*/ 6858000 h 6858000"/>
              <a:gd name="connsiteX4" fmla="*/ 768507 w 7667700"/>
              <a:gd name="connsiteY4" fmla="*/ 6352954 h 6858000"/>
              <a:gd name="connsiteX5" fmla="*/ 1696736 w 7667700"/>
              <a:gd name="connsiteY5" fmla="*/ 3894383 h 6858000"/>
              <a:gd name="connsiteX6" fmla="*/ 763026 w 7667700"/>
              <a:gd name="connsiteY6" fmla="*/ 489132 h 6858000"/>
              <a:gd name="connsiteX7" fmla="*/ 641003 w 7667700"/>
              <a:gd name="connsiteY7" fmla="*/ 1522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67700" h="6858000">
                <a:moveTo>
                  <a:pt x="564175" y="0"/>
                </a:moveTo>
                <a:lnTo>
                  <a:pt x="7667700" y="0"/>
                </a:lnTo>
                <a:lnTo>
                  <a:pt x="7667700" y="6858000"/>
                </a:lnTo>
                <a:lnTo>
                  <a:pt x="0" y="6858000"/>
                </a:lnTo>
                <a:lnTo>
                  <a:pt x="768507" y="6352954"/>
                </a:lnTo>
                <a:cubicBezTo>
                  <a:pt x="1578080" y="5820867"/>
                  <a:pt x="1952829" y="4828443"/>
                  <a:pt x="1696736" y="3894383"/>
                </a:cubicBezTo>
                <a:lnTo>
                  <a:pt x="763026" y="489132"/>
                </a:lnTo>
                <a:cubicBezTo>
                  <a:pt x="731015" y="372375"/>
                  <a:pt x="690058" y="259853"/>
                  <a:pt x="641003" y="1522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Add image here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64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A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BB81B28-8080-D13F-8D70-9CE456E87926}"/>
              </a:ext>
            </a:extLst>
          </p:cNvPr>
          <p:cNvSpPr/>
          <p:nvPr userDrawn="1"/>
        </p:nvSpPr>
        <p:spPr>
          <a:xfrm>
            <a:off x="0" y="0"/>
            <a:ext cx="68031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4F474-644B-FDDA-57EC-67C871E4A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09" y="1612035"/>
            <a:ext cx="4962922" cy="729384"/>
          </a:xfrm>
        </p:spPr>
        <p:txBody>
          <a:bodyPr lIns="0" tIns="0" rIns="0" bIns="0" anchor="t">
            <a:noAutofit/>
          </a:bodyPr>
          <a:lstStyle>
            <a:lvl1pPr>
              <a:defRPr sz="3000" b="1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Text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BE2A0-B137-248D-CC21-9CC0F75B83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8709" y="2514962"/>
            <a:ext cx="4962922" cy="340651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 baseline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Replace your text here.</a:t>
            </a:r>
            <a:endParaRPr lang="en-GB">
              <a:solidFill>
                <a:srgbClr val="17243D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3BB0EB0-0818-AB70-6FDC-A9055B126F07}"/>
              </a:ext>
            </a:extLst>
          </p:cNvPr>
          <p:cNvSpPr txBox="1">
            <a:spLocks/>
          </p:cNvSpPr>
          <p:nvPr userDrawn="1"/>
        </p:nvSpPr>
        <p:spPr>
          <a:xfrm>
            <a:off x="11129963" y="6269015"/>
            <a:ext cx="6528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14FAAA-335B-684E-B15F-73083B824718}" type="slidenum">
              <a:rPr lang="en-GB" b="1" smtClean="0">
                <a:solidFill>
                  <a:schemeClr val="tx1"/>
                </a:solidFill>
              </a:rPr>
              <a:pPr/>
              <a:t>‹#›</a:t>
            </a:fld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0DF427C-1FD6-5F23-F866-7FACDF15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962922" cy="365125"/>
          </a:xfrm>
        </p:spPr>
        <p:txBody>
          <a:bodyPr lIns="0" tIns="0" rIns="0" bIns="0">
            <a:normAutofit/>
          </a:bodyPr>
          <a:lstStyle>
            <a:lvl1pPr algn="l"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228854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 - 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BB81B28-8080-D13F-8D70-9CE456E87926}"/>
              </a:ext>
            </a:extLst>
          </p:cNvPr>
          <p:cNvSpPr/>
          <p:nvPr userDrawn="1"/>
        </p:nvSpPr>
        <p:spPr>
          <a:xfrm>
            <a:off x="8977746" y="0"/>
            <a:ext cx="321425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4F474-644B-FDDA-57EC-67C871E4A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09" y="1612035"/>
            <a:ext cx="4962922" cy="729384"/>
          </a:xfrm>
        </p:spPr>
        <p:txBody>
          <a:bodyPr lIns="0" tIns="0" rIns="0" bIns="0" anchor="t">
            <a:noAutofit/>
          </a:bodyPr>
          <a:lstStyle>
            <a:lvl1pPr>
              <a:defRPr sz="3000" b="1"/>
            </a:lvl1pPr>
          </a:lstStyle>
          <a:p>
            <a:r>
              <a:rPr lang="en-GB"/>
              <a:t>Text slide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3BB0EB0-0818-AB70-6FDC-A9055B126F07}"/>
              </a:ext>
            </a:extLst>
          </p:cNvPr>
          <p:cNvSpPr txBox="1">
            <a:spLocks/>
          </p:cNvSpPr>
          <p:nvPr userDrawn="1"/>
        </p:nvSpPr>
        <p:spPr>
          <a:xfrm>
            <a:off x="11129963" y="6269015"/>
            <a:ext cx="6528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14FAAA-335B-684E-B15F-73083B824718}" type="slidenum">
              <a:rPr lang="en-GB" b="1" smtClean="0">
                <a:solidFill>
                  <a:schemeClr val="tx1"/>
                </a:solidFill>
              </a:rPr>
              <a:pPr/>
              <a:t>‹#›</a:t>
            </a:fld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628597B-1631-6083-D0AB-3F620DC253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20370" y="1612035"/>
            <a:ext cx="4720465" cy="3957492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Add image here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8679F58-C517-0653-D188-E990E552916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8709" y="2514962"/>
            <a:ext cx="4962922" cy="335611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>
                <a:solidFill>
                  <a:srgbClr val="17243D"/>
                </a:solidFill>
                <a:effectLst/>
                <a:latin typeface="Arial" panose="020B0604020202020204" pitchFamily="34" charset="0"/>
              </a:rPr>
              <a:t>Replace your text here.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FA4BEA4-FF4B-660A-8E93-E86819FD0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962922" cy="365125"/>
          </a:xfrm>
        </p:spPr>
        <p:txBody>
          <a:bodyPr lIns="0" tIns="0" rIns="0" bIns="0">
            <a:normAutofit/>
          </a:bodyPr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262741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C - 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BB81B28-8080-D13F-8D70-9CE456E87926}"/>
              </a:ext>
            </a:extLst>
          </p:cNvPr>
          <p:cNvSpPr/>
          <p:nvPr userDrawn="1"/>
        </p:nvSpPr>
        <p:spPr>
          <a:xfrm>
            <a:off x="8977746" y="0"/>
            <a:ext cx="321425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4F474-644B-FDDA-57EC-67C871E4A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09" y="1612035"/>
            <a:ext cx="4962922" cy="729384"/>
          </a:xfrm>
        </p:spPr>
        <p:txBody>
          <a:bodyPr lIns="0" tIns="0" rIns="0" bIns="0" anchor="t">
            <a:noAutofit/>
          </a:bodyPr>
          <a:lstStyle>
            <a:lvl1pPr>
              <a:defRPr sz="3000" b="1"/>
            </a:lvl1pPr>
          </a:lstStyle>
          <a:p>
            <a:r>
              <a:rPr lang="en-GB"/>
              <a:t>Text slide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3BB0EB0-0818-AB70-6FDC-A9055B126F07}"/>
              </a:ext>
            </a:extLst>
          </p:cNvPr>
          <p:cNvSpPr txBox="1">
            <a:spLocks/>
          </p:cNvSpPr>
          <p:nvPr userDrawn="1"/>
        </p:nvSpPr>
        <p:spPr>
          <a:xfrm>
            <a:off x="11129963" y="6269015"/>
            <a:ext cx="6528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14FAAA-335B-684E-B15F-73083B824718}" type="slidenum">
              <a:rPr lang="en-GB" b="1" smtClean="0">
                <a:solidFill>
                  <a:schemeClr val="tx1"/>
                </a:solidFill>
              </a:rPr>
              <a:pPr/>
              <a:t>‹#›</a:t>
            </a:fld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628597B-1631-6083-D0AB-3F620DC253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20370" y="547420"/>
            <a:ext cx="3586609" cy="2881743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Add image here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EE1B182-412E-0908-5A1A-5C11CC401B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20370" y="3519056"/>
            <a:ext cx="3586609" cy="2881743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Add image here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F474211-511F-7EA9-DA1E-CDDA200A5A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8709" y="2514962"/>
            <a:ext cx="4962922" cy="346962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GB">
                <a:solidFill>
                  <a:srgbClr val="17243D"/>
                </a:solidFill>
                <a:effectLst/>
                <a:latin typeface="Arial" panose="020B0604020202020204" pitchFamily="34" charset="0"/>
              </a:rPr>
              <a:t>Replace your text here.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AD6D0FD-1627-E5EE-C856-1A06C6516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962922" cy="365125"/>
          </a:xfrm>
        </p:spPr>
        <p:txBody>
          <a:bodyPr lIns="0" tIns="0" rIns="0" bIns="0">
            <a:normAutofit/>
          </a:bodyPr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9467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481368-58DE-45DE-C63B-E9682BB0D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77" y="365125"/>
            <a:ext cx="109446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BB7F5-AB11-B9AF-3486-27C2521F2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177" y="1825625"/>
            <a:ext cx="109446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CD724-0A8F-5E72-02F2-6D86BCFED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177" y="6356350"/>
            <a:ext cx="31722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72C41-001B-467F-23A6-9F37FE64A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11BD3-D23F-A840-A05F-D8A4CCB40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E514FAAA-335B-684E-B15F-73083B8247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61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2" r:id="rId2"/>
    <p:sldLayoutId id="2147483661" r:id="rId3"/>
    <p:sldLayoutId id="2147483662" r:id="rId4"/>
    <p:sldLayoutId id="2147483663" r:id="rId5"/>
    <p:sldLayoutId id="2147483664" r:id="rId6"/>
    <p:sldLayoutId id="2147483681" r:id="rId7"/>
    <p:sldLayoutId id="2147483665" r:id="rId8"/>
    <p:sldLayoutId id="2147483666" r:id="rId9"/>
    <p:sldLayoutId id="2147483667" r:id="rId10"/>
    <p:sldLayoutId id="2147483674" r:id="rId11"/>
    <p:sldLayoutId id="2147483675" r:id="rId12"/>
    <p:sldLayoutId id="2147483676" r:id="rId13"/>
    <p:sldLayoutId id="2147483677" r:id="rId14"/>
    <p:sldLayoutId id="2147483669" r:id="rId15"/>
    <p:sldLayoutId id="2147483668" r:id="rId16"/>
    <p:sldLayoutId id="2147483670" r:id="rId17"/>
    <p:sldLayoutId id="2147483671" r:id="rId18"/>
    <p:sldLayoutId id="2147483673" r:id="rId19"/>
    <p:sldLayoutId id="2147483660" r:id="rId20"/>
    <p:sldLayoutId id="2147483679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C4AEF6-7B45-C371-D084-B62D42EF0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AB5E5-15A6-2824-5460-11072EDCB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9E897-0E05-49B6-BEBE-A2FA01F7D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54E86-469E-0645-ACA6-76EA58D76BB9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F97CB-F636-B036-937A-BEB50B413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30B60-2582-67E0-1DB1-0C8AC1EEC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D85EE-2490-CF4B-8B47-00FA8CC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4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20BD5-78E2-4D44-AEDF-8993836B94A3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63613-9201-6042-8134-854CF1BD8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emf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7.emf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turegoalsvwx.co.uk/sector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turegoalsvwx.co.uk/sector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egoals.co.uk/engage/educators-and-advisers/futuregoals-spotlight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egoals.co.uk/learn/send-support/send-alumni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egoals.co.uk/learn/send-support/send-engagement-employer-resources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Mzn6Z7-svIE?start=2&amp;feature=oembed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egoals.co.uk/learn/send-support/send-online-work-experience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c.e.Keyworth@leeds.ac.uk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gohigherwestyorks.ac.uk/resources/teachers-carers-advisors/key-downloads-workbooks-and-tools/digital-skills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gohigherwestyorks.ac.uk/resources/teachers-carers-advisors/key-downloads-workbooks-and-tools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jpe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zrtner logos (3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679509" y="3324260"/>
            <a:ext cx="9144000" cy="1232033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E6287F"/>
                </a:solidFill>
              </a:rPr>
              <a:t>Career &amp; Skills Based Resources</a:t>
            </a:r>
            <a:r>
              <a:rPr lang="en-US" sz="3600" dirty="0" smtClean="0">
                <a:solidFill>
                  <a:srgbClr val="E6287F"/>
                </a:solidFill>
              </a:rPr>
              <a:t/>
            </a:r>
            <a:br>
              <a:rPr lang="en-US" sz="3600" dirty="0" smtClean="0">
                <a:solidFill>
                  <a:srgbClr val="E6287F"/>
                </a:solidFill>
              </a:rPr>
            </a:br>
            <a:r>
              <a:rPr lang="en-US" sz="3600" dirty="0" smtClean="0">
                <a:solidFill>
                  <a:srgbClr val="E6287F"/>
                </a:solidFill>
              </a:rPr>
              <a:t>Go Higher West Yorkshire &amp; West Yorkshire Combined Authority</a:t>
            </a:r>
            <a:br>
              <a:rPr lang="en-US" sz="3600" dirty="0" smtClean="0">
                <a:solidFill>
                  <a:srgbClr val="E6287F"/>
                </a:solidFill>
              </a:rPr>
            </a:br>
            <a:r>
              <a:rPr lang="en-US" sz="3600" dirty="0" smtClean="0">
                <a:solidFill>
                  <a:srgbClr val="E6287F"/>
                </a:solidFill>
              </a:rPr>
              <a:t>22</a:t>
            </a:r>
            <a:r>
              <a:rPr lang="en-US" sz="3600" baseline="30000" dirty="0" smtClean="0">
                <a:solidFill>
                  <a:srgbClr val="E6287F"/>
                </a:solidFill>
              </a:rPr>
              <a:t>nd</a:t>
            </a:r>
            <a:r>
              <a:rPr lang="en-US" sz="3600" dirty="0" smtClean="0">
                <a:solidFill>
                  <a:srgbClr val="E6287F"/>
                </a:solidFill>
              </a:rPr>
              <a:t> January 2024</a:t>
            </a:r>
            <a:endParaRPr lang="en-US" sz="3600" dirty="0">
              <a:solidFill>
                <a:srgbClr val="E628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3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73D1019-9FCF-1F6F-44B3-5EC1CACEFF42}"/>
              </a:ext>
            </a:extLst>
          </p:cNvPr>
          <p:cNvSpPr/>
          <p:nvPr/>
        </p:nvSpPr>
        <p:spPr>
          <a:xfrm>
            <a:off x="240535" y="231354"/>
            <a:ext cx="11710930" cy="638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79069E-7FD4-2796-0C9C-B6DE167AE15D}"/>
              </a:ext>
            </a:extLst>
          </p:cNvPr>
          <p:cNvSpPr txBox="1"/>
          <p:nvPr/>
        </p:nvSpPr>
        <p:spPr>
          <a:xfrm>
            <a:off x="374115" y="317872"/>
            <a:ext cx="584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</a:rPr>
              <a:t>Apprenticeships across our region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25E4EF-24B5-BBCB-95F4-74715820A7FF}"/>
              </a:ext>
            </a:extLst>
          </p:cNvPr>
          <p:cNvSpPr txBox="1"/>
          <p:nvPr/>
        </p:nvSpPr>
        <p:spPr>
          <a:xfrm>
            <a:off x="1200151" y="1252217"/>
            <a:ext cx="1657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effectLst/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Health, Public Services and Care (+940, +25%)</a:t>
            </a:r>
            <a:r>
              <a:rPr lang="en-GB" sz="1400">
                <a:effectLst/>
                <a:latin typeface="PT Sans" panose="020B0503020203020204" pitchFamily="34" charset="77"/>
              </a:rPr>
              <a:t> </a:t>
            </a:r>
            <a:endParaRPr lang="en-US" sz="1400">
              <a:latin typeface="PT Sans" panose="020B050302020302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40F87-37C6-9853-7F18-8CD6359C9DCE}"/>
              </a:ext>
            </a:extLst>
          </p:cNvPr>
          <p:cNvSpPr txBox="1"/>
          <p:nvPr/>
        </p:nvSpPr>
        <p:spPr>
          <a:xfrm>
            <a:off x="1376362" y="5050423"/>
            <a:ext cx="1266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effectLst/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+25%</a:t>
            </a:r>
            <a:endParaRPr lang="en-US" sz="2800" b="1">
              <a:solidFill>
                <a:schemeClr val="bg1"/>
              </a:solidFill>
              <a:latin typeface="PT Sans" panose="020B050302020302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422A4-D3F6-A1DF-0887-61B28619DF6E}"/>
              </a:ext>
            </a:extLst>
          </p:cNvPr>
          <p:cNvSpPr txBox="1"/>
          <p:nvPr/>
        </p:nvSpPr>
        <p:spPr>
          <a:xfrm>
            <a:off x="3933824" y="1221421"/>
            <a:ext cx="1657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effectLst/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Information and Communication Technology (+182, +28%)</a:t>
            </a:r>
            <a:endParaRPr lang="en-US" sz="1200">
              <a:latin typeface="PT Sans" panose="020B05030202030202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FCE384-C964-1C55-DC25-275EDFABD989}"/>
              </a:ext>
            </a:extLst>
          </p:cNvPr>
          <p:cNvSpPr txBox="1"/>
          <p:nvPr/>
        </p:nvSpPr>
        <p:spPr>
          <a:xfrm>
            <a:off x="4129087" y="5050423"/>
            <a:ext cx="1266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effectLst/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+28%</a:t>
            </a:r>
            <a:endParaRPr lang="en-US" sz="2800" b="1">
              <a:solidFill>
                <a:schemeClr val="bg1"/>
              </a:solidFill>
              <a:latin typeface="PT Sans" panose="020B0503020203020204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C267B-6AEE-FB89-FED8-53A72AD2693D}"/>
              </a:ext>
            </a:extLst>
          </p:cNvPr>
          <p:cNvSpPr txBox="1"/>
          <p:nvPr/>
        </p:nvSpPr>
        <p:spPr>
          <a:xfrm>
            <a:off x="6667501" y="1221421"/>
            <a:ext cx="1657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effectLst/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Business, Administration and Law (+52, +28%)</a:t>
            </a:r>
            <a:endParaRPr lang="en-US" sz="1200">
              <a:latin typeface="PT Sans" panose="020B0503020203020204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7327-032E-E7D8-4FAD-10EA33980130}"/>
              </a:ext>
            </a:extLst>
          </p:cNvPr>
          <p:cNvSpPr txBox="1"/>
          <p:nvPr/>
        </p:nvSpPr>
        <p:spPr>
          <a:xfrm>
            <a:off x="9153525" y="1221421"/>
            <a:ext cx="1990725" cy="772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</a:pPr>
            <a:r>
              <a:rPr lang="en-GB" sz="1400">
                <a:effectLst/>
                <a:latin typeface="PT Sans" panose="020B0503020203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Arts, Media and Publishing (+44, +142%).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01F4F2-C2F0-BF6D-971D-98AF2EF1B4A5}"/>
              </a:ext>
            </a:extLst>
          </p:cNvPr>
          <p:cNvSpPr txBox="1"/>
          <p:nvPr/>
        </p:nvSpPr>
        <p:spPr>
          <a:xfrm>
            <a:off x="6910387" y="5050423"/>
            <a:ext cx="1266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effectLst/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+28%</a:t>
            </a:r>
            <a:endParaRPr lang="en-US" sz="2800" b="1">
              <a:latin typeface="PT Sans" panose="020B0503020203020204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06F56E-DD89-38C8-ADED-FC57689B886C}"/>
              </a:ext>
            </a:extLst>
          </p:cNvPr>
          <p:cNvSpPr txBox="1"/>
          <p:nvPr/>
        </p:nvSpPr>
        <p:spPr>
          <a:xfrm>
            <a:off x="9496426" y="5050423"/>
            <a:ext cx="1414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effectLst/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+142%</a:t>
            </a:r>
            <a:endParaRPr lang="en-US" sz="2800" b="1">
              <a:solidFill>
                <a:schemeClr val="bg1"/>
              </a:solidFill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6306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B8464B3-4663-F4F2-5C18-71D76B743481}"/>
              </a:ext>
            </a:extLst>
          </p:cNvPr>
          <p:cNvSpPr/>
          <p:nvPr/>
        </p:nvSpPr>
        <p:spPr>
          <a:xfrm>
            <a:off x="240535" y="231354"/>
            <a:ext cx="11710930" cy="638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79069E-7FD4-2796-0C9C-B6DE167AE15D}"/>
              </a:ext>
            </a:extLst>
          </p:cNvPr>
          <p:cNvSpPr txBox="1"/>
          <p:nvPr/>
        </p:nvSpPr>
        <p:spPr>
          <a:xfrm>
            <a:off x="374115" y="317872"/>
            <a:ext cx="693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</a:rPr>
              <a:t>What are the largest sectors across West Yorkshire?</a:t>
            </a:r>
          </a:p>
        </p:txBody>
      </p:sp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7FD27660-6ADA-70B0-4837-BC8CBD0A1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683" y="1459083"/>
            <a:ext cx="7958990" cy="44769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4FB540-7C8A-FD36-437D-40E2CA70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25" y="1134319"/>
            <a:ext cx="2972826" cy="535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63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13D1F9-A164-15D3-7739-91833701601B}"/>
              </a:ext>
            </a:extLst>
          </p:cNvPr>
          <p:cNvSpPr/>
          <p:nvPr/>
        </p:nvSpPr>
        <p:spPr>
          <a:xfrm>
            <a:off x="240535" y="231354"/>
            <a:ext cx="11710930" cy="638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79069E-7FD4-2796-0C9C-B6DE167AE15D}"/>
              </a:ext>
            </a:extLst>
          </p:cNvPr>
          <p:cNvSpPr txBox="1"/>
          <p:nvPr/>
        </p:nvSpPr>
        <p:spPr>
          <a:xfrm>
            <a:off x="374115" y="317872"/>
            <a:ext cx="693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PT Sans" panose="020B0503020203020204" pitchFamily="34" charset="77"/>
              </a:rPr>
              <a:t>Skills in demand: </a:t>
            </a:r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</a:rPr>
              <a:t>Baseline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B5E665-F5F2-1D1A-59E6-100056EC9E78}"/>
              </a:ext>
            </a:extLst>
          </p:cNvPr>
          <p:cNvSpPr txBox="1"/>
          <p:nvPr/>
        </p:nvSpPr>
        <p:spPr>
          <a:xfrm>
            <a:off x="374116" y="2027377"/>
            <a:ext cx="2479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PT Sans" panose="020B0503020203020204" pitchFamily="34" charset="77"/>
              </a:rPr>
              <a:t>‘Baseline’ skills in greatest demand in West Yorkshire (between 2021 – 2022).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9ACF31-4E9D-2E1A-05E4-D37A6CC1B5E3}"/>
              </a:ext>
            </a:extLst>
          </p:cNvPr>
          <p:cNvSpPr txBox="1"/>
          <p:nvPr/>
        </p:nvSpPr>
        <p:spPr>
          <a:xfrm>
            <a:off x="374116" y="3012010"/>
            <a:ext cx="2479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000" b="1">
                <a:effectLst/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‘Baseline’ skills are the basic ones required for any job.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570ACDE-4147-BE34-93B9-0F9E49656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459" y="1241202"/>
            <a:ext cx="8351324" cy="450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80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E8E4EE-6467-F197-CED4-7C710A327689}"/>
              </a:ext>
            </a:extLst>
          </p:cNvPr>
          <p:cNvSpPr/>
          <p:nvPr/>
        </p:nvSpPr>
        <p:spPr>
          <a:xfrm>
            <a:off x="240535" y="231354"/>
            <a:ext cx="11710930" cy="638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79069E-7FD4-2796-0C9C-B6DE167AE15D}"/>
              </a:ext>
            </a:extLst>
          </p:cNvPr>
          <p:cNvSpPr txBox="1"/>
          <p:nvPr/>
        </p:nvSpPr>
        <p:spPr>
          <a:xfrm>
            <a:off x="374115" y="317872"/>
            <a:ext cx="693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PT Sans" panose="020B0503020203020204" pitchFamily="34" charset="77"/>
              </a:rPr>
              <a:t>Skills in demand: </a:t>
            </a:r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</a:rPr>
              <a:t>Specialised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B5E665-F5F2-1D1A-59E6-100056EC9E78}"/>
              </a:ext>
            </a:extLst>
          </p:cNvPr>
          <p:cNvSpPr txBox="1"/>
          <p:nvPr/>
        </p:nvSpPr>
        <p:spPr>
          <a:xfrm>
            <a:off x="374116" y="2027377"/>
            <a:ext cx="2710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PT Sans" panose="020B0503020203020204" pitchFamily="34" charset="77"/>
              </a:rPr>
              <a:t>‘Specialised’ skills in greatest demand in West Yorkshire (between 2021 – 2022).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9ACF31-4E9D-2E1A-05E4-D37A6CC1B5E3}"/>
              </a:ext>
            </a:extLst>
          </p:cNvPr>
          <p:cNvSpPr txBox="1"/>
          <p:nvPr/>
        </p:nvSpPr>
        <p:spPr>
          <a:xfrm>
            <a:off x="374116" y="3034044"/>
            <a:ext cx="27106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000" b="1">
                <a:effectLst/>
                <a:latin typeface="PT Sans" panose="020B0503020203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‘Specialised skills’ are those that make you particularly qualified for a specific position/role.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733DAA-DD2F-7FA3-40EE-E6E9E1E62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048" y="1364394"/>
            <a:ext cx="8351323" cy="474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27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31637E-811B-6A7C-6A14-DEB931A13BE4}"/>
              </a:ext>
            </a:extLst>
          </p:cNvPr>
          <p:cNvSpPr/>
          <p:nvPr/>
        </p:nvSpPr>
        <p:spPr>
          <a:xfrm>
            <a:off x="240535" y="231354"/>
            <a:ext cx="11710930" cy="638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79069E-7FD4-2796-0C9C-B6DE167AE15D}"/>
              </a:ext>
            </a:extLst>
          </p:cNvPr>
          <p:cNvSpPr txBox="1"/>
          <p:nvPr/>
        </p:nvSpPr>
        <p:spPr>
          <a:xfrm>
            <a:off x="374115" y="317872"/>
            <a:ext cx="693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PT Sans" panose="020B0503020203020204" pitchFamily="34" charset="77"/>
              </a:rPr>
              <a:t>Skills in demand: </a:t>
            </a:r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</a:rPr>
              <a:t>Digital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B5E665-F5F2-1D1A-59E6-100056EC9E78}"/>
              </a:ext>
            </a:extLst>
          </p:cNvPr>
          <p:cNvSpPr txBox="1"/>
          <p:nvPr/>
        </p:nvSpPr>
        <p:spPr>
          <a:xfrm>
            <a:off x="374117" y="1859340"/>
            <a:ext cx="2622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PT Sans" panose="020B0503020203020204" pitchFamily="34" charset="77"/>
              </a:rPr>
              <a:t>Digital skills, particularly relating to Microsoft packages, are in strong demand amongst those companies looking to recruit.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D628EBA-D7CD-E365-EC34-3215D7739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207" y="1451996"/>
            <a:ext cx="8351324" cy="44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40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F7F2FC-9B12-DE1A-D722-AE90BBCC78F3}"/>
              </a:ext>
            </a:extLst>
          </p:cNvPr>
          <p:cNvSpPr/>
          <p:nvPr/>
        </p:nvSpPr>
        <p:spPr>
          <a:xfrm>
            <a:off x="240535" y="231354"/>
            <a:ext cx="11710930" cy="638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31A410-74E0-0364-30BD-1435775361CE}"/>
              </a:ext>
            </a:extLst>
          </p:cNvPr>
          <p:cNvSpPr txBox="1"/>
          <p:nvPr/>
        </p:nvSpPr>
        <p:spPr>
          <a:xfrm>
            <a:off x="374114" y="317872"/>
            <a:ext cx="9455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</a:rPr>
              <a:t>How will our occupations and sectors change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4092722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344246-08D2-A10B-AF98-5865D290D938}"/>
              </a:ext>
            </a:extLst>
          </p:cNvPr>
          <p:cNvSpPr/>
          <p:nvPr/>
        </p:nvSpPr>
        <p:spPr>
          <a:xfrm>
            <a:off x="240535" y="231354"/>
            <a:ext cx="11710930" cy="638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BDE343-F752-4F4B-60C8-5F2B703E4508}"/>
              </a:ext>
            </a:extLst>
          </p:cNvPr>
          <p:cNvSpPr txBox="1"/>
          <p:nvPr/>
        </p:nvSpPr>
        <p:spPr>
          <a:xfrm>
            <a:off x="374115" y="317872"/>
            <a:ext cx="693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</a:rPr>
              <a:t>How will our jobs change in the future?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C8113C5-257C-3238-315D-82BA06F23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128" y="1109952"/>
            <a:ext cx="8411744" cy="4638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D76D36-A9AF-01F0-F2F4-573D26E027F6}"/>
              </a:ext>
            </a:extLst>
          </p:cNvPr>
          <p:cNvSpPr/>
          <p:nvPr/>
        </p:nvSpPr>
        <p:spPr>
          <a:xfrm>
            <a:off x="1674083" y="6078285"/>
            <a:ext cx="9064879" cy="568412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741B13-2428-C629-7E94-919BD17AF806}"/>
              </a:ext>
            </a:extLst>
          </p:cNvPr>
          <p:cNvSpPr/>
          <p:nvPr/>
        </p:nvSpPr>
        <p:spPr>
          <a:xfrm>
            <a:off x="1563560" y="5971715"/>
            <a:ext cx="9064879" cy="5684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PT Sans" panose="020B0503020203020204" pitchFamily="34" charset="77"/>
              </a:rPr>
              <a:t>Due to the increase in automation, some sectors will see dramatic changes in their job roles. </a:t>
            </a:r>
            <a:endParaRPr lang="en-GB" sz="2400" b="1">
              <a:solidFill>
                <a:schemeClr val="bg1"/>
              </a:solidFill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2270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493D97-E59F-B088-1ACA-C5B2E5F2EBA4}"/>
              </a:ext>
            </a:extLst>
          </p:cNvPr>
          <p:cNvSpPr/>
          <p:nvPr/>
        </p:nvSpPr>
        <p:spPr>
          <a:xfrm>
            <a:off x="533081" y="1523982"/>
            <a:ext cx="4708872" cy="4867835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344246-08D2-A10B-AF98-5865D290D938}"/>
              </a:ext>
            </a:extLst>
          </p:cNvPr>
          <p:cNvSpPr/>
          <p:nvPr/>
        </p:nvSpPr>
        <p:spPr>
          <a:xfrm>
            <a:off x="240535" y="231354"/>
            <a:ext cx="11710930" cy="638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EF9278-355F-52BF-88CF-39C42A30A0B7}"/>
              </a:ext>
            </a:extLst>
          </p:cNvPr>
          <p:cNvSpPr/>
          <p:nvPr/>
        </p:nvSpPr>
        <p:spPr>
          <a:xfrm>
            <a:off x="374115" y="1331259"/>
            <a:ext cx="4708873" cy="4867835"/>
          </a:xfrm>
          <a:prstGeom prst="rect">
            <a:avLst/>
          </a:prstGeom>
          <a:solidFill>
            <a:srgbClr val="FFFF0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BDE343-F752-4F4B-60C8-5F2B703E4508}"/>
              </a:ext>
            </a:extLst>
          </p:cNvPr>
          <p:cNvSpPr txBox="1"/>
          <p:nvPr/>
        </p:nvSpPr>
        <p:spPr>
          <a:xfrm>
            <a:off x="374115" y="317872"/>
            <a:ext cx="693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PT Sans" panose="020B0503020203020204" pitchFamily="34" charset="77"/>
              </a:rPr>
              <a:t>How are things changing around you?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CA59C9-39CD-4C42-FABD-3004E3AB9502}"/>
              </a:ext>
            </a:extLst>
          </p:cNvPr>
          <p:cNvSpPr txBox="1"/>
          <p:nvPr/>
        </p:nvSpPr>
        <p:spPr>
          <a:xfrm>
            <a:off x="737185" y="2130222"/>
            <a:ext cx="39827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latin typeface="PT Sans" panose="020B0503020203020204" pitchFamily="34" charset="77"/>
              </a:rPr>
              <a:t>When we talk about automation and the impact it will have on various sectors, we’re referring to roles that will no longer require a human element or input.</a:t>
            </a:r>
            <a:endParaRPr lang="en-US" sz="2800" b="1">
              <a:latin typeface="PT Sans" panose="020B05030202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7B5AB-457B-910C-E342-E973285ADDF5}"/>
              </a:ext>
            </a:extLst>
          </p:cNvPr>
          <p:cNvSpPr txBox="1"/>
          <p:nvPr/>
        </p:nvSpPr>
        <p:spPr>
          <a:xfrm>
            <a:off x="5752939" y="1437724"/>
            <a:ext cx="55539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latin typeface="PT Sans" panose="020B0503020203020204" pitchFamily="34" charset="77"/>
              </a:rPr>
              <a:t>Think about the places you visit and things around you. Where have you noticed automation in action?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B87F5B-11EB-A62B-A439-F4AEFB877667}"/>
              </a:ext>
            </a:extLst>
          </p:cNvPr>
          <p:cNvSpPr txBox="1"/>
          <p:nvPr/>
        </p:nvSpPr>
        <p:spPr>
          <a:xfrm>
            <a:off x="5752939" y="3266524"/>
            <a:ext cx="55539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>
                <a:latin typeface="PT Sans" panose="020B0503020203020204" pitchFamily="34" charset="77"/>
              </a:rPr>
              <a:t>For example…</a:t>
            </a:r>
          </a:p>
          <a:p>
            <a:endParaRPr lang="en-GB" sz="2800">
              <a:latin typeface="PT Sans" panose="020B0503020203020204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>
                <a:highlight>
                  <a:srgbClr val="FFFF04"/>
                </a:highlight>
                <a:latin typeface="PT Sans" panose="020B0503020203020204" pitchFamily="34" charset="77"/>
              </a:rPr>
              <a:t>Supermarkets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>
                <a:highlight>
                  <a:srgbClr val="FFFF04"/>
                </a:highlight>
                <a:latin typeface="PT Sans" panose="020B0503020203020204" pitchFamily="34" charset="77"/>
              </a:rPr>
              <a:t>Food delivery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>
                <a:highlight>
                  <a:srgbClr val="FFFF04"/>
                </a:highlight>
                <a:latin typeface="PT Sans" panose="020B0503020203020204" pitchFamily="34" charset="77"/>
              </a:rPr>
              <a:t>NHS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>
                <a:highlight>
                  <a:srgbClr val="FFFF04"/>
                </a:highlight>
                <a:latin typeface="PT Sans" panose="020B0503020203020204" pitchFamily="34" charset="77"/>
              </a:rPr>
              <a:t>Banking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E15EB-20AE-3C99-A989-C447A7F8A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294" y="3429000"/>
            <a:ext cx="2046590" cy="1991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AE8638-D7E9-0D69-35E6-54C1F41E3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265" y="5913426"/>
            <a:ext cx="474559" cy="474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50FD82-B0B7-E080-D268-5F4F4386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2300" y="1206955"/>
            <a:ext cx="474559" cy="47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74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839196-4BC8-C18C-D22E-3B82F8F931D5}"/>
              </a:ext>
            </a:extLst>
          </p:cNvPr>
          <p:cNvSpPr/>
          <p:nvPr/>
        </p:nvSpPr>
        <p:spPr>
          <a:xfrm>
            <a:off x="-1" y="0"/>
            <a:ext cx="46312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76476-7178-BCF1-B9CD-B5DABEC7F335}"/>
              </a:ext>
            </a:extLst>
          </p:cNvPr>
          <p:cNvSpPr txBox="1"/>
          <p:nvPr/>
        </p:nvSpPr>
        <p:spPr>
          <a:xfrm>
            <a:off x="5903230" y="2084074"/>
            <a:ext cx="4153981" cy="2556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400" b="1">
                <a:solidFill>
                  <a:srgbClr val="242424"/>
                </a:solidFill>
                <a:effectLst/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Climate change</a:t>
            </a:r>
            <a:endParaRPr lang="en-GB" sz="2800" b="1">
              <a:effectLst/>
              <a:latin typeface="PT Sans" panose="020B05030202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400" b="1">
                <a:solidFill>
                  <a:srgbClr val="242424"/>
                </a:solidFill>
                <a:effectLst/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Renewable energy</a:t>
            </a:r>
            <a:endParaRPr lang="en-GB" sz="2800" b="1">
              <a:effectLst/>
              <a:latin typeface="PT Sans" panose="020B05030202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400" b="1">
                <a:solidFill>
                  <a:srgbClr val="242424"/>
                </a:solidFill>
                <a:effectLst/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Energy efficiency </a:t>
            </a:r>
            <a:endParaRPr lang="en-GB" sz="2800" b="1">
              <a:effectLst/>
              <a:latin typeface="PT Sans" panose="020B05030202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400" b="1">
                <a:solidFill>
                  <a:srgbClr val="242424"/>
                </a:solidFill>
                <a:effectLst/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Energy management </a:t>
            </a:r>
            <a:r>
              <a:rPr lang="en-GB" sz="2400">
                <a:solidFill>
                  <a:srgbClr val="242424"/>
                </a:solidFill>
                <a:effectLst/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endParaRPr lang="en-GB" sz="2800">
              <a:effectLst/>
              <a:latin typeface="PT Sans" panose="020B05030202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DED80E-62F0-CCBE-5AD6-5C0DBF5C6CD7}"/>
              </a:ext>
            </a:extLst>
          </p:cNvPr>
          <p:cNvSpPr/>
          <p:nvPr/>
        </p:nvSpPr>
        <p:spPr>
          <a:xfrm>
            <a:off x="717002" y="4250876"/>
            <a:ext cx="3186946" cy="2074125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059C06-FF11-50D8-5903-A11FEF7383CE}"/>
              </a:ext>
            </a:extLst>
          </p:cNvPr>
          <p:cNvSpPr/>
          <p:nvPr/>
        </p:nvSpPr>
        <p:spPr>
          <a:xfrm>
            <a:off x="612587" y="4148253"/>
            <a:ext cx="3186946" cy="20741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highlight>
                  <a:srgbClr val="3DEE90"/>
                </a:highlight>
                <a:latin typeface="PT Sans" panose="020B0503020203020204" pitchFamily="34" charset="77"/>
              </a:rPr>
              <a:t>Did you know </a:t>
            </a:r>
            <a:r>
              <a:rPr lang="en-GB" sz="2000">
                <a:solidFill>
                  <a:srgbClr val="242424"/>
                </a:solidFill>
                <a:effectLst/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that there was a strong increase in vacancies requiring green skills in 2020 and 2021?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321992-4F76-A759-123B-793A46D18932}"/>
              </a:ext>
            </a:extLst>
          </p:cNvPr>
          <p:cNvSpPr txBox="1"/>
          <p:nvPr/>
        </p:nvSpPr>
        <p:spPr>
          <a:xfrm>
            <a:off x="537764" y="504098"/>
            <a:ext cx="3523490" cy="3296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>
                <a:solidFill>
                  <a:schemeClr val="bg1"/>
                </a:solidFill>
                <a:effectLst/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The definition of</a:t>
            </a:r>
            <a:br>
              <a:rPr lang="en-GB" sz="2800" b="1">
                <a:solidFill>
                  <a:schemeClr val="bg1"/>
                </a:solidFill>
                <a:effectLst/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en-GB" sz="2800" b="1">
                <a:solidFill>
                  <a:schemeClr val="bg1"/>
                </a:solidFill>
                <a:effectLst/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GB" sz="2800" b="1">
                <a:effectLst/>
                <a:highlight>
                  <a:srgbClr val="3DEE90"/>
                </a:highlight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‘green skills’ </a:t>
            </a:r>
            <a:r>
              <a:rPr lang="en-GB" sz="2800" b="1">
                <a:effectLst/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  </a:t>
            </a:r>
            <a:r>
              <a:rPr lang="en-GB" sz="2800" b="1">
                <a:solidFill>
                  <a:schemeClr val="bg1"/>
                </a:solidFill>
                <a:effectLst/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includes skills linked to energy, and the environment, plus areas like heating and green marketing. </a:t>
            </a:r>
            <a:endParaRPr lang="en-GB" sz="3200" b="1">
              <a:solidFill>
                <a:schemeClr val="bg1"/>
              </a:solidFill>
              <a:effectLst/>
              <a:latin typeface="PT Sans" panose="020B05030202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B61BA6-61EE-75A0-550D-DB9096479848}"/>
              </a:ext>
            </a:extLst>
          </p:cNvPr>
          <p:cNvSpPr/>
          <p:nvPr/>
        </p:nvSpPr>
        <p:spPr>
          <a:xfrm>
            <a:off x="5383683" y="601432"/>
            <a:ext cx="5530519" cy="568412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3B954E-83FD-FFCF-37D1-0B5B7AE812AE}"/>
              </a:ext>
            </a:extLst>
          </p:cNvPr>
          <p:cNvSpPr/>
          <p:nvPr/>
        </p:nvSpPr>
        <p:spPr>
          <a:xfrm>
            <a:off x="5273159" y="504098"/>
            <a:ext cx="5530519" cy="568413"/>
          </a:xfrm>
          <a:prstGeom prst="rect">
            <a:avLst/>
          </a:prstGeom>
          <a:solidFill>
            <a:srgbClr val="3DEE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>
                <a:solidFill>
                  <a:srgbClr val="242424"/>
                </a:solidFill>
                <a:effectLst/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These are some of the green skills in greatest demand:</a:t>
            </a:r>
            <a:endParaRPr lang="en-GB" sz="2000" b="1">
              <a:effectLst/>
              <a:latin typeface="PT Sans" panose="020B05030202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40EF3A-7C4F-6CFA-E4E8-A8F46C62D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159" y="2238708"/>
            <a:ext cx="417979" cy="4179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3C77E3-D0F8-BE33-3E06-828E348AF3ED}"/>
              </a:ext>
            </a:extLst>
          </p:cNvPr>
          <p:cNvSpPr txBox="1"/>
          <p:nvPr/>
        </p:nvSpPr>
        <p:spPr>
          <a:xfrm>
            <a:off x="5218734" y="4984614"/>
            <a:ext cx="6536661" cy="1262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solidFill>
                  <a:srgbClr val="242424"/>
                </a:solidFill>
                <a:effectLst/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Occupations like </a:t>
            </a:r>
            <a:r>
              <a:rPr lang="en-GB" sz="1800" b="1">
                <a:solidFill>
                  <a:srgbClr val="242424"/>
                </a:solidFill>
                <a:effectLst/>
                <a:highlight>
                  <a:srgbClr val="3DEE90"/>
                </a:highlight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Project Manager </a:t>
            </a:r>
            <a:r>
              <a:rPr lang="en-GB" sz="1800">
                <a:solidFill>
                  <a:srgbClr val="242424"/>
                </a:solidFill>
                <a:effectLst/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and </a:t>
            </a:r>
            <a:r>
              <a:rPr lang="en-GB" sz="1800" b="1">
                <a:solidFill>
                  <a:srgbClr val="242424"/>
                </a:solidFill>
                <a:effectLst/>
                <a:highlight>
                  <a:srgbClr val="3DEE90"/>
                </a:highlight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Civil Engineer </a:t>
            </a:r>
            <a:r>
              <a:rPr lang="en-GB" sz="1800">
                <a:solidFill>
                  <a:srgbClr val="242424"/>
                </a:solidFill>
                <a:effectLst/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are among those with the biggest demand for green skills. In addition, STEM jobs are also popular when it comes to green skills – like engineers, scientists and technicians of various kinds. </a:t>
            </a:r>
            <a:endParaRPr lang="en-GB" sz="2000">
              <a:effectLst/>
              <a:latin typeface="PT Sans" panose="020B05030202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81F2C1-7B90-2B34-7F57-55471BC52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159" y="2883125"/>
            <a:ext cx="417979" cy="4179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0EDDB1-57B4-2111-B65C-22B9D7C1B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159" y="3527542"/>
            <a:ext cx="417979" cy="4179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8F945D-236A-B138-37A7-8FF0F54FD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159" y="4171959"/>
            <a:ext cx="417979" cy="4179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1798A9-26ED-5533-3A34-8E0D6EB9C177}"/>
              </a:ext>
            </a:extLst>
          </p:cNvPr>
          <p:cNvSpPr txBox="1"/>
          <p:nvPr/>
        </p:nvSpPr>
        <p:spPr>
          <a:xfrm>
            <a:off x="5210186" y="1510973"/>
            <a:ext cx="6096000" cy="46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solidFill>
                  <a:srgbClr val="242424"/>
                </a:solidFill>
                <a:effectLst/>
                <a:highlight>
                  <a:srgbClr val="3DEE90"/>
                </a:highlight>
                <a:latin typeface="PT Sans" panose="020B0503020203020204" pitchFamily="34" charset="77"/>
                <a:ea typeface="Times New Roman" panose="02020603050405020304" pitchFamily="18" charset="0"/>
                <a:cs typeface="Segoe UI" panose="020B0502040204020203" pitchFamily="34" charset="0"/>
              </a:rPr>
              <a:t>A knowledge of…</a:t>
            </a:r>
            <a:endParaRPr lang="en-GB" sz="2800">
              <a:effectLst/>
              <a:highlight>
                <a:srgbClr val="3DEE90"/>
              </a:highlight>
              <a:latin typeface="PT Sans" panose="020B050302020302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8DC09B-03B0-0DB0-11AA-CFBE89A4A16A}"/>
              </a:ext>
            </a:extLst>
          </p:cNvPr>
          <p:cNvSpPr/>
          <p:nvPr/>
        </p:nvSpPr>
        <p:spPr>
          <a:xfrm>
            <a:off x="9846170" y="2675550"/>
            <a:ext cx="1898894" cy="1200793"/>
          </a:xfrm>
          <a:prstGeom prst="rect">
            <a:avLst/>
          </a:prstGeom>
          <a:solidFill>
            <a:srgbClr val="3DE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2FC03401-26BF-4A95-B9D4-0D968EFA0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8234" y="1857351"/>
            <a:ext cx="2709022" cy="18620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7CB29E-4FD8-4872-14AC-F067EEF0D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3957" y="1639610"/>
            <a:ext cx="304800" cy="304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2D862A-CCC0-01CA-E9D5-F67A923F0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1120" y="4318156"/>
            <a:ext cx="304800" cy="304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00E5C3E-63B5-E3CC-EDB3-E913AACE7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8138" y="103924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D4257A-8E4B-B764-05D8-3C73BBFC44D4}"/>
              </a:ext>
            </a:extLst>
          </p:cNvPr>
          <p:cNvSpPr/>
          <p:nvPr/>
        </p:nvSpPr>
        <p:spPr>
          <a:xfrm>
            <a:off x="240535" y="231354"/>
            <a:ext cx="11710930" cy="638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BDE343-F752-4F4B-60C8-5F2B703E4508}"/>
              </a:ext>
            </a:extLst>
          </p:cNvPr>
          <p:cNvSpPr txBox="1"/>
          <p:nvPr/>
        </p:nvSpPr>
        <p:spPr>
          <a:xfrm>
            <a:off x="374115" y="317872"/>
            <a:ext cx="693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</a:rPr>
              <a:t>Green skills for the future!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6A68601-D8FA-E291-94C8-700AB739D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916" y="1794443"/>
            <a:ext cx="8850534" cy="39233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63350C-B847-2F16-1C67-5DA20DC5DA97}"/>
              </a:ext>
            </a:extLst>
          </p:cNvPr>
          <p:cNvSpPr txBox="1"/>
          <p:nvPr/>
        </p:nvSpPr>
        <p:spPr>
          <a:xfrm>
            <a:off x="374115" y="2601933"/>
            <a:ext cx="22690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latin typeface="PT Sans" panose="020B0503020203020204" pitchFamily="34" charset="77"/>
              </a:rPr>
              <a:t>These skills and knowledge are needed to successfully work within the </a:t>
            </a:r>
            <a:r>
              <a:rPr lang="en-GB" sz="2400" b="1">
                <a:highlight>
                  <a:srgbClr val="3DEE90"/>
                </a:highlight>
                <a:latin typeface="PT Sans" panose="020B0503020203020204" pitchFamily="34" charset="77"/>
              </a:rPr>
              <a:t>Green sector. </a:t>
            </a:r>
            <a:endParaRPr lang="en-US" sz="3600" b="1">
              <a:highlight>
                <a:srgbClr val="3DEE90"/>
              </a:highlight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2014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433" y="107910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E6287F"/>
                </a:solidFill>
              </a:rPr>
              <a:t>Uni Connect Programme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720" y="1229373"/>
            <a:ext cx="1187855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j-lt"/>
              </a:rPr>
              <a:t>Widening participation initiative funded by The Office for Students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j-lt"/>
              </a:rPr>
              <a:t>29 partnerships across the UK- Go Higher West Yorkshire is one of the largest, made up of 13 Higher Education Providers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j-lt"/>
              </a:rPr>
              <a:t>We focus our work on 30 partnership schools &amp; colleges across the region, but our resources and CPD are open to all teachers, advisors and education practitioners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latin typeface="+mj-lt"/>
              </a:rPr>
              <a:t>Focus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+mj-lt"/>
            </a:endParaRPr>
          </a:p>
          <a:p>
            <a:r>
              <a:rPr lang="en-US" sz="2000">
                <a:latin typeface="+mj-lt"/>
              </a:rPr>
              <a:t>Post 16 and Post 18 progression options, allowing learners to make informed choices</a:t>
            </a:r>
          </a:p>
          <a:p>
            <a:endParaRPr lang="en-US" sz="2000">
              <a:latin typeface="+mj-lt"/>
            </a:endParaRPr>
          </a:p>
          <a:p>
            <a:r>
              <a:rPr lang="en-US" sz="2000">
                <a:latin typeface="+mj-lt"/>
              </a:rPr>
              <a:t>Confidence building through exposure to HE and skills development </a:t>
            </a:r>
          </a:p>
          <a:p>
            <a:endParaRPr lang="en-US" sz="2000">
              <a:latin typeface="+mj-lt"/>
            </a:endParaRPr>
          </a:p>
          <a:p>
            <a:r>
              <a:rPr lang="en-US" sz="2000">
                <a:latin typeface="+mj-lt"/>
              </a:rPr>
              <a:t>Underrepresented Groups- offering bespoke opportunities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696" y="253690"/>
            <a:ext cx="3265559" cy="121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88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A52BD-E1D5-07F0-120D-E88EB4D0D6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Virtual Work Experience</a:t>
            </a:r>
            <a:br>
              <a:rPr lang="en-GB"/>
            </a:br>
            <a:r>
              <a:rPr lang="en-GB" sz="2800"/>
              <a:t>Louise Graham</a:t>
            </a:r>
          </a:p>
        </p:txBody>
      </p:sp>
    </p:spTree>
    <p:extLst>
      <p:ext uri="{BB962C8B-B14F-4D97-AF65-F5344CB8AC3E}">
        <p14:creationId xmlns:p14="http://schemas.microsoft.com/office/powerpoint/2010/main" val="3551105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35E58A-9161-75DE-9BB6-E8D8D353D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1612035"/>
            <a:ext cx="4962922" cy="729384"/>
          </a:xfrm>
        </p:spPr>
        <p:txBody>
          <a:bodyPr anchor="t">
            <a:normAutofit fontScale="90000"/>
          </a:bodyPr>
          <a:lstStyle/>
          <a:p>
            <a:r>
              <a:rPr lang="en-GB" sz="2600">
                <a:hlinkClick r:id="rId3"/>
              </a:rPr>
              <a:t>Virtual/In School Work Experience offer – Future Goals</a:t>
            </a:r>
            <a:endParaRPr lang="en-GB" sz="260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9405285-1ABC-8760-10BD-232A697727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l="15798" t="13371" r="14118" b="6723"/>
          <a:stretch/>
        </p:blipFill>
        <p:spPr>
          <a:xfrm>
            <a:off x="6332220" y="2141219"/>
            <a:ext cx="5208615" cy="3162301"/>
          </a:xfrm>
          <a:noFill/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DDA31AB-8438-CECC-D929-74B7A879B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8513" t="16711" r="8903"/>
          <a:stretch/>
        </p:blipFill>
        <p:spPr>
          <a:xfrm>
            <a:off x="830580" y="2939093"/>
            <a:ext cx="4800600" cy="2572085"/>
          </a:xfrm>
        </p:spPr>
      </p:pic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6A5E4C01-5240-E003-BF4E-D34118F4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96292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GB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52D929E2-6888-8194-DA03-28E4EE3EBF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29963" y="6269015"/>
            <a:ext cx="65286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514FAAA-335B-684E-B15F-73083B824718}" type="slidenum">
              <a:rPr lang="en-GB" smtClean="0"/>
              <a:pPr>
                <a:spcAft>
                  <a:spcPts val="600"/>
                </a:spcAft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636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35E58A-9161-75DE-9BB6-E8D8D353D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1612035"/>
            <a:ext cx="4962922" cy="729384"/>
          </a:xfrm>
        </p:spPr>
        <p:txBody>
          <a:bodyPr anchor="t">
            <a:normAutofit/>
          </a:bodyPr>
          <a:lstStyle/>
          <a:p>
            <a:r>
              <a:rPr lang="en-GB" sz="2600">
                <a:hlinkClick r:id="rId3"/>
              </a:rPr>
              <a:t>Virtual Work Experience offer – Future Goals</a:t>
            </a:r>
            <a:endParaRPr lang="en-GB" sz="2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902F24-AD58-A986-84CC-F1BF34E273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24" b="6152"/>
          <a:stretch/>
        </p:blipFill>
        <p:spPr>
          <a:xfrm>
            <a:off x="408708" y="3111909"/>
            <a:ext cx="5992991" cy="2671857"/>
          </a:xfrm>
          <a:prstGeom prst="rect">
            <a:avLst/>
          </a:prstGeom>
          <a:noFill/>
        </p:spPr>
      </p:pic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52D929E2-6888-8194-DA03-28E4EE3EBF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29963" y="6269015"/>
            <a:ext cx="65286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514FAAA-335B-684E-B15F-73083B824718}" type="slidenum">
              <a:rPr lang="en-GB" smtClean="0"/>
              <a:pPr>
                <a:spcAft>
                  <a:spcPts val="600"/>
                </a:spcAft>
              </a:pPr>
              <a:t>22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6B27FE-2EC5-B472-5EF5-D5E2E2D8A7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05" t="19555" r="13414" b="1938"/>
          <a:stretch/>
        </p:blipFill>
        <p:spPr>
          <a:xfrm>
            <a:off x="6115188" y="1449658"/>
            <a:ext cx="5668103" cy="320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20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36BF328-4C67-80C5-4B1C-547072619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1612035"/>
            <a:ext cx="4962922" cy="729384"/>
          </a:xfrm>
        </p:spPr>
        <p:txBody>
          <a:bodyPr/>
          <a:lstStyle/>
          <a:p>
            <a:r>
              <a:rPr lang="en-US"/>
              <a:t>Videos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C5AB9-523E-6695-41A5-355EDF194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3" t="13587" r="13903" b="7445"/>
          <a:stretch/>
        </p:blipFill>
        <p:spPr>
          <a:xfrm>
            <a:off x="408709" y="2808588"/>
            <a:ext cx="4962922" cy="2819263"/>
          </a:xfrm>
          <a:prstGeom prst="rect">
            <a:avLst/>
          </a:prstGeom>
          <a:noFill/>
        </p:spPr>
      </p:pic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52D929E2-6888-8194-DA03-28E4EE3EBF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29963" y="6269015"/>
            <a:ext cx="65286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514FAAA-335B-684E-B15F-73083B824718}" type="slidenum">
              <a:rPr lang="en-GB" smtClean="0"/>
              <a:pPr>
                <a:spcAft>
                  <a:spcPts val="600"/>
                </a:spcAft>
              </a:pPr>
              <a:t>23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1E1C5C-CF27-67F3-73D5-B1490C450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842" y="775136"/>
            <a:ext cx="6018358" cy="338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61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09EF249C-5AF4-B802-7EAD-DC17B82D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1612035"/>
            <a:ext cx="4962922" cy="729384"/>
          </a:xfrm>
        </p:spPr>
        <p:txBody>
          <a:bodyPr/>
          <a:lstStyle/>
          <a:p>
            <a:r>
              <a:rPr lang="en-US"/>
              <a:t>Workbook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7938FD-58BC-F6A3-21F1-C4860035D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10" t="16691" r="21342" b="7216"/>
          <a:stretch/>
        </p:blipFill>
        <p:spPr>
          <a:xfrm>
            <a:off x="526848" y="2514962"/>
            <a:ext cx="4726644" cy="3299361"/>
          </a:xfrm>
          <a:prstGeom prst="rect">
            <a:avLst/>
          </a:prstGeom>
          <a:noFill/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13B7C1D-760C-0A73-3511-0D8F2B84B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96292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GB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52D929E2-6888-8194-DA03-28E4EE3EBF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29963" y="6269015"/>
            <a:ext cx="65286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514FAAA-335B-684E-B15F-73083B824718}" type="slidenum">
              <a:rPr lang="en-GB" smtClean="0"/>
              <a:pPr>
                <a:spcAft>
                  <a:spcPts val="600"/>
                </a:spcAft>
              </a:pPr>
              <a:t>24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FDBF55-DD81-44C2-D2CF-7CD5C1675E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24" t="29426" r="22317" b="1210"/>
          <a:stretch/>
        </p:blipFill>
        <p:spPr>
          <a:xfrm>
            <a:off x="5345152" y="406421"/>
            <a:ext cx="6846848" cy="449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52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09EF249C-5AF4-B802-7EAD-DC17B82D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1612035"/>
            <a:ext cx="4962922" cy="729384"/>
          </a:xfrm>
        </p:spPr>
        <p:txBody>
          <a:bodyPr/>
          <a:lstStyle/>
          <a:p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Future Goals Spotlight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7938FD-58BC-F6A3-21F1-C4860035DD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10" t="16691" r="21342" b="7216"/>
          <a:stretch/>
        </p:blipFill>
        <p:spPr>
          <a:xfrm>
            <a:off x="465888" y="3504767"/>
            <a:ext cx="2435346" cy="1699956"/>
          </a:xfrm>
          <a:prstGeom prst="rect">
            <a:avLst/>
          </a:prstGeom>
          <a:noFill/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13B7C1D-760C-0A73-3511-0D8F2B84B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177" y="6086453"/>
            <a:ext cx="496292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GB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52D929E2-6888-8194-DA03-28E4EE3EBF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29963" y="6269015"/>
            <a:ext cx="65286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514FAAA-335B-684E-B15F-73083B824718}" type="slidenum">
              <a:rPr lang="en-GB" smtClean="0"/>
              <a:pPr>
                <a:spcAft>
                  <a:spcPts val="600"/>
                </a:spcAft>
              </a:pPr>
              <a:t>25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108402-6E77-92C6-06C6-CB3635BCA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2727959"/>
            <a:ext cx="5889171" cy="30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12CB1A-BE34-38B1-F3C7-216BA165A1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88" t="27647" r="34875" b="3333"/>
          <a:stretch/>
        </p:blipFill>
        <p:spPr>
          <a:xfrm>
            <a:off x="5371631" y="1038226"/>
            <a:ext cx="6949994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9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B609-3FFC-65C9-A503-04B5FE5772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SEND Resources</a:t>
            </a:r>
            <a:br>
              <a:rPr lang="en-GB"/>
            </a:br>
            <a:r>
              <a:rPr lang="en-GB" sz="2800"/>
              <a:t>Marie Locker</a:t>
            </a:r>
          </a:p>
        </p:txBody>
      </p:sp>
    </p:spTree>
    <p:extLst>
      <p:ext uri="{BB962C8B-B14F-4D97-AF65-F5344CB8AC3E}">
        <p14:creationId xmlns:p14="http://schemas.microsoft.com/office/powerpoint/2010/main" val="3850347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96B907-8C0F-B652-E5C3-B143F0E1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  <a:hlinkClick r:id="rId3"/>
              </a:rPr>
              <a:t>SEND Alumni Toolkit</a:t>
            </a:r>
            <a:endParaRPr lang="en-GB"/>
          </a:p>
        </p:txBody>
      </p:sp>
      <p:pic>
        <p:nvPicPr>
          <p:cNvPr id="2" name="Picture Placeholder 1" descr="A child sitting at a table with her hands up&#10;&#10;Description automatically generated">
            <a:extLst>
              <a:ext uri="{FF2B5EF4-FFF2-40B4-BE49-F238E27FC236}">
                <a16:creationId xmlns:a16="http://schemas.microsoft.com/office/drawing/2014/main" id="{3D3AAE9F-5813-CFC3-07D3-581404EF4E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8087" b="8087"/>
          <a:stretch/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A647A5-AE8B-C6DB-6277-788028E87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09" y="2863674"/>
            <a:ext cx="6099464" cy="156089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2400">
                <a:ea typeface="+mn-lt"/>
                <a:cs typeface="+mn-lt"/>
              </a:rPr>
              <a:t>The SEND Alumni Toolkit has been designed to support school to develop an effective Alumni network</a:t>
            </a:r>
            <a:r>
              <a:rPr lang="en-GB">
                <a:ea typeface="+mn-lt"/>
                <a:cs typeface="+mn-lt"/>
              </a:rPr>
              <a:t>.</a:t>
            </a:r>
            <a:endParaRPr lang="en-US">
              <a:cs typeface="Arial" panose="020B0604020202020204"/>
            </a:endParaRPr>
          </a:p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626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4CD9795-93E7-5E65-BD4F-245D4C722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3" r="260" b="-585"/>
          <a:stretch/>
        </p:blipFill>
        <p:spPr>
          <a:xfrm>
            <a:off x="1547004" y="965019"/>
            <a:ext cx="6366304" cy="2654105"/>
          </a:xfrm>
          <a:prstGeom prst="rect">
            <a:avLst/>
          </a:prstGeom>
        </p:spPr>
      </p:pic>
      <p:pic>
        <p:nvPicPr>
          <p:cNvPr id="9" name="Picture 8" descr="A blue and green squares with white text&#10;&#10;Description automatically generated">
            <a:extLst>
              <a:ext uri="{FF2B5EF4-FFF2-40B4-BE49-F238E27FC236}">
                <a16:creationId xmlns:a16="http://schemas.microsoft.com/office/drawing/2014/main" id="{95921ECC-823A-D7F1-875C-1CBBDEE00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834" y="3731616"/>
            <a:ext cx="3864633" cy="244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02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0BBDCA7-1613-A036-C576-56F5BB9D9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53" y="910690"/>
            <a:ext cx="5455401" cy="27506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58B1DB-F7D8-188E-1BFF-F2AF523A0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688" y="3171564"/>
            <a:ext cx="5067945" cy="31883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853C5-18E9-F4DE-F38D-536E82034A6A}"/>
              </a:ext>
            </a:extLst>
          </p:cNvPr>
          <p:cNvSpPr txBox="1"/>
          <p:nvPr/>
        </p:nvSpPr>
        <p:spPr>
          <a:xfrm>
            <a:off x="892444" y="4447367"/>
            <a:ext cx="469017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cs typeface="Arial"/>
              </a:rPr>
              <a:t>Useful Templates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2321228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1668AF-D21A-16CD-C9F6-B6CA51C874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West Yorkshire Careers Hub Resources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8EB98-CD2C-D6F0-4710-5330E4746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cs typeface="Arial"/>
              </a:rPr>
              <a:t>January 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805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sign with white text&#10;&#10;Description automatically generated">
            <a:extLst>
              <a:ext uri="{FF2B5EF4-FFF2-40B4-BE49-F238E27FC236}">
                <a16:creationId xmlns:a16="http://schemas.microsoft.com/office/drawing/2014/main" id="{73F143D4-AEF4-BBC6-A063-CB3C2E3C1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86" y="858006"/>
            <a:ext cx="5422490" cy="2611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9CE64D-E579-508A-3AFF-1334FB492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214" y="3136728"/>
            <a:ext cx="4964622" cy="3374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75BDBF-7728-5E0B-F744-BAA6DC4B80E0}"/>
              </a:ext>
            </a:extLst>
          </p:cNvPr>
          <p:cNvSpPr txBox="1"/>
          <p:nvPr/>
        </p:nvSpPr>
        <p:spPr>
          <a:xfrm>
            <a:off x="854344" y="4324027"/>
            <a:ext cx="467273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cs typeface="Arial"/>
              </a:rPr>
              <a:t>Handy hints and tips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467465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96B907-8C0F-B652-E5C3-B143F0E1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  <a:hlinkClick r:id="rId3"/>
              </a:rPr>
              <a:t>SEND Employer Engagement Toolkit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A647A5-AE8B-C6DB-6277-788028E87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09" y="2863674"/>
            <a:ext cx="6099464" cy="156089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2400">
                <a:ea typeface="+mn-lt"/>
                <a:cs typeface="+mn-lt"/>
              </a:rPr>
              <a:t>The SEND Employer Engagement Toolkit is designed to provide you with resources and examples to support employer engagement. </a:t>
            </a:r>
            <a:endParaRPr lang="en-US"/>
          </a:p>
          <a:p>
            <a:endParaRPr lang="en-GB" sz="2400">
              <a:cs typeface="Arial" panose="020B0604020202020204"/>
            </a:endParaRPr>
          </a:p>
          <a:p>
            <a:endParaRPr lang="en-GB">
              <a:cs typeface="Arial"/>
            </a:endParaRPr>
          </a:p>
        </p:txBody>
      </p:sp>
      <p:pic>
        <p:nvPicPr>
          <p:cNvPr id="8" name="Picture Placeholder 7" descr="A group of people sitting around a table with laptops&#10;&#10;Description automatically generated">
            <a:extLst>
              <a:ext uri="{FF2B5EF4-FFF2-40B4-BE49-F238E27FC236}">
                <a16:creationId xmlns:a16="http://schemas.microsoft.com/office/drawing/2014/main" id="{834BB886-8BA1-F4DD-672F-87876F494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8087" b="8087"/>
          <a:stretch/>
        </p:blipFill>
        <p:spPr/>
      </p:pic>
    </p:spTree>
    <p:extLst>
      <p:ext uri="{BB962C8B-B14F-4D97-AF65-F5344CB8AC3E}">
        <p14:creationId xmlns:p14="http://schemas.microsoft.com/office/powerpoint/2010/main" val="1877681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FutureGoals SEND engage with employers">
            <a:hlinkClick r:id="" action="ppaction://media"/>
            <a:extLst>
              <a:ext uri="{FF2B5EF4-FFF2-40B4-BE49-F238E27FC236}">
                <a16:creationId xmlns:a16="http://schemas.microsoft.com/office/drawing/2014/main" id="{6E900014-6C42-13D5-BE2E-F6BF712BF5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41425" y="685800"/>
            <a:ext cx="971073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70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a few images of a person&amp;#39;s face&#10;&#10;Description automatically generated">
            <a:extLst>
              <a:ext uri="{FF2B5EF4-FFF2-40B4-BE49-F238E27FC236}">
                <a16:creationId xmlns:a16="http://schemas.microsoft.com/office/drawing/2014/main" id="{2B78AEA8-3D55-C4D7-63C4-6F4132088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28" y="816896"/>
            <a:ext cx="6553199" cy="2860717"/>
          </a:xfrm>
          <a:prstGeom prst="rect">
            <a:avLst/>
          </a:prstGeom>
        </p:spPr>
      </p:pic>
      <p:pic>
        <p:nvPicPr>
          <p:cNvPr id="8" name="Picture 7" descr="A blue and green squares with black text&#10;&#10;Description automatically generated">
            <a:extLst>
              <a:ext uri="{FF2B5EF4-FFF2-40B4-BE49-F238E27FC236}">
                <a16:creationId xmlns:a16="http://schemas.microsoft.com/office/drawing/2014/main" id="{0030C6B9-FA62-5E77-E473-3E64A7C17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467" y="3836763"/>
            <a:ext cx="3957233" cy="25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99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96B907-8C0F-B652-E5C3-B143F0E1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  <a:hlinkClick r:id="rId3"/>
              </a:rPr>
              <a:t>SEND Virtual Work Experience</a:t>
            </a:r>
            <a:endParaRPr lang="en-GB">
              <a:cs typeface="Arial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A647A5-AE8B-C6DB-6277-788028E87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09" y="2863674"/>
            <a:ext cx="6099464" cy="156089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2400">
                <a:ea typeface="+mn-lt"/>
                <a:cs typeface="+mn-lt"/>
              </a:rPr>
              <a:t>The SEND Virtual Work Experience offers a series of short films and activities, which have been designed to inspire your students about work opportunities in our region. </a:t>
            </a:r>
            <a:endParaRPr lang="en-US"/>
          </a:p>
          <a:p>
            <a:endParaRPr lang="en-GB" sz="2400">
              <a:cs typeface="Arial" panose="020B0604020202020204"/>
            </a:endParaRPr>
          </a:p>
          <a:p>
            <a:endParaRPr lang="en-GB" sz="2400">
              <a:cs typeface="Arial" panose="020B0604020202020204"/>
            </a:endParaRPr>
          </a:p>
          <a:p>
            <a:endParaRPr lang="en-GB">
              <a:cs typeface="Arial"/>
            </a:endParaRPr>
          </a:p>
        </p:txBody>
      </p:sp>
      <p:pic>
        <p:nvPicPr>
          <p:cNvPr id="8" name="Picture Placeholder 7" descr="A group of people sitting around a table with laptops&#10;&#10;Description automatically generated">
            <a:extLst>
              <a:ext uri="{FF2B5EF4-FFF2-40B4-BE49-F238E27FC236}">
                <a16:creationId xmlns:a16="http://schemas.microsoft.com/office/drawing/2014/main" id="{834BB886-8BA1-F4DD-672F-87876F494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8087" b="8087"/>
          <a:stretch/>
        </p:blipFill>
        <p:spPr/>
      </p:pic>
    </p:spTree>
    <p:extLst>
      <p:ext uri="{BB962C8B-B14F-4D97-AF65-F5344CB8AC3E}">
        <p14:creationId xmlns:p14="http://schemas.microsoft.com/office/powerpoint/2010/main" val="4168806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in a room&#10;&#10;Description automatically generated">
            <a:extLst>
              <a:ext uri="{FF2B5EF4-FFF2-40B4-BE49-F238E27FC236}">
                <a16:creationId xmlns:a16="http://schemas.microsoft.com/office/drawing/2014/main" id="{0F1A14D8-B246-40C5-8AA8-2ACD6D68C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53" y="850385"/>
            <a:ext cx="6630691" cy="2354620"/>
          </a:xfrm>
          <a:prstGeom prst="rect">
            <a:avLst/>
          </a:prstGeom>
        </p:spPr>
      </p:pic>
      <p:pic>
        <p:nvPicPr>
          <p:cNvPr id="8" name="Picture 7" descr="A screenshot of a website&#10;&#10;Description automatically generated">
            <a:extLst>
              <a:ext uri="{FF2B5EF4-FFF2-40B4-BE49-F238E27FC236}">
                <a16:creationId xmlns:a16="http://schemas.microsoft.com/office/drawing/2014/main" id="{1F0202FD-3DB3-27AB-904B-A59AEF012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620" y="3323309"/>
            <a:ext cx="6501538" cy="28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119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2E3182B5-A7BA-5C2A-283B-0E39846A1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97" y="614300"/>
            <a:ext cx="5532894" cy="3679197"/>
          </a:xfrm>
          <a:prstGeom prst="rect">
            <a:avLst/>
          </a:prstGeom>
        </p:spPr>
      </p:pic>
      <p:pic>
        <p:nvPicPr>
          <p:cNvPr id="7" name="Picture 6" descr="A screenshot of a white page&#10;&#10;Description automatically generated">
            <a:extLst>
              <a:ext uri="{FF2B5EF4-FFF2-40B4-BE49-F238E27FC236}">
                <a16:creationId xmlns:a16="http://schemas.microsoft.com/office/drawing/2014/main" id="{DE9D322B-EF08-D5C7-40F0-1A6B16B06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417" y="2795586"/>
            <a:ext cx="5455402" cy="36432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FDF50F-ECDA-76AD-6E09-EF20D14EBFF7}"/>
              </a:ext>
            </a:extLst>
          </p:cNvPr>
          <p:cNvSpPr txBox="1"/>
          <p:nvPr/>
        </p:nvSpPr>
        <p:spPr>
          <a:xfrm>
            <a:off x="697423" y="4759916"/>
            <a:ext cx="460299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Arial"/>
              </a:rPr>
              <a:t> Activities available</a:t>
            </a:r>
          </a:p>
        </p:txBody>
      </p:sp>
    </p:spTree>
    <p:extLst>
      <p:ext uri="{BB962C8B-B14F-4D97-AF65-F5344CB8AC3E}">
        <p14:creationId xmlns:p14="http://schemas.microsoft.com/office/powerpoint/2010/main" val="595073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zrtner logos (3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522193" y="2812983"/>
            <a:ext cx="9144000" cy="1232033"/>
          </a:xfrm>
        </p:spPr>
        <p:txBody>
          <a:bodyPr/>
          <a:lstStyle/>
          <a:p>
            <a:r>
              <a:rPr lang="en-US">
                <a:solidFill>
                  <a:srgbClr val="E6287F"/>
                </a:solidFill>
              </a:rPr>
              <a:t>Digital Skills Resources</a:t>
            </a:r>
          </a:p>
        </p:txBody>
      </p:sp>
    </p:spTree>
    <p:extLst>
      <p:ext uri="{BB962C8B-B14F-4D97-AF65-F5344CB8AC3E}">
        <p14:creationId xmlns:p14="http://schemas.microsoft.com/office/powerpoint/2010/main" val="1464511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5207" y="2780908"/>
            <a:ext cx="9144000" cy="1155241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E6287F"/>
                </a:solidFill>
              </a:rPr>
              <a:t>Charlotte Keyworth, GHWY Project Officer</a:t>
            </a:r>
            <a:br>
              <a:rPr lang="en-US" sz="4000">
                <a:solidFill>
                  <a:srgbClr val="E6287F"/>
                </a:solidFill>
              </a:rPr>
            </a:br>
            <a:r>
              <a:rPr lang="en-US" sz="4000">
                <a:solidFill>
                  <a:srgbClr val="E6287F"/>
                </a:solidFill>
                <a:hlinkClick r:id="rId3"/>
              </a:rPr>
              <a:t>c.e.keyworth@leeds.ac.uk</a:t>
            </a:r>
            <a:r>
              <a:rPr lang="en-US" sz="4000">
                <a:solidFill>
                  <a:srgbClr val="E6287F"/>
                </a:solidFill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33008301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74" y="156764"/>
            <a:ext cx="6656109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6287F"/>
                </a:solidFill>
              </a:rPr>
              <a:t>Why focus on digital skills?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2774" y="1482327"/>
            <a:ext cx="1072770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Over 80% of all jobs in West Yorkshire currently require the minimum of basic digital skills.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Lack of confidence or ability to use digital skills can hinder a young persons chance of entering employment or progressing long term.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 survey completed at Leeds City College (2020), showed digital skills to be the skill set students felt least confident about – </a:t>
            </a:r>
            <a:r>
              <a:rPr kumimoji="0" lang="en-US" sz="2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is it a lack of awareness on what digital skills are or a lack of confidence with using them?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This challenged our own misconceptions about young people and digital skill sets.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632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1668AF-D21A-16CD-C9F6-B6CA51C874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LMI</a:t>
            </a:r>
            <a:br>
              <a:rPr lang="en-GB"/>
            </a:br>
            <a:r>
              <a:rPr lang="en-GB" sz="2800"/>
              <a:t>Jonathan Hopwood-Lewis</a:t>
            </a:r>
          </a:p>
        </p:txBody>
      </p:sp>
    </p:spTree>
    <p:extLst>
      <p:ext uri="{BB962C8B-B14F-4D97-AF65-F5344CB8AC3E}">
        <p14:creationId xmlns:p14="http://schemas.microsoft.com/office/powerpoint/2010/main" val="27373314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693" y="182563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E6287F"/>
                </a:solidFill>
              </a:rPr>
              <a:t>The five ‘basic’ Digital Skills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693" y="1508126"/>
            <a:ext cx="10515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Outlined in the governments Essential Digital Skills Framework, 2018, the report outlines the 5 essential digital skills which are ‘skills for life’.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Communicating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2.   Handling Information &amp; Content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3.   Transacting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4.   Problem solving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5.   Being Safe &amp; Legal Online</a:t>
            </a:r>
          </a:p>
        </p:txBody>
      </p:sp>
    </p:spTree>
    <p:extLst>
      <p:ext uri="{BB962C8B-B14F-4D97-AF65-F5344CB8AC3E}">
        <p14:creationId xmlns:p14="http://schemas.microsoft.com/office/powerpoint/2010/main" val="3583575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15" y="289194"/>
            <a:ext cx="4578585" cy="54930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25032" y="1838632"/>
            <a:ext cx="3234813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+mj-lt"/>
              </a:rPr>
              <a:t>Link to access online</a:t>
            </a:r>
          </a:p>
          <a:p>
            <a:pPr algn="ctr"/>
            <a:endParaRPr lang="en-GB" sz="2000" b="1" dirty="0">
              <a:latin typeface="+mj-lt"/>
            </a:endParaRPr>
          </a:p>
          <a:p>
            <a:pPr algn="ctr"/>
            <a:r>
              <a:rPr lang="en-GB" sz="2000" b="1" dirty="0">
                <a:latin typeface="+mj-lt"/>
                <a:hlinkClick r:id="rId4"/>
              </a:rPr>
              <a:t>https://gohigherwestyorks.ac.uk/resources/teachers-carers-advisors/key-downloads-workbooks-and-tools/digital-skills</a:t>
            </a:r>
            <a:r>
              <a:rPr lang="en-GB" sz="2000" b="1" dirty="0" smtClean="0">
                <a:latin typeface="+mj-lt"/>
                <a:hlinkClick r:id="rId4"/>
              </a:rPr>
              <a:t>/</a:t>
            </a:r>
            <a:r>
              <a:rPr lang="en-GB" sz="2000" b="1" dirty="0" smtClean="0">
                <a:latin typeface="+mj-lt"/>
              </a:rPr>
              <a:t> </a:t>
            </a:r>
            <a:endParaRPr lang="en-GB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89931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266" y="-20159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E6287F"/>
                </a:solidFill>
              </a:rPr>
              <a:t>Overview of the resources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182" y="1352524"/>
            <a:ext cx="2780908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Resources aimed at 15- 17 year olds (year 10- 13 or FE Level 2/ 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03299" y="1356144"/>
            <a:ext cx="3592056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6 sessions focusing on each of the essential digital skills (communication has been split into two sessions)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09827" y="1356144"/>
            <a:ext cx="3904425" cy="3046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Each session has an: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Animated video (2- 3 mins)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Interactive activity (suggested time for delivery: 20- 40 mins)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Guidance notes for delivery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4912" y="5172818"/>
            <a:ext cx="641299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Flexible delivery time between 10 and 60 minutes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2724912" y="2879638"/>
            <a:ext cx="1084915" cy="974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6182" y="3854245"/>
            <a:ext cx="2255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Each video begins with an ‘employability connection’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714252" y="2861995"/>
            <a:ext cx="1252767" cy="1087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85006" y="3820283"/>
            <a:ext cx="2910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Accessibility: Each video is subtitled and each activity is printable </a:t>
            </a:r>
          </a:p>
        </p:txBody>
      </p:sp>
    </p:spTree>
    <p:extLst>
      <p:ext uri="{BB962C8B-B14F-4D97-AF65-F5344CB8AC3E}">
        <p14:creationId xmlns:p14="http://schemas.microsoft.com/office/powerpoint/2010/main" val="174341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9" grpId="0" animBg="1"/>
      <p:bldP spid="10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9" y="53556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E6287F"/>
                </a:solidFill>
              </a:rPr>
              <a:t>Key areas of focus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2018" y="1186181"/>
          <a:ext cx="11444925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7596">
                  <a:extLst>
                    <a:ext uri="{9D8B030D-6E8A-4147-A177-3AD203B41FA5}">
                      <a16:colId xmlns:a16="http://schemas.microsoft.com/office/drawing/2014/main" val="3233324743"/>
                    </a:ext>
                  </a:extLst>
                </a:gridCol>
                <a:gridCol w="6707329">
                  <a:extLst>
                    <a:ext uri="{9D8B030D-6E8A-4147-A177-3AD203B41FA5}">
                      <a16:colId xmlns:a16="http://schemas.microsoft.com/office/drawing/2014/main" val="19861993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+mj-lt"/>
                        </a:rPr>
                        <a:t>Topic</a:t>
                      </a:r>
                      <a:r>
                        <a:rPr lang="en-GB" baseline="0">
                          <a:latin typeface="+mj-lt"/>
                        </a:rPr>
                        <a:t> Area</a:t>
                      </a:r>
                      <a:endParaRPr lang="en-GB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+mj-lt"/>
                        </a:rPr>
                        <a:t>Content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79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>
                          <a:latin typeface="+mj-lt"/>
                        </a:rPr>
                        <a:t>Communication</a:t>
                      </a:r>
                      <a:r>
                        <a:rPr lang="en-GB">
                          <a:latin typeface="+mj-lt"/>
                        </a:rPr>
                        <a:t>:</a:t>
                      </a:r>
                      <a:r>
                        <a:rPr lang="en-GB" baseline="0">
                          <a:latin typeface="+mj-lt"/>
                        </a:rPr>
                        <a:t> Writing a professional email</a:t>
                      </a:r>
                      <a:endParaRPr lang="en-GB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+mj-lt"/>
                      </a:endParaRPr>
                    </a:p>
                    <a:p>
                      <a:endParaRPr lang="en-GB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964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>
                          <a:latin typeface="+mj-lt"/>
                        </a:rPr>
                        <a:t>Communication</a:t>
                      </a:r>
                      <a:r>
                        <a:rPr lang="en-GB">
                          <a:latin typeface="+mj-lt"/>
                        </a:rPr>
                        <a:t>: Online Presence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+mj-lt"/>
                      </a:endParaRPr>
                    </a:p>
                    <a:p>
                      <a:endParaRPr lang="en-GB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660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>
                          <a:latin typeface="+mj-lt"/>
                        </a:rPr>
                        <a:t>Handlin</a:t>
                      </a:r>
                      <a:r>
                        <a:rPr lang="en-GB" b="1" baseline="0">
                          <a:latin typeface="+mj-lt"/>
                        </a:rPr>
                        <a:t>g information and content</a:t>
                      </a:r>
                      <a:r>
                        <a:rPr lang="en-GB" baseline="0">
                          <a:latin typeface="+mj-lt"/>
                        </a:rPr>
                        <a:t>: Reliable Research</a:t>
                      </a:r>
                      <a:endParaRPr lang="en-GB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267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>
                          <a:latin typeface="+mj-lt"/>
                        </a:rPr>
                        <a:t>Transacting</a:t>
                      </a:r>
                      <a:r>
                        <a:rPr lang="en-GB">
                          <a:latin typeface="+mj-lt"/>
                        </a:rPr>
                        <a:t>: How</a:t>
                      </a:r>
                      <a:r>
                        <a:rPr lang="en-GB" baseline="0">
                          <a:latin typeface="+mj-lt"/>
                        </a:rPr>
                        <a:t> do you spot a phishing email?</a:t>
                      </a:r>
                      <a:endParaRPr lang="en-GB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+mj-lt"/>
                      </a:endParaRPr>
                    </a:p>
                    <a:p>
                      <a:endParaRPr lang="en-GB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481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baseline="0">
                          <a:latin typeface="+mj-lt"/>
                        </a:rPr>
                        <a:t>Being safe and legal online</a:t>
                      </a:r>
                      <a:r>
                        <a:rPr lang="en-GB" baseline="0">
                          <a:latin typeface="+mj-lt"/>
                        </a:rPr>
                        <a:t>: How do you keep your personal information secure?</a:t>
                      </a:r>
                      <a:endParaRPr lang="en-GB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+mj-lt"/>
                      </a:endParaRPr>
                    </a:p>
                    <a:p>
                      <a:endParaRPr lang="en-GB">
                        <a:latin typeface="+mj-lt"/>
                      </a:endParaRPr>
                    </a:p>
                    <a:p>
                      <a:endParaRPr lang="en-GB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842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>
                          <a:latin typeface="+mj-lt"/>
                        </a:rPr>
                        <a:t>Problem Solving</a:t>
                      </a:r>
                      <a:r>
                        <a:rPr lang="en-GB">
                          <a:latin typeface="+mj-lt"/>
                        </a:rPr>
                        <a:t>: Using</a:t>
                      </a:r>
                      <a:r>
                        <a:rPr lang="en-GB" baseline="0">
                          <a:latin typeface="+mj-lt"/>
                        </a:rPr>
                        <a:t> the internet to help solve problems</a:t>
                      </a:r>
                      <a:endParaRPr lang="en-GB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69846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04618" y="1565932"/>
            <a:ext cx="6577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Using an interactive template, learners will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write a professional email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to apply for an employer opportunity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4618" y="2159021"/>
            <a:ext cx="6420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Learners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create a Linked In profile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, encouraging reflection on skills and experience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4618" y="2805352"/>
            <a:ext cx="6577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Learners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research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a university course or apprenticeship, considering how to fact check information using the internet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4618" y="3451683"/>
            <a:ext cx="6656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Learners are presented with several emails, they need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analyse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which ones are trustworthy and consider the signs to look out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619" y="4106484"/>
            <a:ext cx="6577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Learners are presented with different scenarios and they need to decide what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risks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come with these and any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advice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they would give and/ or take on board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619" y="5031176"/>
            <a:ext cx="6722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Utilising the internet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, learners are asked to create a budgeting spreadsheet on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Microsoft Excel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20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9" y="53556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E6287F"/>
                </a:solidFill>
              </a:rPr>
              <a:t>Discussion Points	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5460" y="1208863"/>
          <a:ext cx="11444925" cy="4572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7596">
                  <a:extLst>
                    <a:ext uri="{9D8B030D-6E8A-4147-A177-3AD203B41FA5}">
                      <a16:colId xmlns:a16="http://schemas.microsoft.com/office/drawing/2014/main" val="3233324743"/>
                    </a:ext>
                  </a:extLst>
                </a:gridCol>
                <a:gridCol w="6707329">
                  <a:extLst>
                    <a:ext uri="{9D8B030D-6E8A-4147-A177-3AD203B41FA5}">
                      <a16:colId xmlns:a16="http://schemas.microsoft.com/office/drawing/2014/main" val="19861993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+mj-lt"/>
                        </a:rPr>
                        <a:t>Topic</a:t>
                      </a:r>
                      <a:r>
                        <a:rPr lang="en-GB" baseline="0">
                          <a:latin typeface="+mj-lt"/>
                        </a:rPr>
                        <a:t> Area</a:t>
                      </a:r>
                      <a:endParaRPr lang="en-GB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+mj-lt"/>
                        </a:rPr>
                        <a:t>Suggested areas</a:t>
                      </a:r>
                      <a:r>
                        <a:rPr lang="en-GB" baseline="0">
                          <a:latin typeface="+mj-lt"/>
                        </a:rPr>
                        <a:t> for discussion</a:t>
                      </a:r>
                      <a:endParaRPr lang="en-GB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79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>
                          <a:latin typeface="+mj-lt"/>
                        </a:rPr>
                        <a:t>Communication</a:t>
                      </a:r>
                      <a:r>
                        <a:rPr lang="en-GB">
                          <a:latin typeface="+mj-lt"/>
                        </a:rPr>
                        <a:t>:</a:t>
                      </a:r>
                      <a:r>
                        <a:rPr lang="en-GB" baseline="0">
                          <a:latin typeface="+mj-lt"/>
                        </a:rPr>
                        <a:t> Writing a professional email</a:t>
                      </a:r>
                      <a:endParaRPr lang="en-GB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+mj-lt"/>
                      </a:endParaRPr>
                    </a:p>
                    <a:p>
                      <a:endParaRPr lang="en-GB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964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>
                          <a:latin typeface="+mj-lt"/>
                        </a:rPr>
                        <a:t>Communication</a:t>
                      </a:r>
                      <a:r>
                        <a:rPr lang="en-GB">
                          <a:latin typeface="+mj-lt"/>
                        </a:rPr>
                        <a:t>: Online Presence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+mj-lt"/>
                      </a:endParaRPr>
                    </a:p>
                    <a:p>
                      <a:endParaRPr lang="en-GB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660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>
                          <a:latin typeface="+mj-lt"/>
                        </a:rPr>
                        <a:t>Handlin</a:t>
                      </a:r>
                      <a:r>
                        <a:rPr lang="en-GB" b="1" baseline="0">
                          <a:latin typeface="+mj-lt"/>
                        </a:rPr>
                        <a:t>g information and content</a:t>
                      </a:r>
                      <a:r>
                        <a:rPr lang="en-GB" baseline="0">
                          <a:latin typeface="+mj-lt"/>
                        </a:rPr>
                        <a:t>: Reliable Research</a:t>
                      </a:r>
                      <a:endParaRPr lang="en-GB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267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>
                          <a:latin typeface="+mj-lt"/>
                        </a:rPr>
                        <a:t>Transacting</a:t>
                      </a:r>
                      <a:r>
                        <a:rPr lang="en-GB">
                          <a:latin typeface="+mj-lt"/>
                        </a:rPr>
                        <a:t>: How</a:t>
                      </a:r>
                      <a:r>
                        <a:rPr lang="en-GB" baseline="0">
                          <a:latin typeface="+mj-lt"/>
                        </a:rPr>
                        <a:t> do you spot a phishing email?</a:t>
                      </a:r>
                      <a:endParaRPr lang="en-GB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+mj-lt"/>
                      </a:endParaRPr>
                    </a:p>
                    <a:p>
                      <a:endParaRPr lang="en-GB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481944"/>
                  </a:ext>
                </a:extLst>
              </a:tr>
              <a:tr h="736777">
                <a:tc>
                  <a:txBody>
                    <a:bodyPr/>
                    <a:lstStyle/>
                    <a:p>
                      <a:r>
                        <a:rPr lang="en-GB" b="1" baseline="0">
                          <a:latin typeface="+mj-lt"/>
                        </a:rPr>
                        <a:t>Being safe and legal online</a:t>
                      </a:r>
                      <a:r>
                        <a:rPr lang="en-GB" baseline="0">
                          <a:latin typeface="+mj-lt"/>
                        </a:rPr>
                        <a:t>: How do you keep your personal information secure?</a:t>
                      </a:r>
                      <a:endParaRPr lang="en-GB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+mj-lt"/>
                      </a:endParaRPr>
                    </a:p>
                    <a:p>
                      <a:endParaRPr lang="en-GB">
                        <a:latin typeface="+mj-lt"/>
                      </a:endParaRPr>
                    </a:p>
                    <a:p>
                      <a:endParaRPr lang="en-GB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842926"/>
                  </a:ext>
                </a:extLst>
              </a:tr>
              <a:tr h="726945">
                <a:tc>
                  <a:txBody>
                    <a:bodyPr/>
                    <a:lstStyle/>
                    <a:p>
                      <a:r>
                        <a:rPr lang="en-GB" b="1">
                          <a:latin typeface="+mj-lt"/>
                        </a:rPr>
                        <a:t>Problem Solving</a:t>
                      </a:r>
                      <a:r>
                        <a:rPr lang="en-GB">
                          <a:latin typeface="+mj-lt"/>
                        </a:rPr>
                        <a:t>: Using</a:t>
                      </a:r>
                      <a:r>
                        <a:rPr lang="en-GB" baseline="0">
                          <a:latin typeface="+mj-lt"/>
                        </a:rPr>
                        <a:t> the internet to help solve problems</a:t>
                      </a:r>
                      <a:endParaRPr lang="en-GB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69846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04618" y="1565932"/>
            <a:ext cx="6577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When and why would you need to write a professional email? When have learners sent an email before?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021" y="2219631"/>
            <a:ext cx="6420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When and why would you benefit from a Linked In profile? This can lead to discussions around future choices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4618" y="2822259"/>
            <a:ext cx="6577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This can lead to discussions about post 16 &amp; 18 choices, how can research inform their choices?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4618" y="3451683"/>
            <a:ext cx="6656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What could the potential harms be both personally, but also for your employer or place of study?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4618" y="4241429"/>
            <a:ext cx="6577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How safe do learners currently feel when using the internet? Were learners already aware of any of the risk covered in the activity?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4619" y="5031176"/>
            <a:ext cx="672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How did learners find the task, was it easy or hard using the internet to solve problems? When might Excel be of benefit in their lives?</a:t>
            </a:r>
          </a:p>
        </p:txBody>
      </p:sp>
    </p:spTree>
    <p:extLst>
      <p:ext uri="{BB962C8B-B14F-4D97-AF65-F5344CB8AC3E}">
        <p14:creationId xmlns:p14="http://schemas.microsoft.com/office/powerpoint/2010/main" val="411126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" r="3765" b="1468"/>
          <a:stretch/>
        </p:blipFill>
        <p:spPr>
          <a:xfrm>
            <a:off x="225806" y="254523"/>
            <a:ext cx="3654547" cy="4760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b="980"/>
          <a:stretch/>
        </p:blipFill>
        <p:spPr>
          <a:xfrm>
            <a:off x="8112071" y="224780"/>
            <a:ext cx="3753439" cy="4760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" r="2058" b="3743"/>
          <a:stretch/>
        </p:blipFill>
        <p:spPr>
          <a:xfrm>
            <a:off x="4118553" y="254523"/>
            <a:ext cx="3667028" cy="47005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878" y="5234998"/>
            <a:ext cx="3521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Instructions sheet for each activity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39231" y="5225617"/>
            <a:ext cx="3521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Interactive and printable activity sheet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49964" y="5213995"/>
            <a:ext cx="3521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Delivery Guidance notes </a:t>
            </a:r>
          </a:p>
        </p:txBody>
      </p:sp>
    </p:spTree>
    <p:extLst>
      <p:ext uri="{BB962C8B-B14F-4D97-AF65-F5344CB8AC3E}">
        <p14:creationId xmlns:p14="http://schemas.microsoft.com/office/powerpoint/2010/main" val="1091941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</p:spPr>
      </p:pic>
      <p:sp>
        <p:nvSpPr>
          <p:cNvPr id="2" name="TextBox 1"/>
          <p:cNvSpPr txBox="1"/>
          <p:nvPr/>
        </p:nvSpPr>
        <p:spPr>
          <a:xfrm>
            <a:off x="511277" y="686710"/>
            <a:ext cx="10884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Where do you see these resources fitting in with and/ or enhancing current curriculum in your setting?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1277" y="2370594"/>
            <a:ext cx="9999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Which year groups would these resources best support?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1277" y="3860927"/>
            <a:ext cx="10353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Do any topic areas stand out as being more valuable to cover and why?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8752">
            <a:off x="9042374" y="1771121"/>
            <a:ext cx="1597243" cy="20219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304">
            <a:off x="10155938" y="1945264"/>
            <a:ext cx="1518661" cy="194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06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37"/>
            <a:ext cx="12192000" cy="6858000"/>
          </a:xfrm>
        </p:spPr>
      </p:pic>
      <p:sp>
        <p:nvSpPr>
          <p:cNvPr id="2" name="TextBox 1"/>
          <p:cNvSpPr txBox="1"/>
          <p:nvPr/>
        </p:nvSpPr>
        <p:spPr>
          <a:xfrm>
            <a:off x="491613" y="599768"/>
            <a:ext cx="8357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Go Higher West Yorkshire Activity Menu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613" y="1769806"/>
            <a:ext cx="73053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The team at GHWY have created a range of presentations to support delivery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Raising awareness of Further and Higher Education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Educating on finance and budgeting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Developing confidence with study skills and self care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All of these resources are available and free to download.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72168" y="2400748"/>
            <a:ext cx="3387213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000" b="1" dirty="0" smtClean="0">
                <a:solidFill>
                  <a:prstClr val="black"/>
                </a:solidFill>
                <a:latin typeface="+mj-lt"/>
              </a:rPr>
              <a:t>Link to access online</a:t>
            </a:r>
          </a:p>
          <a:p>
            <a:pPr lvl="0" algn="ctr"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lvl="0" algn="ctr">
              <a:defRPr/>
            </a:pPr>
            <a:r>
              <a:rPr lang="en-GB" sz="2000" b="1" dirty="0">
                <a:solidFill>
                  <a:prstClr val="black"/>
                </a:solidFill>
                <a:latin typeface="+mj-lt"/>
                <a:hlinkClick r:id="rId3"/>
              </a:rPr>
              <a:t>https://gohigherwestyorks.ac.uk/resources/teachers-carers-advisors/key-downloads-workbooks-and-tools</a:t>
            </a:r>
            <a:r>
              <a:rPr lang="en-GB" sz="2000" b="1" dirty="0" smtClean="0">
                <a:solidFill>
                  <a:prstClr val="black"/>
                </a:solidFill>
                <a:latin typeface="+mj-lt"/>
                <a:hlinkClick r:id="rId3"/>
              </a:rPr>
              <a:t>/</a:t>
            </a:r>
            <a:r>
              <a:rPr lang="en-GB" sz="2000" b="1" dirty="0" smtClean="0">
                <a:solidFill>
                  <a:prstClr val="black"/>
                </a:solidFill>
                <a:latin typeface="+mj-lt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" name="AutoShape 2" descr="data:image/png;base64,%20iVBORw0KGgoAAAANSUhEUgAAASsAAAFWCAYAAAAxGLurAAAAAXNSR0IArs4c6QAAAARnQU1BAACxjwv8YQUAAAAJcEhZcwAAFxEAABcRAcom8z8AAMRZSURBVHhe7f0HYGTXed4PvygzwKD37bvcwt0luexFIiWxSFS31WxJ7nFJsRM7iZ36Jfkn/3xJnM9JnOoU23FsR7Zl2eqdoqhCkWLv23vv6HVmUL7n9557MQMssMQWLAbY++wObjvt3rnnmed9T7MECRIkSJDgqmJsbKy7v7//b0WHCRIkSFB66O3t/Z8jIyMTIqwJ0N3d/dXoUoIECRKUDkRSw319fRPxZ2hoyElreHg4UVsJrguUR9sEJQypqg+Vl5dXR4eO0dFRE0lZPp9vqq2t/Z1EbSVY6iiLtglKGFJSh7S5IRzNjsrKSstkMibV1TM+Pv7P6uvr/3t0KUGCRY+ErBYBUE2oqEtBXV2dlZWVob6+3NDQ8OHodIIEixaJGVjiiBzr0dHcMTAw4Gai1NaHILvBwcHunp6eX4kuJ0iw6JAoqxIHjnURzRR/1eUiUVsJFjMSZVXCmMmxfiVI1FaCxYxEWZUw5upYvxIkaivBYkFCViUM1A9K6FqguCUxn8//k6ampv8ZXUqQoCSQmIElist1rF8u4n5bY2NjTVJY/wOilLL7UnQ5QYIFR6KsShRX07F+uUilUlZdXZ2orQQlgURZlSCutmP9ciGCStRWgpJBoqxKENfCsX65SNRWgoVCQlYlCBTMtXKsXwmSlsQE1xKJGVhiuNaO9StB3G9Lasv7bek46beVYN6QKKsSQyk41q8EsdoScX2hvr7+Y9HpBAmuGImyKiF0d3d/tBQc61eCol7yH43VVl9f31+PLidIcNlIlFUJoZQd61eCRG0luBpIyKqEgBJZDI71y0Xckigzl/m2/lFDQ8PvRZcSJHhTJGZgiUAk9buLxbF+uYj7bYmomqS2fjci589HlxMkuCgSZVUiWOqqajYkaivBXJEoqxKASOoT0e51h0RtJZgrEmVVAujr6zulzfJwlCBRWwlmQkJWJYDr1QScC+rr630rQv/zxsbGn/SDBNclEjNwgSGSWvKO9SsBJM4nnU7/BKSOCtXxT0eXE1xHSJTVAiNRVZeOWG0NDAz8H+3/kh8kWPJIlNUCQiR13TrWrwSx2qqsrPxFyL6np+eUPomJuMSRKKsFROJYv3pI1NbSR0JWC4jEBLz6iFsSe3t7T+vwN5qamj4driRY7EjMwAWCSCpxrM8D4n5b5eXlyxsbG/8s+kH4g+hygkWMRFktEBJVde2QqK2lgURZLQBEUp8QV0VHCeYbidpaGkiU1QIgcawvPBK1tfiQkNUCIDEBSwtJS+LiQGIGXmOIpBLHeomBHw4+UltJv60SRqKsrjESVbU4kKit0kOirK4hRFKJY32RYLra6u3tPZGorYVFoqyuIRLH+uJGrLZEXP+7qanpr/lBgmuGhKyuIRITcGkgnU5bVVUVPz4ny8vLf10k9hfRpQTziMQMvEYQSSWO9SWCXC7nJmJZWdnKurq6z/AjJBPx96PLCeYJibK6RkhU1dJGorbmH4myugYQSTFxXHSUYCkiUVvzj0RZXQMkjvXrE4naurpIyOoaIDEBEyQtiVeOxAycZ4ikEsd6AjcR+WQymb/Kjxf9tnSczBR7CUiU1TwjUVUJZkJZWZnV1dX5fqK25oZEWc0jRFKJYz3BjOC9SNTWpSFRVvOIxLGe4FKQqK2LIyGreQS/lokJmOByQCsirYn6wTteXl7+95KWxMQMnDf09PT878SxnuBykc1m3UQUUa2O+21Jbf2v6PJ1iURZzRMSVZXgaqNYbclk/LsNDQ2fiy5dF0iU1TxAJJU41hNcdRSrLZmFn73e1FairOYBg4ODp8bGxhLHeoJ5x/WkthKymgckJmCCa43ilkQR1+82Njb+sh8sISRm4FVG4lhPsBDA7cAPJJ/q6uq/EZmIx0RcPxYFWfRIlNVVRqKqEpQKlpraSpTVVYRIKnGsJygZ8C4uJbWVKKuriMSxnqDUUay2RGL/taGh4e/4wSJAQlZXEfxyJSZggsWCopbEAzr82zITvx6ulCYSM/AqQV/4pxLHeoLFhKJ+WxulsL42Pj6Omfj/iy6XHBJldZWQqKoESwGx2tK7vFck9rdlMj4WXVpwJMrqKkC/Rj8nroqOEiRYvIjVVllZ2eba2tpvlpLaSpTVVUDiWE+wlFEqaishq6uAxARMcD0gbknEitD7/luNjY3/OLp0TZCYgVcIHOvDw8PRUYIESxcRSdnAwAD9tv4RP9J6//fo+L1RkHlFoqyuEHxhiapKcL3iWqqtRFldARLHeoLrHRFJXRO1lSirK0DiWE+Q4EKUl5dbbW3tVVdbCVldJqSqNjc0NOxJTMAECWaH1JalUilI64pbEhMz8DIhW/3/SRzrCRJcHIzq4AddROX9tmSJXHa/rURZXSawzRNVlSDBpSNWWwMDA7v0o//rc1VbibK6DOiX4eexxxMkSHDpiNWWiOqmWG3p+N9El2dFoqwuA4lj/dIBudPMHXO8dh0cx/sJrl8Uqy0d/p36+vrHw5UCEmV1icCxXlNTkxDVLJiuN2NyKi8PRFWuNw5yGh/nQmAp9mOlGrZRpAhxGoD9Qpip4RIsXhSrLZmF35pJbSW/aZeIvr6+P62srPyp0dHR6EwCJxDf0QtVLgWlfxUip4rKcl0rs0ptIahAOiiscm/eHp8Ys3JXW2U2OprnRfVw+fyYh+U4EFmUePS6TkyM2wRk5+FjtRaUW4KlgyK19QMprQeTb/cSoV/1xLEudnB1g0zStqKiQiRllqqscBLiU1Y2YcPDWd8fHMg56cAlI9kxS6WRV1JUY2OWTlUqwTJLV1dYpdIZG52wqqq0CM5EYKPact0slxvzNElDP7oiOmU9SWSos/HJPPjE5xMCW9wQSfEd+peYfJOXABzrenh/SG/d6wlU/OI67/v6VFamLC3iKRdToXYGh/LW0z1k58/325EjXdbZOWBnTvU7kUBSI8M5S1elLJsbdZ6rr017OtXVVdbQWG3lFWVWret1dVVWnam0psaMiCtltTVpa26pFRkGhVZbV22VIrkxkZm/x/pMKA8wNjpu+eg85YbYAMcETbC4gLpKp9P+zSVf3yVgeHj4VD6fv478VVT4oF6o6BI+IqgKmXf6yMzLZcetf2DYThzvsaPHum3nrlN24mi3HTx0znp6Rqy/d9iJyUE62qB+YiWWy45aJpN2khrNT2g/JXKq9Lzq6qusVmTGueamWh1XW4NIrGNZgzWKxBqbMrZiZYM1NGREXOVOcIQnLmYo/yHJiXFMyXFXZmwDaYX78pAKl6A0UVNTQ537SwmET3CcfFVzxPXUY93rcQy9ISmZYpAIagjyOX+u3w4ePG/79p6z118/IbLqtiOHO6Wsctbfn3UFBClBbPirUDrBnJP5pvOQE5AYm/REoc5G82M2JkJBfeVyecvpuCpd6eSGcqquTllGKqsGAmupETlVibiqbPWaZmtqrrVWnVu9tsVaW0VudWmZENWKkw7+M6UxrhvLK11Zn068o1JhY2MQGKUJBOZKLUFJoNgEBMk3M0csbcd6oIwCSYloKsotJaJIpSpUqSdk3g3a/v1nbfuOU/bqy0dt34FzdlyKamQ4b+MytdIKx2tV6VvIQSYbKSnNMloC9S8cB4XFOXZc4Yi0iMsVCCy8lVJEuoYPiwAVYkrIKzsyqrSliEScRMVPhimayYi4mmr0kQJrqLa161psw/p2a27O2LLl9a7C6utrZGZWKnwgTspZVqb7y+dFqGNepnGRV2w6Jlg48OMiK+ZUU1PTyuhUeC0SvDlUqZasYx1/E4hb6dLpClc/ueyYHRQp7dl9xn74w4O2a9dp90UNDmXdN5RSOMisUmHdtAuJOIuETSAc/8dW2aDOxtwRTpxKd7ITljRQXYFEyvU3BqlCdNqyqw9586moDOYjJh7nIS9aIyEjgmakqjo66mzZsjprkdpad0ObrV3b7P4xCK2+PmO1NSI5mZKZ2pTKFkxEypjPj+sz6mUi3QTXFtNVFZhykGBmLGXHOpURlYK5lUrhLyq3zs5+27PntD3z9EF75eVjtnvPGevtGxExjMscLHdiQtG4OnKSiMgEQiqTqYc6EZmMe5eEMYWXiactXORdFaSUnMh0AhMNvxKKNSMzr1yip7w8kODsr+dU9qDMqKExEZ8TlqKRH/vexUHhq5R2jUzItMpfV1dt7e31ftzaKtNxdYu1abtseYP2G90PhomJIx9gkkJeTrhTs04wTyh2rMeY7W1IUISl6FiPKzXOclrgyqVIzp0dtNffOGZPfm+fvfDCYTtyWCpqMOdhaJXDkc0Lww8edZZ9yAA+yKFCRBjZLP2lzM1CJ4O2WjfhcJCjWAiH7wk1NOrmY7mIQGSi8MPDORsYzHqrIv6kaZxUBMgRhHLEIF9OOCkqL8jQuzmIPMcl68Zd2ZW5aYkfLVWl+5I6pMtEfX2VrVjeaMtlLq5Z02w3SIXhC/NzKxrczBwfH7OREZm9ShfiSjA/wLE+NDT06YaGhp+KTjnCd55gVixFxzoVDcc3XQbYp4vBK68csx/+4IA9/cx+O3a0Ry9L3kkFkyr2EUX05EQHAaBeUFtu3kk91dSlpVBqba0q+Zq1TbZ58zJrlYJpbsooKiamfjEzlTY0mHfnO+oJgkJddZ4fsJdfPm6vvX7CDhw4KzKLyEpZzv6SxoQxLUQoZth1BoO4gjLyi9o6eekQB3sMiEhGoEzGGmtvw3ystw0b2nQf7Xaj7mW99lFkpBHUFmZiiJvg6mEmExBccCLBVCx+x3qotV5P9XVDPJhxEFFv77C9+toxe+wbO+z5547Y0SPnVQHHrFIEVZVOufkW3hlqpCq4zDUq98jIqFTRuEzBMlXeOlu1stk2b11mGza22k03rbCOjvpJMwv/FyafZ69CQBgVFSkvy9hY3s6d67OdO0/aC8p/9+7T/untHXHyo4Xwwle2GErPU4aA+Ms2OuO72uO8O/tFVowu8/SCMiMcYQgWXXClCGnFJq93nWips003ttutt64SaXXYpk3tUl9NeoZpV4CED0SY4Eoxk2M9RviGEswKvYSL3LGuyqgKiMOcjpSYfPQo33fgjH378d32ve/ttd07TqvSTYhcpKKkduIe6B5bcUfHxtzZTpM/5NXSUmNr1jXZ7bevsptvWq5KvFpqpN67DBAPnxN9qGCDMZEELW20wmEOcm1Qyur0yS77/veDuQlZdXcN27AqvSs5vZZlIkInn5itYnZhiyTC14WpGEmbce2X6R4pbxmnRFDsE2fSaJWp69cVt1zKLtCa7lVhPV0/BsGfNqZy53KjfpauG24qrmyyW7etsvvesta2bFluq1Y3e/+uQOJ0i1D6UZETXDpmU1UgeawXAY71urq6PxwcHIzOLAJE9dJ3o197xuhR2VBKJ4/12Lef2G3femynvf7GCevvH7E0/aii/kgkICHkcen3lBdJ5VRp62qr7IYbWu32O1fbbbevtm23rrSVKxutqbHGKydZ5VWx6SeFMxpHOhUe0y9Tk/J+Vvi/du86bc89f9CeenK/7dp52jq7hpwc8VmlvC8XKkiJRWZnmRL2FkVIAG7CbOO2dGwiJ3GfgkktijBo1SyXmkOVTUCsIr4JMew4rYXChMw2FdDGVT7TffnT0Z8J3WcZ/jipwDLS4wFO1hfuA9LSs1B8/Fs43teta9FzWGVvvX+D3XHHKmuT2ci9Ei7p+nD5mMmxHmPGkwkCFqVjnXrCtwp7aAsJ4ex2k+/VY/bNr2+3739vv5042e2Oc3p+RxrGI6I2UEWYevS1amqqsS1ST/fcs9be9vb1tmFTh7W24LeJlIcUDVuIiXOeraurMu9MilMeB/qB/Wfte9/fa9/99h7btfuMqxCQrqLjaKSmVNkx1jwRHeOwR85BVJxGOZWLlCpV5srGaks1ZbStshSEKXOtsi6tBMU2kJcUJGpnQmVDhY32Zm1sKGdGeWnZ1GdsSOTaM2yjIuyJ4Vy4DimK3FFmKDAnYp4OW5ULP93IiNLUPj3pN25ss7t5Nm/baLeLtBqb6pywstmch59FJCSYAbM51mMkT3IWLE7HOpUc6GsVeWSkhnCkHz3Sad/8xk77xje3e5+p4aG8K61qVXAqEwTlLVwyBYeGg/9l+fIGu/vutfbAOzbaHVJSdLLE3MFvFZzLdA0IpDIdDFSm9RDH+6FD593ce1Lm5quvHLcekaY795V3CkJQ/lhtoegoKCkfEcaECLNc4cpUzlRrjVW111n1ynpLr26yVHPGqjtEmLTkoaggF/xbImUc54FZ2LClNVDpodgw7UTCYFwqKS/Tc7RXpCXCyp/rt9FzA5bvHLL8mT6dH3ZVB2kBNxWjfUA3iSGRHcTe2lZjd9611h56aJO95a0bbMP6Dt2fTGEpTTcj468lwUVxMRMQzHrhesfic6yHGkHFYCYDyAji2bHjuNTUDvvaV7fbufODqm84jdOuYtxUU3h8SrTK8TKsXNFot8nUe/jhG+0t922wlaubpbConMGxTqta/NrEr1UgLdVlVWYnKZ3v7Rlyp/mXv/y6vfjcYTsnMkhVh97jlfijRHoxUREfosRcc1UmEkq311jN2mbLbG616lVNll5WZ5UNGTfV8Kvhr5qQ8hkXaVIQ1M8E5p3Shq8mJkLrI0X1PCgrxeSkl1cx9JyUm1RVXqoK5SUS7hyw3Mk+y8lczh7pslEdjw5kPY4TFqTHw1N6lBsTFcLSHTjB3//ABnvve2+yO+9YY00tNZbXM8tSRiHUw7ggCYpxMcd6DJ5cghmgF3FROdapONQFvvSamoyd7+qTubfXPv/ZV2z7GydEviPeAkjHT5ztjLXDqY5CokWrvqHK3i5T5pGHN9t992/wigexxCoqNPFDMHFFK7w6qLJqERFTu2RHcu4Le/ybO+37T+6zAwfOu9+LTpZ0yJygkM4cHtEVzkROaUodpWXWZdY3Wd3mNqvZ1GpVKxos1VLr5pj70VBdKnMZWxVHf5VInJ4+7MK+EUs5J0WX41kZMAmdKyA4b23UsSszEZ/C6MjjjXWNWPZYl+WksoZlwmb3nxdxDSlTSA7flkKSjWLgR8NPx3NgPOKtt620dz262d7xjhulSFsJJBWW9esF4eA5hd0Eb6qqwEUvXq9YlI51AVVDPT19us+++rU37MtfeMN2bj9paREJHSDDJHh0ihy3rNREHpKqr7Jtt66wdz6yxR58aItt2tThDuoRkQ4OZa/wUaUqvEvhmGsoNR+eU1lp58722dNP7bfPfe5Ve+O1EzbQn7WqTBhfiOqKEvNKiwpyAlGlz3TUWc36Vmu4c6VlNjZbtUw+CAFim8ARrnjuKNfrShLOl7rm/i0H5Qpli8+EbTgvERediK8KYjBRR9iP7gtSY5d8y3RfEyrzOGR9steG95237MEuyx4658c461FmOPFJJpC/1OewlLgKSP+sH/mRW+0DH7zF1m9o9++l0FoY3UeUfYKLO9ZjJI9rBpSuY53KNvUroyKjpiAMSOG1147bl774qj0mZXPyRK8rKfdNoSgUn8oyPCSTTzVl1eomr0zveudmu/mWVd5vCBWVy4de2mEWz6mVKlT38LdCyqS2ttqyqtC7dpyyr371Dfvud/b6FDE42EmPMk3GwdSDdGQalcsUzayut4Zty6xuS4fVSUmVS93h3J6QOTg+qkxVVtQL8TGzwjYUBsLi3oELqyBzPEwBXIDUpp2PDjytkJwjSi5c5qZ5ZvqUiYjJK3dmwEZ2n7KRXadt5MA5Gz3d7761MilWfGvEpP8ZPjIaHdo66u0hKdWPfOQ2u+1WPd+aSpHZmD/jkAtKlcyub7AgqoTBrI71GMmjmobSdqzHVY6vTZVXhygWzDvMkD17Ttmf/ckL9vjju6yra9Dq6zJu8sWKaHBwxE0/5oKide9977/FKxO9talkTI431VSZCvKLzUBIkFY8ZgN96gdSUzI3n3v2kA1n82EmBEwl1InHQ0mJgPSBjKqW11vz7SusSUqqZlOLldekvMWPj3crAETENyQEZRTyRV1xGJOVh/byFsocQoJw3svg/yJEZmMguQKiLBxhN0o3Ii0+9OfKn+23IZHz8KvHLXfwnI0N5rzfFmqQ4PjMGFaEc53W1AcfvtE+8fG77M67Vvn0N7Qm0s2DYs/2rK8nzMUEBMmTmobSdqzHtYne30z/y5i9Sjc/GHT8uc+9Yk9+f5919wx5lwRmRaA2Q0BZmVND2ZzduLHNPvCBW+yDMlE2buzwMD53FGpGYVFEsyFcpztEpZPRsaPdToxf/vIb9vrrx714tBjS8dMpQkmN5/AzBSVRvUxK6tYOa7p7tdWpHJVNVe7vGYOgdA9EcGLzIkBKEVlF9z1JIOxMkpfg4UNYEK4EeFr6g4oq0BVpzEBWk38mNwEE1HNx81D3jVN9fGjUske7bPj1YzYk0ho93uP+MldZImSeOYQ15pMKVtrdd6+xn/jJe+xt79hkNVKVmISEud4xF8d6jGlfVwJVlhJ2rBcqGx04MzVVNiRl8/xzh+z//O9n7OWXjnovcCaoQ91Qn5n6l5a+6qoqu+W2FTJJbrdH33OTdbQ3Wj6b9ZaqWE1BFDP9wEW8EIhK5IhPa/++c/aXn3nJHvvWTjt+rNud8czcQKdO3ioUiLfYiYwqG9JWu7nN2t+yxupvW24pqQ3yGpMK47pDKgpCiUGW4QinvO94HN/qCrvQj9d3L3MhLoiKHKUZrhV8XMJEIDc/UxQ1vteikIICqBCU1KPR30ukxDCi/KlekZWe+0vHLHvwvI1LZVmq3Mr1LGg1xOTD/8eEgW9563r7uZ9/qz3wwEb/URiSOR6evWdyXWKuqgpcx4/pQpS+Y12VUy83pkRGpEGP8B88ud8+85kX7SkpK0yLOpl+lSlVTNUsHOn4p2ihevTdN9mHPnqb3XnnOpmH6dDKR29rBXSCuQjIExUHIWWzo/aqlMQXv/CaPfHt3XbmdJ81NEjFYQLpdXIiGVe6A3kr17naDc3WfO8qa7prhWVWNUh1VLiSwi/lYaEFfwtD3Onwc9G7HJMVwBws1yEEFOIV4k4lGhCZowri+flB4Z4LZBi2YGoaIX2PxoeAIpvYCT+h557df9YGnj4gpXXSxnoGraxCZIUfS1FHda8jem5MEvjWt26wn/srb7G33r/eCcsHbE/L7XrCXBzrMeYU6HrBYumxznxMjO97+un99kf/5xl7442T7ivK0OqXwiwMw0Nw9DLQ+D3v3Wof+egddvsdqyf7S1Hh4sp/4Q8b58M5wuAXY0Dv8PCoPfXUPvvzT79oL714VGSZlRmZ0gsnFYdCUHh8TvimKqXu6m9bZu3vWGeNMv0gLnw5mIVRrtryiZSVYybCCqRS7LfibxzOh+OEvegTEELGiMiKXQXx7g2TZqOewyQZ+sYxNX5I29OYjM8pHTDeR0rK9MyzhzsDYb1y3MY6BxRWCkskD6nRiXRgYMQnBHz03Vvsl/7q23zYUjwQ+npE5Fj/44aGhp+PTl0U/BwmEPr6+rbq4f3jXE4yvsRAJYpJo0am3/Bw3p599oB99i9ftmd+eMid494jHH+KKhLXR2X+bbyx3T7xybvsxz9xt0/XQu9zHOKkRT2DpC6mwFFn9J+CqHp7hqXiDtiffOp5e+65wz6FDIqNaYypwVRgWvlowatZ22TtD91gy9+z0epvpiuEyoWSip3n5Kk4/Av9EAICAc1UHsKxCdf4S9gQlWvhfLgyHZwL5z1bdlxK8UFn6Yxf5lmwDYhDBBSOPH6B5/xZehK0xrbVW2p1k2pVuY12Dtq4yMkjKDwdSjGfh6SGT58ZcH8WYyuZcplGD+/S4AkVFWKJA1Wlz53R4ZsifuwJzP4fKatot/TAOwxpMAMCY/z+/NMvOWnQRI6zm4+bfSM5Ny82bVpuP/VT99rHP36XTyTHSjT4rqhbgaAuXimohPTLoqMn4wq/LZPvj//oh66oyKeOMXqVpCGSElnS2kclrd/WYas/vNVW/Mhmq13T6AQ1KvKkh7pDUTx3tmIbLwsn/JLT1zQEQgmxozQEKrarHD/ib+HabPAQk3/08fw5DuDZTEe4HIUXQvgokjbuyRLRTIyIjPVcKlvrrPat66327ZusYlmDM36YHSJMt8x0ynTQfeyxXfalL7xuJ471RgO9ldIM+S9V4Fjv7e09FR3OCYmyivCbv/mbn2MJ69LEhCsnlBG9w7/4+Vfs8W/t0q8zq79EikovOqYhlWnbtlX2yZ+42z7wgZutvaPenbxZmRpBSUVJzghqiyqN6hYVi35SXV0D9t3v7LFP/d9n7Y3XT3oZamsrfSYH1JT7n7KjVllfZS33rLIVUlPNdyyzSpmqTlKuGAqVO6DwGzm1fsZHUwvp8Sl4cWDfJ9zUFKbHDSgmwaLw0ckyWG+WZ3Nh6k6T0REIcf2Unge7FY01llrW6N0ZRs/023j/iM4TjqB0zDVfgOPc2QFfkWfzlg79EFW5GvZA1wHq6up0zxmx+dyRKCuhp6fnV8KYt9IEZMR4v317T9uXv/CqfeeJvW6G0eLHoOGxiaComFhv69bl3kROZ89W/cqjpui06V2WikyumREqCoqKytPdNWSPfXOX/cmfPG87tvMjKKUls9CnYIGoskpPiindnLGOh2+wVR/aYo23L2P1B8vL3PFH6mbSxZ9tcfWcrYQUvdhkhTTil7cQh72pVBIQzkzGZscP9GcCf1a4EpTVZKhpIMdwrThE7O9yKIHJFlA9+5p7b7Da+26w8vqUCD0vBeYPxKdSxoQ+darXu308//wRV7I0YmDGXw/I5y/dT5eQlVBVVfXPS7EFkNeWaVzofHlaLzam2LdkPnSJRGpkhqFu+JmOx53ddMty+4QUFS1/LS21rqjC9MCohtkqYQFUVgivqrrCenqH7AdP7rW//IuXpKhOiKDoCY+iQnmJqDB7tK1d2+hqasW7N1rd2gZXKeMMOZGichogW/0Jqm5qGbi/qWcKhDAVRQQUX46I98J0QwpTUyFsSGMyHUd0ZjLw1FhTEWKGEIVw3O/kb4BOQzoQE8N0KmUG1jy0xWof3GrldNfQMwGQoy9ZJnP9pZeP2ec/94ovc5ZKscgrXU7iBJcmcKzLivnj6HDOuO7NwP7+/m01NTX/sBQd63qX9cVmrEsmw7cf32Vf+uLrdvBQV+RMp8LQ9C1Cyo7Z1i0iqk/ebR/84K3W3Fyj86PeKkiYaRwxK/Ah0dLIhHw/+P4++8yfv2ivvnKCC9E0xzjTI0e60q1d02ArPnCjtd2/xqraM94KOK6yhMTCJmxDWadC5hSVUqcLVTOEmx4S+Fn/z/2w4+7o6DO9cocUitOBOoM886jTwEnOX3BhGkKeDoIWHXDosb1s2mL+lpdbZXOtldVWh2loTnTbBCpXP0AQFX4qfkzOnu33RVq3bFnmU0HzvYVHE6W1xHCpjvUY172yGhsb+9el6FjHSc6iCvgxXnrxsI+7Y3ksugkwKR7zk+OHyuuzYWOb/ciP3mrvec/NPrVwmEcpeuHf5GUnDB86mWJqUlGefeagfeYzL9sLLxz1SkWfrnimBuaDwvSpu7HZlr9rg7W9ZZXMwCopCZEYsydQg+kARb6z5h2FizA12IXUE6Cz0QUnOb+5cMLVje/NDi9OpIIIPUlM2hQoiG28Px2ERxM57ZFCOKUE6TxRHHMyfaaO0feQXtdqde+40apvlImsa4yPJBbfMUqKllZmbn3ppaN+ne+dss5WksWMy3Gsx7juyaqxsfHDEEKpICYY/FT4jnbuOOmdL99444Sbdbzc8ZTBrIbMWnfv/8A2++CPbrO2jlqfoTIoqrmCSsMQmpQxjOT55w/bF6TgXnzxqNIZN4aKQFRgDPNOYeo2NtnK9260tgdWWWWN4tF3SmUDhUob4oRtvF8AlZWzgdfCvzj2haELKDaRIJ7Y4xTxllC4XtgLCMfKSTuF8FMRc1iMqYdEilKZIb6HnTwf7pAOo6DqphVW9+BmS61oCiRGC6pKz2wY+AB9IPhX3rCjR7u8cSNMrzxLIRcxmA10LkNrZsJ1TVal6ljHFwVRnT834LMnMFCYQcY1IgZqEx0MOW5qydg7Hr7R3v/+m23dujZXU9msKoHe8emVbjagAPCf8IvHyjL4TxhnyPzrjPOjBlJl3LzTfv2mFlv28Hpru2+VpeqqbIwpXGiaJ5SzABnzIVZcCPYDAimFbbzH1al6qng/hs4pwgWmmkcO4acTFiGLQ8fHHiW+EO34rKARZn528fULyxvSjY6L4pIOhxBWmb67qrvWWvVd67RfZRMifoiXp8AqOvwQPfvsQXvuuUM2Jn5D5cZPqJD34kc2m432Lh3XNVnJbi4pxzr1BdMgpV9Wejvz4j711H47frzXqqvSvrADTm3G//Fr/LYHNtqHPnSr3bi5XQQ26v2f5vpiB4WivCIFd+TIeXv88d0ixgPuwK/NpIIDX8HGIUClXbex2Za9c72137fSKuhKQSdPlccrt4Kymao4OHB9EfZ1kRWbJxGxgsfzvwWEc1MBoUxJHnhAxeYzeWImXBAzgsJ7udgPYYp4awYEJTcFUdwLo+kM1/SMxgezVlGX9hbCqg3tOq8LUSdZfiyqMhU+dOkJfQdHjnT6kKr4+UQZLHrgWM/lcpfsWI9x3ZIVjvWqqqqSGlrDu5lKSVWVV9jOnWfcj8FMm7zMrKoCwdC3Cj8SDvX3vu9mu0u/1JiFDKEJacz9xWYxB0wOfCbM0f7tx3bbOak5X8ZdZEhdc6e51GfNmnpb9o411vEWmX5SXGNRHyqHspxKUtNAkQjgdXcu5SOxCxPkzPTYHoqTUfBihTQVU2NOmpNxwdnEKss3F09nampFmBKNA58y0AmLPKs2tFnN22+0irZ6/QBgVuu/8tW7qLBlvlw/w6gYgsNiGpjmAbPmuGjAGNS5Dq2ZCdctWZWSY533kQ/DaSCbc2d7fakq/EaMv3NzTN/UGH4qvcSsePy+D9xs971lvXfcZHDxpSz/RKUhL4iKwdDPP3dYZLVDxHhO5/Qrjx8KNSA1hZmXWVFj7W9fba33rLRUQ7UTGD3S4+pTqEazVCgVbYqg8r/RCR348SxRi0EQ0pkaVPSnc5NmnYO0izJ0zKY6iXzx7MM1/lJdLhZyJkDPoYzGD41+IKq3rdRnhQ/BcZ+WvwBh6h3U1Xe/s9uOHuu0FO4AwhB3svx+sOiAm6Gvr+94dHhZuG7JqtQc65h/kAe+ix8+c8iee/agnT8/6C1DmGkMQGaGBCbaY06kR9651Vc9ZvoR3G5vLqgKL7k71JkRYGLcXnv1qH3lK2/Y3r1n9Cs+pl9zZryUFqADo8gq3Vgls2+1ddy/xqrbMiKvUUVTZuQXbfxvrErIR/+nk0pxFSvsF50tDuAxi2PHuNDUorsFWXv28dvsByH+1PDTYwtRuR1FuwGF8JOmbPzRA5+iYrUbwswAXfOijSmmyL+ytdYyd621SlbowXTXDwNk5N91qtK2v3HKnnn6gP9g8E5MxQWFXBTAsa46tyY6vCxcl2RVio71eJwdvZq/8529tnvvWTfFICdmT0A9URnuuGO1PfjgjbZhQ7sTFE71uZp+selDpSCvkyeZPG+PvfTiEV+ei0HS0nZIOBtTuqnalLXevcLaZfrVrKjzijWRz3s5inP06uvSIaTPSxVfn7oN1wsoxJl6rfj8VHCrxfxSHJ3bK74Eph8TcGr5owRU/gIhxZgeKr6usNr4fU559mioGaCwHl8F9IVWdVC1eblV37EmzDWPKlZEnj2tr93dQ652jx3tcp+i37MnsHhxJY71GNclWZWSYx0CQTnxUvb0DHvXgVdfOWp9vSNWrV9VzDWGJtB3atmKJnvPe27yZdvpn8m5qBrMAaqKCorTHAd+X1/WfvDkQXv2mQN2vlMKTuYfg6HpS4Wqoum88ZZ2W/7gWqtb1+jnaCEMuU3LMz70mhqqq6sdtn4U4GpLhaCCUwGn1PMLMD12BOJPYSshCgZVhEuzxHVwvig+u9HhpB9LmP4DMONRcTa+nekHUBecyAWliX+Kwd1ljRmrvm2NVaxqcgKLCYvvh7xfefWYbd9x0ruhhB+XGHGGiweRY/3/RIeXjeuOrErNsc7LC1EBTLHvfXev+y2q0uUipNBNgfnV6xsydrdMhwfetsna2hqiaWD00l+8xhcBkhBRy8wbE+lgatAt4siRLu8QylQwDOFjYDJp1q1ptLb7Vlr9pib3szC8BjIoaAcqTVxx5lqBIBMqbAhfxA2TqRbAmYvcW9ElTMFiNRd2CgGmphKOwn1MvzK1Osz92QrFyRXdF7uTxivXlQWOdfgrvaHD0hs7rEyq2scU6oHQWOLdVs4Oud+yRyoLU7DwrOKMQsqLAZFj/Zeiw8vGdUdWpeBYL1RWVFWZk1Kn1M1rrxy3nTtOWVaKqTqTJoT/suo1tq03LbeHHtlsa9e2eDyI6lJAHF56KuDx492+lPsbr5302UIz1VU6H83gqXSrWqut/f411nRTq1VCYpiaSiOuiwGFM5MEFimeWatRUQJTK1/YFl0WZk0lhJt+KVIvU8l0dhBKFBEOYiiNC8swEzgfPhd60aamEfKJcouDajtB95NMyjK3rrSK5lrJZKkrv8iPV6WNZFkx6LQdPHjeVTQEVvBcxAlNLW0p4mo41mNcd2RVKo51yCMQiN5EvXO7dp22F148YufODfoXjL8KPmJKFlZIeeD+9XbnHavdh+WrJ8/5Vz+Ew4GPegozjB6yZ394QKYmS7kzb7rKwxCQ8QnvC9S4tc3a7l1h6dYa9135fOqKT12ZWjULR14eCMM/0clpCBV7agrFuPDK7OGdAGbJJ5wmXoHQC0EL5zk3JQldQukWY/bHHMo1PX7Rpgio2qD+vMc+kWjA0Lbyhjar3NSuC5G60jlGDKQzlXboaKft2HnaG1dCS7EnJrAzeVDSuBqO9RjXFVmVhmO98Cr7+D+9hP19I+5Q3bFDSkcmWjUdAkUczN0Ngdx6yyq797511rGsTpWJxTRxqkeJXBSBEAGkSNqYmt///n47fLhLlSK0CmL+MZMnRFO/sdk6RFQ1K/Rrr0yoQMUKpPDCFM6FPf2NykR4j1M4FeAHVNziswV1MtPLOF1vhdwi9RKiTQHnC6cLcS8MShrhXwHaLz4UCgpwZkyJPy1ujFBigecZZcEzYIhSqr3RarastPKGal9p2gMqQErvBT8sLAJy5nR/+J5CIvos9Ds8d1wNx3qM64qsSsOxrtdbLyoflA7Es/31k/baayes89yQm4R0DGWqYn5RGxszbv5hBjJdjLcKTqnsFwfkRnrMlX72TL/94Ml9tmvnSU+nIoWCk2JCwqkmVLVmrP2tK6xhc0vwo3gLZMir3GuKU1B0Zjp0lovURn0mBxd7BQtAdPlJ7RTuIQQIR/E54AHD7iwovlrIOiKyaZh6Lhx5nLiARPZt2MQIxSwuYwEhvjDlwgz56wTJ0+OjkLz29ExJP7WpwyqXN3prq3dq5btgUHlu3PbvO2uHj3Q6UYU+V4UUSh1Xy7Ee47ohq9JxrMcvG76qcuuVqnrmmcN28ECn+6bwK9G/Bl8Sy8HfdPNyu/PONdbaUqdzYYnyuXOVCAP1JlIazY/62D9WTO7sHHKnPr4ROnfixGe5rJbb2q355jZLN1TZBIOTIbE4L2eayao9BZNBvGBFIXQYc8Ak/HJIKyasyfj6YCYVY6b84viFmEWISdIRh4v/xiicnw7iRrcacBFy8PKyRejEwTxzHRRFI73JFszJL0/EPxaeZ2VbnaXXNmun3H84CMF5prE+dqzbFfekKehkRvzSx9VyrMe4bsgKx/rQ0FB0tFAIb5n/mtLCppf1xIlevYynRCAD3mMZAqH1b1TX2jrq7KGHNtmaNU1eZyCVuRMVlqTIT+YD5ubx4z0+Z/vevWedDOm+wMs06j2o9Su4usHa71lumdZqN0GdqKZByUxWpICiWuO78XHh/PTichwqrirrJBEUwrPnZOF7QaXEn2J4NUdFTSE8nXVmiEJ7OrOhmNQEj1fEOvFFT6sQcupRCOvHhZMOP5ySf2ROT54LO+5or89Yen2HD3bGi+5PXgnQfYSl1PbsOWM9PQP6LnXS2XFaZiUIfKFXy7Ee47ohKxzrVPaFBRW0zEkCZTMwkLUXXzji04JgDuJY5yVGPeGj2LC+1e66Z601NWeQ004ylwQFr0qlfCqZV189ac89e8SyUmy0LEFgDJuhZlS1VFuTFFWjzD/mDadrg+c0pU7oQCcvLEE440G1G6JEf7kUf2bAdHPWg5FN0WlIaeboBIryUTokNRnN84yPQgEKoafCzxdfcNIKcWbD9CsXhPT4U+H56DTmNFcpnmcLYWsntbrFKpc1Wpneg3K+ZwXgB4V34ejhLjtzloV39e4wP/WFyZccMpnMVXOsx7guyKpUeqzHQoLKQXlOnOhxx/rpM/1OVBCYLzyqF7a9vdbukPm3Zk2zVXp/q0srP3m5maft8WM9IsXDPvYPUwKy4gItfaxr17S1xVpvbbfKOpl/Oj85QHkKZiONGOGqc0RRZQ3HYX9GTDIFcfSBeIoiXCzqJDy7opDaRQVOj1woFQhHIQhkFwX2YujP1MCzIIodlXkyu1njhguTPEqeetY8ropl9Zaigyh+KchKJ0mR4Tcnpb6PHe1RbJmBurE5FW2BcTUd6zGuC7IqpR7rKBpIaUhqZ/v2UyKQTp+bihkQuJbXLym9mDdtarP771/vDvZsTqbBJXItpEM3BwZCs3TX668fV545q5Cqo3LF/pJMR62IapnVrW3UMQuUBp+JV9hpgAC4Fte1gHBE1ZqM4TsXU0QgujqZT9hScaemH1TRrFB4J9goncmw2rloPAdlVKipRRCKiGcGFK4RIZRvSkWaNfIMRKPvgpbYcpY2W9NiZVWpYIIrIEJb3OVLoe3fe85y2bzendJ3sl9tx3qMJU9WpdRjnR9STEDIortr0F5+8Zh1nh9wkqKlB6JiTqqW5lrbetMKW7+hzX9ZGf93SdC7TJrl5RV2+pTU27OH/JcZooIUAaqKWT4bt7RY/YZGq8xU+q+8D6pVOWerrvSwJgWuhhBRxSGOrl0Qi8tRkALiE2zjGMSN4xf2Ai5IQKQmkig2iyVX9GQ9Fl0xqM/hKn/D3gVli8L7eSJMCxAf8r3Njum5CL5zIcn6aRgfcOAKVB/uReZdalWzVTRUh8HNnFYKfF/84Jw81at3eWTy/SllvrrajvUYS56sSsOxHsBLHxYJGHM/1b59Z21ALyJKy8cARqS0enWT3XrbKquvr/L5ur32XQKCqkr7qjc7d56y7TtO+a8zS3eRD2YGg6OrW6ut9fZ2q+6o0blxm8jHNSCqRBcgPheRgu+HsEER+Z/wVmnLsVdN/xMjSiOqqAWtEY5BiDclki7pWlRD+VuWUog0HynSdIWVV1dKlVTKrNWnVvucE1njg5Pt5L65Cyt4eK7kNJnbJDMVSgZmJ6xwwdOII/ipC5Wl35dOhmelx6TsQzypWZFYhVR0eYu+CwXw70PXWE2IDsK8K909w+4u4Pu9OIEuHObDsR5jyZNVKTjWi80U/EUMQN6547RPdIfTnL5VbFnZuLYm7YqKlU7oyEl/qPBKzxUKq//4qzo7++05qaqTp/r81w7z0omKzoiq0Ciqxk1NVqGK7tOXoFS89gRCmAmYil6ZouNihN7fUWR94jCcvQAeNtZoMdgn7fC8vK+WTvkHM1lmbUrPp7IurVqsayIihgKNj+RtTCZufmAkLKxK/zBV9goRWjk/BLq/itqU9qVKKBT36YWbnneMeD++g4uhEKY4hZnA9ZioiMXH+17xftDA0lJrFc0iK4Xg8Xj4MhYNGRcBjEgl9yksU8lgCupiCWI+HOsxljRZlUqP9fhX0Fvg9LL19g7Z3j1nfLgLROWqSgSCE50FIFBV7e11HudSHevkl06nRIh5Xw0Hvxg9oSE+fqF96MzohNUsr7O2Ozq8TxVmhT+nmBmEuMwzgS4RM9UVr1zxBZLyf7Mhqq6KEMzHEDJeNBRryYkmk/YplFEeYwNZGzzWY70vn7Dup4/amS/ttDNf221nvrzTTv3F63bu63vs3Fd323lte587an1vnLShg1022juiByn1wjOAtJRebI55KbTr3OngDITMc4/K6GWbDDANhfOEnIROuzabclIgeMTRIU/ChEBl+oGpXN7k6pDy8uOBacukfMzHf/5sv96H8LxKFfPhWI+xpMmqtOZYL9MvIp0zx23P7jM+3GVwKOcExsvHryfm4A3rW2zbthXeIfCSfVVAaeFYP32615575rC3OFIZ4g6FONYrayqtbk29NW5s9r48Y0xRomuhcoWKM72OTYGTi9e3CIS+SIzZLsXMRrmif+wzgyZmHZ0k8z0j1r/nrJ19bJ+dECEd+f3n7dgfv2LHP/Wqnf7CTjv7lV127pt7rPN7B+3c13bZ+W+JsB7bayf+/DU7+enX7MwXd+jcXut58ZiNnOh1FQbxlVXp1YewQpa+ddKECPzG+BMrvyjAHDBJJM5EEQVPicqBzkbBfMMfvRcVNSkf1FwuE77Mv3q+Ef0TafFjhkLmewp+K66XFubLsR5jyZJVf3//raXhWA9vFRUCsqLD5+uvnbRTJ3v9RcSP5ENrpGyamzO2eXOHrbuhZVJtTb7VcwTTvfByHzvSZa++cswGB/OhA6jSw3lPnjXLa72nelVztSfvIsIRVVbfmx1UwbmVKtRSDzu9rk9JQAe6TtauoirLLNs5aF1PH7Hjf7ndDv/By3bqc9udhAZ2nbPs8R5XS4ytG2e2ApUfM8oHAo+M+rXR7mGF67O+54/aua+I1L6w3c6LzHqePGjDBzvdVKyQgikTIcZDXJys+USb6M+MoPhTbkFBpzwVt/cidTY9oP7HSys6tM8fzGhmEXXlx1X3VcqULQuug56eQanyEW8RDAxbWpgvx3qMJUtWY2Nj/6pUHOuBqMKvYVfXoFRVp3X3DDmxMN4PtQVa9KJu2brM6mqrvQd7YbGAuSKoKpZ+37nrlJ0QIUJ4+KpoxUNVsc8y702bW1QomX8yCcnGK1pUewJhkffs+V94pXBmJiornAl7Lqo8iv4gcmSi4VsaldrseUVlF0mhjs5/54CNHO3xBSrcJKzRp67KfVBl1YpTm3azqbJKqkTXfV/PoAKCdie8Eh8bs+FDeuZP7LOzXxJpPbbHBl8/Y3lVfJz09DXzW464pVAtOJg8GcJcAK7pw7UZahM/DtMBKcbPO2x1hiS0W657K2/MiHjzfp0UUNxZkTDTCOGzctfAzIVZMMynYz3GkiWr0uixHsCLmFalQcJjAp482WM5/bLzS8TLyMtXrcq6ckWjrV9PdwVaBguDiOeK0F2h3E5Kebz66nF3yqLQ6LKA857801JTNavrfT51N1V4RNSnOCvtE27ywD8FFJeI/cJx2PMYsXnnAaanQfWNYnJaZYMsMMkGj3XbmW/skbknQvneYRs5PeDnK0RE5SKieNn1kAr+P22lprg3zGgfUymFOqYKXS4iJnx5WnEhL31w0o92DVnvc0dEWm9Y9/f2Wu5Mv+fh0wtHKXvqIRshKqsQnksIBQp7QHF0Ir71GP4dTjs3JY0oeU9bmZbXVHurJuXxriTC2PiYTOMyH0fKlMc0nlC+ya+pBDCfjvUYS5Ksenp6/lYp9FiPASfRj2ZIquHA/rM+zzrqJR60jNO9tr5Kqmq5LVvW4AQTyn9pbyPqjQ6m+5UHpEhLIufcsa/KTJ5M/dK4sdFbxkJtp9pfLJ9QUaci6IXZYhXHCMpBYaOTHkf3i0Kg+wHlwITrfeOMnfj8bjvz9b02eLDbTUHm1kIhQSaTUAI8GsY0Dg/mbCQ75iv0DI1kbXB4xEb0jPEFMkX0QL/MQSlLZeVEherCiW25cVdrvU8dtr5nj1j+/JBIUMpX5fESe3b8iatHuNOgOIvK4igOE4XzvzF0ND3KdBCNr0PPwWi5bK4NnXZ1nufmvk4RMmqcGWJDhDdL9NpiZGQk2ps/xE96SaG6uvqflc4c6ybyoc9PmZ092y9V1evzV/GquX/JycKsTubNzTfLBBRpYboV1M1cIMJTDWbQMr+8b7xx0hcqJQ2Iz9NShcWxXitVhXM9+GmoxYquTzyav9hsCZdC+Yrh5CYJUQhZgMdRDQsVO5wI5zgIxMhxOdM2i4jGBvLW9dwJO/WVPdb94gnL9eXcxENNxSoKQHr5/Kjl9CGNtMinva3O2jvqbatI/uabVtqNGztsy+ZltnplkzU1ZfzHIDuSt/6BETejKDDT4tAqSBrZ473W9S3l+529lpeJVabvKeTJh3JGvfkjTP9KwjV+VABVKZyZGkxH0+JNhz8qkRPboAaDL40fE/xV5Fuh7eBANlrNSMqxhGoujvV8Pj9vjvUY0ppLCzjWa2pq/gEDf0sFdATFwb13z1l74ok93hIIifhYQBSP3uYbb+yw93/gFluzttlbAcOg5eKqMjt4mSHDdLrajhw9Z1/58g7lcV7nQh7eXUHp1Ymo2u9ZYQ2bmj3p2F8FnFxmzI6TM10IhMSVqXXRqcyjeJrRxWLKgxTKRUb5IYjquJ15/IAN7D3vZcTBzhxbhVQL8Zjuma4e973lBvvox+60d7zjRvvAB2/x1X4eeuRGe9ejW331n23blttNIq/2jjqrkomJicigcVQJaVeI6Lxsym9cqizfl7UK/Uhk1jQ5UfgyZEX5+ywR/PeiFO423FP8AfGZ6Bk4xCrx5WkgdOGS9lQ2euXn9p21/JFOLx+qEsc7A91bmmt0f2ts85Zl7joI3Rii6AsIiQM+d0WH84Ylp6ykIv5NKTnWqRSQRk6/7F3nB+zYsR5XTunqsNouLyG45ZaV1iGVwPvJL+elKCtC8sKMyBSip/OJE90yj0a9YpI/JgXmVu3qOmvc0OBWFaIKFF72kJ8T0LQaML0kXKU6eleI6PgCTEYKlQ2wxRdTBoGIPHCkn/3uIZl9XSrPeHCMS0FADtw+hO3PwdNCZZjVyDS869619nO/cL994pP32aOP3mQPPbzZHnhgo9199zp793u22o99/B775E/eY3/jV95hv/Z3HrGPf+Iuu+Xm5b7SdHaEgeJhbijv9S5yysks7/nBARvcedrL4aXliyBfz3smxHcdBwjbOMokDSEp4yDTwDN0aENoHz6kZ1/RWB3uW2XhOO7eMigVSrqQb6DFhUfkWD8cHc4rlhxZ1dfX/2ipONYBch2/0bDMEZaCZ0wgL2cs73nn6vVybtjUbg2NmeBj0YXphPFmQEEx59Frrx73ubFwqrsJGDnWqxqrrH5NndW0Z1QJFIFf5RCV+sDfyUo1lSiL94uhqhaVcXoIzsZpB/sv5EVwuguwOELf9nN27olDNnS4hytSWmmPRBcOfHiohlEpv9h3x/OA9IcGcnbuzKANDeZ1f6ETYjabc6KmIywVmbAtLTW2cUO73Xffevtxkddf+cX77e0PbbS6uiobGZY5KfVKyfBlYfqN6LvpeeaQ5buHrTwjEqNm+P1xn9pECN9LOFE4He4x3GdEU/FFvktteAzBFI7BCV2ZDBdtZaI6Z/GcgPYL/stxH0LFLq27XpQFRuRYXx8dziuWFFmVmmPd30V9KFJ/f9YOHDynSpbzGUB5zyBVTLQ1q5utrbVW59NeGebOtSiPMG0xaZ2WQjh8uFsmT87JC0KkpYyXm3GALK/lQ1QUB0Li9S8gVKqZiXJqyALC+ULoC8MV54K/CGf6oAjq/DNHrW9vp5Opj+0ToUM07pNS/iuWN1hdbdrL4+lqiwlIK+rO7Sft/Lk+nQ+tgNlsICk+mHpUaBbVoG8Sz2H9+lb7wAe22c/9lbfa/Q+st8p0uWW9I2xQUW765UUE28/Y4PZTrjrdEQ/EMBHfTuKCxzPtvuPLYcvfcL2Y9EKS+stJDqJr7Ho/KzKZoHrqjPZ5JjwL7oktxB1cBQuLa+FYj7GkyEosXzKO9RjxS3b2bK91nhsQqYSxXbyEqAfq4ooVjT7MBrkfFoOY60uIISHVpF9h1MW+/efs7Jk+T5eK7e87oVJlVtVebbUrGcKjGBGhF9UdR8g1nKXcF5JWMRSawoe9InBUdMZ3pYpQMGkpmNMDdv7Z49a367yNZ8XKPAv6e6ni4QQnS+ab/+mffavddfdabwnz4T1RecYUjuFKp072eQseCpLn5rnoOpWYY54zFRsi49nwA3HvPTfYT/zEPb7+IsXCAneKxiSsTVm+c8gGXz8VnO3K1wvv9xiIfCbMdN5vmTKHnaJPAcTzjqGc1gG8xHfJMaYp96GbUKDwPaKSh6TO2cbug/jdmp72tULkWP+d6HDesWTICsd6Op0umcVLAS8SLxTEcfRIt8997m+m3kj4AjWUUSVpa6/1lWt4EenhfnGSKMB/YaWeqLA4kI8wo+SZfp+sz01AXWd+qnRd2hrWNlq6ISg3fs3JIf7EgPqKsw4VIZyfDo9LYH2K05hSceJ6pFpJP6FRKb7e3eet64WTNqb9CldUUlsi1+HBrDdEMOEghPKjH7rdHelkQSsgZYCECEOL51kpKz9fjlL00pDjJCgbH0hwRJUctQWp3//ARvvwR2+Xmm2KZrkIhYT4qA1Du8/a8L5zgTQiEqQQxapoOqZeUlrRnu9EB/5U4ucxCTIpOsGhngkmupvY+g7dj6X/kC+LSAwN0XUB8uL+4u9rMsdrCgi1oaHh16LDeceSIStVrJJxrAPqOZWFL5T+TufPD0Q9kIPqoRKNjU7I3q+xdeva9CuV8RcS02RuCC95KpVy4jtzts9nlKRbBHmSN3nRwlbVWG0N65tCnyai6YOLlk9I5U0QmyrT4OTm22IUnYmi4afCPKf/FE717DmpX13zoS66zrTL7NDP7Cd/8l575JEtvuo0i2SwAlBOCswpUW8rPfAHBkfs/NlBT5M7uRjCd6DnrRuHtFBYb3vbRrvrrjX+rENXCAJGhCrVNrzrjI3JbC+rxBT0q9Mw9dzURxMdBRYJ0O5MqRAyjuucpUAsJY8fzTvW6v78+1KoCqWHYkZZjvmyl5iBbGdKef5xLR3rMZYMWZWaYx1QUfAnMcEey2AxUydc5ENf9A9/Sl1tla1e0yQTFlMu73HmBsiIX1he5Qk7LbMIBz4vszf96z+qCvVSszxjNR0ZP+/zJCkiuUAAxblNqTjTMUuxyJs6U7hM5JAA6XA7tADm+3LWs/2c9e/rdNXgg5X19o3I9KPSMS3O+95/iz308BZrbMp4/MbmKpF4tcpdEXpxKz1UFJ/OrgF3skPWoULPDr+sP/i7siM5mdyN3oK4XKY3pmf4gcBUxfk/ZsNHuy3XPaCHq8KjrnheJDKZT6xoAtgtHEZ708ukBPjWiwIK4RvgO/c0ojjjulcOfLhVlBEqj/ebSRpTaZZqwwxcuOp7LR3rMZYEWZWaYz0GLyEVgR7VzPSI2ZGqCq09vJe8izjWGcCMbwYVNHeygqhQUPRaz9tZKQ2WbeJc8InppR8dD/NW3dAQ5qwi6UmiCp9i+LnJsvE3QlzRZkCobiHO9PQ4i6py5/XhHuvfe14kIOWne6XcZMHqLY3NNfbgQ5vt0XdvtSapwDFWzJ7I6bnU+nhJSDxkUpgSml7ree8nhtkccpsNMSG4ys3lVeEr7Lbb19htt6121UWro98FxKSy5c8MeIdRumaEPl8hA38G0WMofjwzgW9gSuUqRJ1ESDl8HwCTrwLCZBJEypRG2WmrsqMAM6x+wxndc0rm8IUpXjtcS8d6jCVBVtXV1f+69Bzr4UO9o39M9/lBV1ZV/gIKLudHbdXqJjd5XO2osrxZJYhBOF5iTMru7mE7dPC89yHi/XWSlMnAfqouJVVVZxU1Ikl8IUXps1t0OAmvREoj0FDAbOWil3dRsCnw8lWVW0733vPGWRs61i8CUKqQgv7jAKdl7pZbltk7H9lsN9zQ6ueGh/XQyiosLdVE3yh6oiN+MI1o3cQn19c7IvLPKS18WcpslvJNAdmqTPl8ztasbbQ77lzlXRloRYxJzxXMUN5yp/qkTFUOkf+UtKN7JWwxLsieE/EHkHYceRIhgP8w6IPa9IkDdShq9XckuuREi9JK6XliQISWQD7XHtfasR5j0ZNVd3f3XVVVVU3RYUmBFxofCwOXu7qHXML7S653jLFe1TVV1tJSKzldFfwROje9EswGJyRecL3ZTOKHCcg+5EUi9E7HSqhuqbZ0Y2UYYweCxRP/mQGFCoCrKoYrgBnrhqqgzhO0KGbYUMGyUpbHeqWqOt3Bjlpw35BqHH3P1qxpsUdk+rGYK4qQHv3En5gYU6VIObljNuvRCMorKhMKielvUEkBMxbuAvDMfNkzlW3rlmX6oWAOptDnSnfofrRxKbn8uUGf7M/hK6/yCfc6EwqPqvi5TqWnyQHeMyDus+YEJVPVbWO3FkIacYunjGf3u0GwvAMLgWvtWI+x6MmqoqLi35aSY30q9OLphevqHLD+/uEw8wIvrP7n8mPWIJJqbq3hHvzFm2J6zYoQBrPXB7iKlM65837AKx0vNa8wCoQWrur2jH94r6emr7JFe7NiWnlmjgFhRrtTIMWTlknVM2ID+7tt5FwYq1hWCRFNiJTGrEqq6bbbVtn9b9tgtVI49OznvmJXDEqiRoTlzfQ65gPJcM+jMpXwB1JpLxVBlZRZW0e9LWdmTkSMfix4chMc6IZyp6WsZKIye4Ou6pzi6DMb4RTORnuK5o+l6OGEvQvjx0Hcn6h9ng+E6eMEdYzaY0RCTaZKz0wKeTx8z9O+nmuChXCsx1j0ZFVfX/+eUnOsx0in0/pic9Yjk4XltNw3ojeTulKplw3VgJO3upqK6k08cwRvaVhtGTV2+NB5XxDCCYo3XxmgsjABq5r0gjdHvdZVwUPFCPFRSzMjnJ/+yz31aCq4NuVlopZJQQ2fH7L+gz02KhOYjp/4qkIHzglbtarJ7r57jS+QAYI5RjM95Qyp4YBHSXjFVJJ07UgrnUqRXi7PrJ+hRXG2O5kOCAnBwvNetqzefyycRPXP0xBb0FGVhTpG+3PhHKagQ+GKMyp6IGE3LgkPW1sF5kwh2LT40yFyx/RkQkF/9h6YHzweZTD5Mxk6ysYK/GKJzQ8WwrEeY1GTFY71UiUqKhcvFAOqO88Pui/Gx+rpWugfUyaizUhOZ1QZUUjRC3pRhJeT1jDUGJn0iwzpW8Uskvhv3AwM77g712s7av1Fx3nvsXU5zofSeHmiT4yQC9t4T/BAUcIzYHp8ukmMDmZtSCbg8Ml+m8hKDUgpABZxZcaJGze1e78q+j+hdlBVEAezp1JeGiQgFgX35+kliipqVXXazUNu109cCiAnSK6swpZJXfGjAQmG85RdpNGf9TL7eEbujgJAZEV3Oj3rqeTPfvGxEB1OJywOScf7eokoJ+hLFWUJxmUS873y48SPQCqV9ue1EFgIx3qMRU1WONZL0wQMTl9UD6bN4NCIO9lZyCG8gGWWVUVg/BqtX7yMcevY3BDSp2LTm7urc8j7cmEu8NLTmYA6RAtgZlmtv+A43ON6FZeh8Jc4BRRILL4agUCzlTGqtSGeyicCznePWL9MwNG+rMomohKZeiVTAZqaa2zTFqZwbvXyhD5mnkToKKoa3dPNfeV0DdXJxdBnCj8gJnB9Y42IjDRDrnOGgo6KCGtr0/6pkGkTuglwLZSPRTXGZAbyAxD8fFSVC/OIywwKu3HY+DlG8Gd0IaX5X13z74jnoO0E6kpfsnfz0D1jNldnKvW+ZHS/03+gSaU41fnBQjnWYyxasiplxzrgJWZGRyaBY24pr8BRhcY/gsqqpWc5L5+O/cWefKtnQ3jZUUZ8iMUCmMeOdXkalRX65eW8CIEXnDnWGcBclqI8qgRT0n+TzJQ49XZqqJD/hVBAKni06wpB21yPlNXJPhuFSJnYTmVjoDZ8xTzzt966ymqi8X98QHhGwQk+ILI4e46l9YMJxBUUEA5e5v0inAeHnGcq1kxwMgq7qKa6+mp2lL6IIZwWc0Z3yXCgrNIWOQYU66oLUbgWmYH+l5+OqShOI+zzV2mrDAxBmtB36o9DH75lf19ElmmRKvfNs/FYkal8rbBQjvUYi5asStuxHqPMW6y6RVapquBch2ToM8OvJGYgCsH7WOGYmDNCOry0zB5J73haF+mDxDvug5chwxU1VpGpMNYtcCqJCGEqQq2guhQqUQhHnKkxZoof4OLGIdLMpHz9vqETfZbtynrnVKRg6NApE07mzOZNbXbzTcs9SSpjXDRIBxMRX9WZM31O9pTCO9IqDP4sfgRWr2q0tO6XBIgz463NiEDyqDNcCJAAKwn5NNJcwOyTCcvair7AbKXC8zwdIW74E1B4ZjNh+lXPoDh6BJ2JzLqJ0VEb6x0WceneuDFV0XwO07jcJxQELAACpt7zxUtypVhIx3qMRUtWpexY5yWCOEb14tFhExMnLFbqr6U33UM2+Ku8nw+VwV88/sSf2YEKQWlQgVkUgpZFbx3in156SKFShMCYwJQqIseuFqa8zyGfuOpwaWquOiJCcRz2vUZfCPxwHiCKM9qbtcEjvTIBR8IgZsTWOI71YP5u2NBura0yUQU3wSIQDjIaHsrbju0nbURbVlbmeeHrQrS1tNdYs+LW1lb5s8a0nHpvFwdp4R9LofaUACbWpK+PjZO9F9g/JO0ffmw8Af5EKNoPd1F8kbjFx4IO/czkLWvHXxgISCpqMOf505E2uqoI+qsHU1NTZQ16X+IopH+tsJCO9RiLkqxK2bEOqAxhO2GDAyPeSxtiKedX26/QUbrcqqsqrIYme1UWf/f8avyZGbykpO+VVyrj3NkBn2ucOGTrZIVJWFNh6ca0lUlZ8S3HZhYIxeOYyhfym+m1d/6B6NgPkXROMQpJFaBz5MHc6UwDw8oxua5hGxvBsc5rFnLCh8ckg6w4TR+pQK6FBCtkytLXivUOt79xyqd6obc26xvynDBvVy5vtOUrGoPp5k75KPIcEfKjcyhxw0ITmDiTgPy0YWzgRE5PRnmCEE/XwuYCeCg/H8LH2/jIEcUrnGNP90ceynccE5Ae+1EZAXssIkJDDD9u3hghQou+EqGQ2nxhIR3rMRYlWZWuYx3walEBQyVANfWJTCrT0SrAesOYF5xe2XUyA3H00loX4kRv8puAViwqV0/3oPX3DfscWcGvoZdeSeEPo0Wruq1a4fRiq5IX17BCLhd7ycM1/sZEFQCtKYVpRfVwOum9sFUW+lVlO2XOTF4MzwLTbdnyJluzrkXllClGxVOSPCs6hTLurVem7fO+7H235RWHe4XUCMNSY0ync8Naxdd5nxZ6SvneHDxmnj9dJfr6s976yI+fq0zUFOQIwSpdXx3ZmVzXvLbEeRUeQHHu0a0WIfpBiANF38NkEO34JUhXRK4btnG9L66+sQR1aUykivJra6vzsnt491fFic4v6urqFtSxHmPRkdXg4ODdpexYB6HipVUZzAakrKhUYeyiXtKoQx8dGukUSqXhurfkEUIv48U4K66XEBsdBekW4UNQMLX8BRYUhsUhUjVpT5vm8OC4Dgh7npvvFbYzwANTqGhX6QTdcSE8e5UL4kRZjZzXDwqdKhF32mRl0jU0VtvGTa1uwpVXBALiXigmpjP3sn/fOXvyqX0RkVS6gnLHvK61ttX6fPVt7XUqCn67YoUxN1Dx+T7oa5XVjwVjDXn+5RHL+ISAmUr3vTl0vvCEwl5xloVrAmEn2YpteFreG6woku9GwXiivBN8TywVRj8rv8az5mVQevj5uGf8VXpkAs+N7fyD57yQjvUYi46s9Av4m6XuWKfyYALyb3CApnf9Yvqvc3gHg4IIPgpeQsyhaikv31flpjLxksaf6SBtKjkmFYumspACPZs9rIiCAcyZjow718mQl216KsVnAk3OAoLFnygccWeMwX2LWMaHRQJdIzIBmTNc55Q/re2Ur76h2mdGZeoXeiSE+9Nz0P1DSseP99kzUlV7d5/1flaVIjDio6BQYmvWNNmdd65W/LT3Xbs86I715tPayI8JfjQnc338n74rhgVVNlXLpJXiiWLN5iIiajFmfDZKZJLD4h1FpGtCmLtKz0jfZ/5Mr5MWk/HxnN2fKTQ31VhNJu3KksT4/qfnOx8oBcd6jEVHVqXsWJ+EXiIqoXd+FPkMM9Ecsh71pDcsJVJCKRzcf962v3Hczp3r85kZeC2pxJAWHQBRGmFYRYG02MbK7Ny5AZ/GV5pAio03V+H0ErN6S0ovNn4rjztZycLbXfgb9gAvQuEITFZRpeEpq3z8jf/FoQvhaBLEfBoVSWXPhilWuF/K5/4mHTc313gfK6bGCX2rdD86n65KeS/8p5/eb9/59m7fDy2lqCp6lE/4DBU33bzCNm1qd2KDrEj/UsH90ArIuoPHT/R4WqTDPbnJzA8Gjmw9fz5+D1Pygc2mPp/ZURwv2vfwfCnawYGPquIMy2xJfTKY2YOSp7O83oualHXI/OU9wld5rVAKjvUYi4qsSt2xHgC5qHrqpeIdpFXLOznqjfb3T9dYwaVXZtK3vrXb/sO//7b9p//0hH3tq2/Yju2n7NjxHu87RUVlaAW/pK64qDh6awsdIMutfyBr/fg3qDjOKPpAVlUiuapy95OhRrBAiREA0RSDKzqnuNOvcN4/nmUhhZCYzquixd0R3CmNr0dbnOr5QSodrWEBEBMVvq2t3udXJz3OYaaiGFgA9uWXj9o3vrbd9u45o3hlUosMYg6T5tGd4aZbVtr9D2zw+a7cx+QZXxqIgcmM+djbM+SzYVD5+b78OvchpVvZgjJN6fvSMZHIy59DtI12fevnwz6ITkcIR0WXw4GfCO+E28DaGVd58Feh5mjYICbXU+ngWG+PTF/MVzcbrwFKwbEeY1GRVWk71gugovmAXL1Yo7J1eM/dN8OPqd5wyIUlzo8f7bKnfrDfvvaV7faH//tp+4//4XH7/d99WiS2y1579ZjPT0WXB/xa1SIsiKtGagnFxcrLTByHsspKpdFvyHlMhEElrm5Oe5cB+jipNFGV4a8+ccVzBL3k53TSy8gu8HCUNygL1AjkghJh6pdKkQnEWMmipDVScmwzMu/orqEyeUsdyehDXExfzEDW88OExRGP70qPxl597Zh99i9fsddfO+FOdwgFPw8DlnmWrW119pa33GDbblnh93rZJqBusCod4rN+I88xblEM5KN71bOuqNEPBB1G/XuD7cMzmEREJjEuTh3xz0BxjDhOFFPPg5bAsd7wfvuqO7o06vlP2PJlDZbWD9j0NOYTpeJYj7FoyGoxONaLwdp09B9qaalT5QurrrANEl6qIVVpGVVwZmJgld0DBzvt2WcP2Ze/9Jr999/5vv2733rc/ugPn7HHRVwvPH/Ijou4qOAoJcYFVmeqvaJhTtKa5S+9qxxVKghFFQ6lg/8qVIioUgDtOvmgJvhRhxgwORU+lanw2UUrqkWKDEXR+UqZIByj1iCjYN4pOyU9JsLMRc70weP91r3jvA0c7rF8Fw0LCofCVIaYcpAs881jykB4aZEvA5pZQfpzn33Fnvz+ficRZmOIW+voutAg0mBmhre8db21tOp5SpEx8d4U8pgDnJBEmnxQcsePd4fRBZCwyuOkpLQZppRWPmx1B4EfJjkizlPbouyd6y/A1PJdGIQCiYwUbDyn96Vr2AnLVarujefrI2u0z5zxNE5EvKn8ZszwqoIylIJjPcaiIavF4FgvBhWKAbIbNnbYrbetsipVcggLkwbHMfOvM91JukqmnswgpkjB7KNl6uDB8/a8COrTn37Rfvu3vyPyetL+9E9fsK98ebs99+wRH4KCKYCJySyajDmMawItSbQEogzwXaGu+FSIFDmuVDlQQ5APlRG1UylygqgYvge58RmVGTeiypPrlakp8uk72GO9u7vszDMn7dzzp+zE40fs6NcO2LGv7rUDf7bDDv3FTtv/x6/bgT9+zU4/ecyy3ap0UkDYwugKiJq+ZcuX14u0aAFNB0X16hH7tO7tu0/s0Q9Szs1d/FSYy1kRFWW6+ZblvoDEho1tukOWo2LKmEuvrFRwSBByOi/z7+SJPjfHIYx4KX8c2+X6LqrWNEmp6ljmZkw5gSCifF2GFcpQzJtTKYojnkAw+aZci5Jw577Szp3ssQk9d29B1X8UJT94bW10gq3xoUGUnR+8SyXqS0UpOdZjzO8dX0XoRZno7++PjhYHICtanL7+9TfsG1/fYSeOqdL3DfsQHBQElZIPZk2Y00pvLv/1QYnw64/5mKout9qaap8ojtk0WaoKZ/PunafssW/ttsGBrMzDtOc5JrORJbe2/MxWW/m2Ff7rPDoY+hB5CyKVQV/72PCYjerXHP9Iri/n8XIDuXBdv+bZvqx3iOQ4p3LghxobkkmrNHCg4x8e0z2ETpPkGxzF/kFNuR9GlUrHmHXDSme5iOpXfvUh+4lP3qd7rrQnn9xln/2Ll+2739nn3TDSIk1faj9SPqOjo7ZZ9/rxj99ln/jEXTKDQwvg5XRXANx/vSo8PyTffny3K9gdO056ulXKewwSFDnW3bbSln3idkuvatD96ctA4Sg+z7AYzl0qazH8XISwS0ELVMU5T8cv6g+98/Us8p391vXnL9rQC0fC89O7k9M7wEDum29aaX/jl99m737PTa5I8Wn6851H1NfXQ4glxQ+LgqxEUr+WyWT+62JSVgBzh4VLe3qGbO/eM3bowDlVjtO2X9vzXYPWeabP+qRcWIEYk8jNI/cJQVwuSryCMaMm82FVVPCp9JkC2mSmoNBoEeTXF8VATaGysKDpChFVy80tMs9GLD8w6j6kbE/WFVN+MBzTVD6qa8TJ94uQRARUIIjMfV/MBY7Ziurw1rwKN1mIQKWmRz7DUrxfESSlS64SsEp1jV0qKcSLSlq/sdV+4+8/ag89uNlefPGo/cmfPGdPPblfxJT3VamDugnTHdPRdf36FvuYSOojH77N1q7VvWByehlD2pcCVBE/DKjXs2cH7DN//oL9/u897XnjvPZOpyKGyoaMtb57szU/sskqmjIiq9Aax31wu9olMU8zPIxwPoDyR9ciFI4CuUwhPeUpKSkzvMKG3zhhPV9+zUb2nBZ56QHqXF4ETnp33rXa/uE/eo/dfvtaKe8Rbxmdbx7hHaytrZ3fTC4RJVWY2TAyMtKdy+UWjb8qBkRDqx6qh3eLlrvzIpfTIikIa+cbJ92Jjj/q5Kk+H0yLYxnC4mV01QUJ6NcbQqA/UFYKBvMA1YYPyOuGwk6+uzqmk0E1sy2ISLK9DPURGami85IjtSao7yJGIoeXXufZko728XV5fVJE3Ny4ycvpFoYHnzCQynhsHgUFRSXkmCrpLYRRmlQ27ov9LVs67Fd/9RH3E33+c6/YK68cMaZ4qZGyQV2Spa9Ao89yqbAP/ug2+5mfvddWrWyWGgokxv1S1EsFzwxnPnGflSn9B7//tH33u3vc7KytqQpErTDVa5tt2cdvt7pbltkEROxkpfvgXpQOH//rOxSEa+wH+PcRAYILYQAXCBuoCsXrIVidR2kPfH+v9UmB50/3W5nM9HG9A6zEgz+S1aR/7VcftrXr26XMB3UPRRnOA3CsDwwM/E4p+asAv4ElDRzrUlV/m0nsFht4qbyyomBkutCa1ypFtHJlk1RDm227daXddNMKW7VaFWRZvY+qV33xPlfuoBfZ+XxNkIzSQvp7Hyx8TDomfW/Cnvbu0sqWE0mNMiiWeZlEVJgWvOMQTWW1lBsKLh35tEROONVRTjjaPSyECfMoPKTnFY2/mHbk4Z9QBp8BVf+8AcFNtDInKL9vqSo3vxqqpAbrRdhZ+/739tirrx0P5+sYEsRzkrmquHTHWLu6yX70Q7faj33sTtu4scM7hOYxWcNjuCyEZ5ey8+f77dsynZ94QuaznnNGROn3Q3cAfT91t66w+jtXWQpVxXOPnj3//K6nFID96Di6HP6Ec8Uhw/kQf5LQdN8M52GNwuEdp2xYZv0E35XPjMr3zgwVKXvXuzbbPfet8x8nntF8o6qqipb3t0SHJYOpz7ME0dvb++3Kysp3lX7/qrnDW/NUMahAqCUc5V3d/Xb0aJft23POjhw570NODh/qtN4+mXEKg6mHzgk93IPyot4EQowSjsCLjtbhyyVO/C17PfO6FJ0gYkQU8SkUCD4jSLOMn39dGOVAieDrCc38EFBQjlQoyMbXsdP9MOiYAcL0yJeFI5KqkbJMOZHBeTmRDk5tZopAHRKXe4PUMHc7Omrtox+9w37yp+6xVataPd1cjo6vUQEvEeHeyrwMmM1PPrnXPvWp5+yZHx7mlrxzKg0KE8oj3dFg7R++xRrvW2vlmZSNKzzmYcgawg6Pj6dLupPnMIM9UHw+RiD4AnSssngaStd/FKTqsgc7reeLr9ngC4dIzMp5XrrvfHbMVq5qlBp92MmbeDQuzCdwrOfz+QONjY2bolMlg8t7A64hVPEWnWP9zRBe6PAa05KHX4tjXlBmaDjfOWBHj3T53OoHDnTajp0nZSr22ICUEhWOFiq6HUBaEB7N7mwhHAiErVcgz4KDkBfgOhwEmbGFKCA3yCRUTFQRi2my/BXnWdghdCPgl91NT/2j8mOe1jOBYENG5yt9MkGUX53UEtPArFjR4GH27D5jr71+3I4f7xIxKAsRlJu3+kCADBeCvNbf0Gof/JFt9uEP32433rhc5mDWKyflg3AuB9w66+3xA7F7x0n7wz/4oX33e3t9nizuywcxixTKZObW3rTcOj52q9VsbPN7h6wKNSQmK/5Fj9btPx17mOj65LMOEeMjEPYjstIHFQuGtp+yrr98yXL7z3tLJD8gfAdDg1l78OFN9iu/8qD3MUNh+oywl/ks5oJSdKzHKMlCxVisjvVLAS83HypTXHk4xvwbYpl0mthP9tph/fpu33nC3njtpHV3DXo3iLjvFooGsxDVxVeK+RW/b5AAE7d5c79OVSosk/+lq1S53AeFj1fmnwiPSegwMatlejDHOfv1Uh6sFk2nTLbMqdTSWuPxWEaMaXYZKgM5kWOmtloExji2lPX09tm3vrnLvv71nbZTJg4VjbLgl/MKq/vMDo+6etq8pcM+/ol77D3vudmWL2904vbFTSNcav2BM3Sr/mPAsz1y9Jx94fOv2mf+9MUwlEf3TJcNfFL0capaVmst79lsTW9bb5VNNUFVYXJNZstOTDSBsBzs6BK6tyiw5x+jaFfg3iE4kbWIfVxmb99TB6z3G9tt7MygldenPTy+O5bN/8mfvsd+WWS1enWzvu+s/2jMJ5eUomM9RkkWKoZ+Wbv1WXSO9csBLzeVlxeRikSl5p2M/Tk0V6MGTp7otZ1SCDt3nrYDB885mflUMf1hdgfC46APnUfpxxVaFmtrUD1h6E5Lc61MELNGKSI6GiL9V65sdLJk2tzGBvxI5T6Gj57ztZkqq6mT2aqESANflrc+qloFdYffSmqsEoVY4SRz+PBZkcNL9vWv7vQGBe6L7gH4vxTcRmR25URUDGDedttK+/Efv9MeeddWa29vsKGhkWByRs9jZlClZ7pWOO8zO6istMB++Yuv2jcf2+mKFTL2xRcUlCWvUDj4qto/cZtViSiJzbqL/uAns2AnjAUghymYoAEk2heIFiPscjE+GZOVnoOeR+5Mv3V/+XUbfEYmoH54OIfaxXfHyke/8Av3yyS+z1ssWc5tPokqcqz/54aGhl+PTpUU5u/OrxA41mtqal5caibgXEAl5YWPe3qjnFiFmJZFzLj+gRHr6hy0I6p4u0Va+/ad8RY2fEUNTdXW3lbv8VA7qCVIiAHEtEo2SglVpdJWU0uH0JQ+9OFKeQWpqakO1UqmX6XCYALiv+I1GRtjxk5VNIVzNadKQ+/5mFC4BpFBqD/4/h77yldet+efP2KdKhcdXlk+izC0HOZGxrxzLGV7+JHN9mMfv9vuuWetO+FRFHRRgAAvDir/1DA8M84zli5VGdYbfP31o/bFz78udbfd+26hHNJSdrAYw4IY+5dZ32It79xkTQ/e4H2exlnZOkJMMZAMwLzGgzd5wbcqh55BIaxORwfF5wIos8KqHFwd2nPGur/wimV3n3YHP40clBuyuvfetTIBH7J3PHijx2Skw3ySVSmbgKBkC7YUHeuXg5gMeIX4UOExu/D5xP2R6Gja7T6YlDVIFYmnvJWNylCRqnT1Qo93FBTn/EtXYjjTAQ5zOm7S+sU/TnMNf1MchnjxOcrjfX3gHiWGWoPUzpzts2+IFL70hddt+/ZTlmLcIMShCkg44rCEPrNR0CL68MOb7cc/cYdtu3W1m78DMnvxo80N0EBQnZQnfk6YmLTwQeZPPb3fvvTF1+zFF47IJB3yZ8IPAI0ONBTQWppuq7GWd91oLQ9utMrWjJt+tKB6gaNcAjjWR//9GcUXvBgQVQgfIyYrULQrhIc2gbkPKX13j/V8c4eNnh+wCn1/KDRWPuJ7fuSdW+xXf+1Bu+mmlVI8w1PSvNooZcd6jKlPuISgl2/JOdavHgJ5oYrSIiNAZeV82Er90J1AYbylTRWQlz8Qf/jK2a8oR6mJHXTK+3JNMkUIE9XXIoQ8qFHEQ7GFNQ8n7KWXjthj39hljz++y04c79HLX+ZmWPBBU65xVTiWYy+zrTctsw9/6HZ7z/tusnXrWrzM+LPCyjUXZDoruFXiQlI0ONC6SKHPnem1L33pDam7N2zP7lNWIWLgGkRFeeh1z7CkChoH7lljHe/dYpl19OUK552Fo2dQzA8Tsbri4/cVX+X+onJHm/j78H3/G0Nh6bWupPLdQ9Yt83TgaZmACkVnUL4v5kDDLP/kT95tP/GT9/hMFcy7NZ8odVUFSrJw14Nj/epA1cDrBOZiaFnjK3WlgVLyMH55EqEScY4KFr0Ak3/iGLOD+BAKPjX8PmEOqoP2F5950V556ZjMl5x3y4BEffiQkkUp4Mfi/N0y9z78ERHVe25y8xAixfSLijWlrBeH7k9xUDjxjBQ0IkCaqLvHv7XbGyZYFAI/XJjvS9AjQlFVQlR3rbS2d2+2zMZWkYeen8rpg5kxV8NDcRSeSoGsuMyzCOUOYV1dRdGKySpGCKpzIiUOhl45Zt0i1OyBc963CkkcOv6O2m23r7K/9bcesgcf2uw/LDSazCdK2bEeIzz9EkM6nf7/JkQ1F1A5wvuFugFUEvxaMaZXfkgq/gH1zeT1QpzZQZiwhDkO9oMHO+3PP/2i/c//8aQTFn4W/F+YhSgHVAKmKiZMR3uDfUQk9bd+7WF7/wdu8TF6zEWfE4lRrynL9LLODMoQSIL7cJ+cKnq3VMrjj+2y3/mv3/Pe8adP9XqjQl0t6wIqitLG7BpTfpUNVdZ412prfecmq9nC4GhdE1E587mqmg0k5Ek5gpgqFNrJeRKz3Ayn9RnXvY8cPG/5M/1SWspT98LPC6QE8TLLwspVTd5VZL6JCse6CPE/R4cli1me6MLhenaslzIgQdSbtwbq386dJ+2zn33FvvXNnd4iSR2nkuHYxwHPfOkjrGwjEXHDulb70Idv9z5UN9zQLmJltojRSVKNyXNugKhQdwxjYimucdu//6w98e099jWplN17zirdMe/sySwPqB3vxCoFNz4sdSfzqvHe1db8jvVWvabRFRUOdSc/pa69kI0fhXIVKKj4XOy3CscO7bq6ikCaMSaDuv+uzLKHzssEfM0GXjlhZVKhjCTgudEI0N5ebz//82+1T/7EPd5ay7n5xGIwAUHJKavR0dHfSlRVaYFKB1FBDswE8MILh7wXOM7r01IGFTK1aGmkywRWFOYY073QVeGhB2+0v/mrD3nFW7++QyqB1r5YTRVU3twRWh7JD8Xx8otH7fd+9yn7v3/0rO0RUUGWONLp/oEegTSZUYIMa9a3WPt7N1vHB7ZazYYWL+t4dC1GEdVE2+JzBUySj5u6HEFfbwLuV+RIp96RA+ctd7LPzzHoTdTn/c0o92qRKH695pYaf1bzCRzrfX19B6LDksalvinzDv1qJo71BUVxlYteD21oYZuYGLMnv3/A/vzPXrTnnj/shIS/KExxgwMfNcWA6bAKzSPv3Gyf+ORdtm3bKl2v8IpXaF28PODQp2tC5/lhn2WVyQp/+NRBy42OurLDbEL5cRc4y1kslAkD629dbs0PrLX6bSt8IQgWsxjPo4MgTH/vFCOYYqGE3Hu4/6kkRJgQbvp5b0gIURxFHBjC6hlBVqOdQ9b1pVet3x3ryl/Pj9SGh0ettjZlH/rIbfZLv/Q2W7eubd5bAReLqgIlpaxwrEtZRUcJFg6qdFQ81RLcKbW11d5b/nvf3Wd//ukX7Lvf3esrTTOMBeKgsygqx1usZHLddPNy+4W/+oD9tb/+drvjjjX+603v69AA8GagZhZqJxWVD9UJ1ZFOp+3woW4R5gv2P/779+2pp/ZbXorEy+JERXipKREVXSXSLRlrkcm3/CM3W9NbVlslPcSHpFboCR6y8Pv0XP2EyKOQ/QwIFyG5AiZTij4XgvKz2CtdI0YOnrPcsZ6wTmBwVznBE5d51m+7bbX34mcuq/kkKrCYrJiSIisc68PDw9FRgmuPuGaESodaqhI50C8KUvjUp563Hz59wFvM6NNVKZVAuLx+YIaHsj4m8G0PbJDZ96B98hN32YYNbT7cZ3CQHunSI8X1e1YQCOVSKA3loBsE51999Zj9nz94yv7sz56zXbtOiQhpxUo7IZIBPc/HpFAgnNqNLdb2fpl9H9yq/VZdrnC/lfvKKIxnJaLS1gcYe6ZRrhdhiVBCPvwFHlFphG38ibPgEEUFRnuHbXDnKcudkgnoSkums66PiFxrdB+3iqi2bFnuvsHEsT4VJUNWONZFVtfF0JqSBXWMjbZ0T6BVj9a8Z585ZF/4/Mv23LOHnXxq6tIiEGpimZt9DLBm7CBdEv7633zI3v1uqZimjDvRGfsXFFpcsd8MoaJTCOIxR713S1C+P3hyn/3u//qBfemLb9jp0/1OYAygpsITlmW0MO+Yf77hjmW24sM3Wdujm6x6eZ0rGqbKCSqKtIvJJpAKRZw84ztB7RRCxQgPKsSJU0GRFYcM++RDwvShYhziyJFuyx3psbGBnJRW3FlWZZPYWyY1dd99a2X+NXsXBo87j8D6K9WhNTOhZMhK5t9vibCiowQLBcw/HNgMxaEyvfwKq8687IQV+kox3g5HepgLHXNwzdoW+9iP3Wm/+Ev32733riMVmRdM3cxKx1SKkPZc4dOnKJL3n9Knq2vAvvn17fYH//sp+84Te6yvDxVX5WP8PDxEReviyJhVd9Ra67s22AqZfc33rLJUJhUNVmaywJBu+EcpC6TDNf6N6/oUzvGr8d8CiOkf/QnhtaMtu9PDcv++nmLnoA1vP2n5071hehh96N7BDAsMEt+0sc223rRSBDL/jvVUKrVoHOsxSoasxPDvulLna4IrAxUPcmG2Beoe0zB/5cuv25NSNP39ee8b5b3AdQ3ioo/Ups3t9slP3mWf+OTd3tpHB0Ycxfin4qE5F1bfi8EpxTJSU8yYcOJkn/3lX7xsv/e/nvKWv9H8qMoR1kNUMYyl3r2PlLZ1N7bYsg9stRU/usVqN7UVSEyqqhjkELYz4IKTIex0hFKG4IH6QAg7GUM7mH/uQEdlHu2ykb1nbEymILOBQnKQFc9y5aoGJ/o1a5o9YmE0wfygurqaxUtLdmjNTCgJsurv7/97UlbRUYKFAsqCMXr4gU6e7LavfuUNe/oH+73DJb/8+I74PaGJnTmobtjQap/8xD324z9+lw+bYTbXy59/SsRCPKk2liiDNQ+ILP/iMy/Zn/4J3RLO+JAaer2XV6iiM44R80mmHSv1NN210lZ8cKu1P7Leqlpl9uWUXk6Fdf+Ukp9WnHCovzMUs1B2tjMEgIWEmPSAx+FQDOTmIPva+BTRIqvsqT4b3H7KRs/0exjvgKYwkDrLnW29aYXdffcamc81Inv6VSnMPGIxdg8qCbJKp9P/OnGsLzzc/EvRcpdzR/pj39xpp073ey9xhta4yZJnKbFRn5b5wx++w97/wW22YgWLOYSOnuCSecqhSEqfebDor7V79yn7k089573RWTKLcYysQuO+LzEmi12MS1Glmqqt9R3rbNVHb7aW+1ZbhUzDUZmmE2P0nxJZlaGAggqaCpHKbOVUOaIdfWZSONMiKliIwvlwzf/yR+Ud1/PEqT6y56w7/5kJlEs0OqBCV0tN3XM3vqo2/0FIHOszY8HJqre39wGRFVMEJFggUNFQBtXVjLwfs1dePu49wg8ePOcqiZYptt6hU4S0bEWTfezH7rAPf+Q2H3Cby821W8LMKOSfFg+V2Y43Ttpn/vxF+8LnX3FHOsN7WHcxdKiciMbwTVhmTb0te+9GW/6+Tdawtd19QAyn8fF9gTMuAmeXC0CDXsGsmw3E5ROF9D+F9LgfxJM71bU/cqjLhnecttz5Ab8HfIGUHyc6w5Yw/+59yw1WxxQ5+iGYb/CsF5NjPcaCk5UqQeJYX3DI/JMpwq/6iRNdPvfTG9tP+IyitMRxHV8RjmDWK3znI5vtfe+/2daubZWayrmiKphOlw6iZjJh5ZnXXj1sf/pnz6kMO6y3Z0TlKncfGi8qvid6o2Mq1m1ptZUf2mod79xg1SJPTL4x+k/NiJnKJuJzfpm53NPPFqioGBjO8d8iEFnlhpjG+rI2KPLP7hfxi5zKZbIygR8/CvwAbNjQ4lMWr1tH14rgC7ySZ/lmWIyO9RgLTlaNjY1vTxzrCwcqDEt+QQqsb8isBc8+c9C6O4d8WhXOM8Uyw2zoyvDgQzfaj/zorXbDunZXU1fDZIEoy8sn7LXXjtuffvp5+8bXtlt/77APRGZ+Kt5S+nqhmioyFda4rd1WvH+LtbxltVWJPENLIIpkNk00E9XonAITHnKI+SEslTU9/ExmZAHkGtLhSGGl8PCrjY/kbFjm7BAtgD3DoauCPqwAxHNjyNDb37bJ7rprrfcV8/n1A4POGxajYz3GgpKVGP4fJo71hQV1A1ME/wkr6nz3ib1SVz2uCsLCqeHXnkHBW7Z2+Bp227atELmMe690qtblVC/ypXJj4kEWr796zM2+7357n/WIqMLQGZl++sewGHekq3I337nKVvzIFm2XeYuam316h7xD5kUY5cIyilQoxOSFiHCiPemi6KiAC88EEgvnor8qR3maajVhwwc7rf+5I+5c52a9VTAy/yDhTRvb7aGHb7R1N0ihyvyDwOZTVYHFPO52QcmqqqrqXyaO9YVDrKpwrHd2Dvo0xC+9dNxXUYEsmP0TohrVL/6atc32/vdvs9vvWOWKgDmq6GtFmMupXlRKWh3Jf8/u0/aZz7zsk/f104eqttq7JvB2sio0Pqqq5hprvXeVLf/gjdZ4S5tXfB+ELMVHF4m4EFNIabJg4exM5fRzcJaeBft+rD/EePPKgete/5z0og8tlbqSPzdgAy8dk7I6YyYioqMq98z6h5DSqtWNPhPo1q0r9AwqI1UVUp0vLFbHeowFI6vEsV4aCMM6xn0RihefP2zd3YPeGof/CvMP4qqrz9hb3rpeKmCrr2iDjyoMn6FqU8PmWMsULO7wiUkJUR04cN6++pXt9sR3dttZVXCW+GK8IQRAj/T8cM7SrdXW9o41tuIDG61+Q7MoQiShyu3TKlAGVFUEJxyd8z5efhRjpjJG56JgcQjyngztCc4UNwa5KJDisAx8GSq1d8SJaui1k76AKQTGQhnM3oqqYprpt+p5PvjQJmvmeY5Ioc43Uwk8l8XoWI+xYGSlB/fvE8f6woKXF3XT0zNgzz132PbsPatKg28qDF/J5vLus7rppuX2wNs2+jAQ4mCyFOC1OezOBaqT5AkhserNl770qn3rsR127mwgKh/Go/TGRaDj+VGras1Y2/1rbPm7N1jd2iYfNkOXhbhu+4amN0c4GSzCaB8yY6tPFGUKnJYIH4UDsoB1HPZDn6nCtamI8uCjCKyuTDcF1gHsYyYI3RPL9FfoeTJXVS6f9/tjNZ+HHt5sm27sgMe8BbA4//nAYnasx1gwsqqvr38gcawvIFTbcaBjkuzbd85ef/2ETMEBn6+8MhV8WJh/zc31PtXLrdtW+qwHqKrL6Vwdkwu+msp0uS8f9p1v77ZvfH2nHTnS7UNnmNNd2YZWv5G8paU62t+xzjoeXGc1qxqM1Z999eSIJGAJr+LT6rkfRkEKCGbejNCFWNnw1/fiHT8/efZC8DDKZQ5nWBUn72Zf7w8P2ciRLleR5fjdpPKYuhlVtVLm3wd/5Ba7487Vfr+Y2Qo271jMjvUYC0JWiWN94UHVZZUcVsahAyirP4+pYmKaUXtYZosuA5tubLUHHljvU5dQ2YITOErkEoEfyvtyjYzaUz84YF/72g47fLjTuyJQFtzarCzDwN50Q7W137/aVrxzvRRVo6spOoLGQDmFYhQTyYUFK5hX4dr0EFNNxQiK4spMEi2OXYwpMXTAEloQ09C+s9b9xD4b3nOOjH09Qu6NXv3MNc/CD2972wYn/7bWOhuRCmM5/flWVWApWDELQlZi+cSxvoCgClZUytSSKDh5ssdee+WEdXcPe4tfSh98WHzaOurs/gc2eGuVL7MusqDuX2rlgjCIwgwKKLZ9Mje/8sXXbKfMJTp5MhcVpODj/GQSpevS1vqWVdb6wFqrWdPovinMwilQel4ML0q846lwIvwNu1Nw4Smd0f/4nviLGeiJ8/GDGEWxw4OQ6ZfyebOGpE57vn/QBl/XPekeymX6laXCIh4sP1aVScmU3mDv/8A2W72q2QVZTPxR1vMGHOuyYhatYz3GNScrHOuynxPH+kJC9ay6Ku3Dal577YQvnUVrFENaeCVGxWIMr9m8ucPe/vYN3geIKVpYW/ByKhb1mhk+IcgjR7vtW4/vspdePm6DQ1mrViWGCBmITMsfc5G33LnMOh5eZ3U3NIapXXCme0Jh4/D96ScKx1E7XXQEpl4vxuQtxTcXbT30ZLRpcRWkQmXnNKZf97d22+Arx93Php+KsX+QGJMW8izp7vHRj95ht9262vMbkfl3raofRLyYHesxrjlZ6cEljvUFBi8vrX2dXX32/HMHrKunX3ULZzstgJgsY9bSnPGKtXZti4fFjLlcIE7os8V6eMxJxVCe3t4hnUu5j8znc0KNpFWptrRZ+9vWWMPGFu8WwVg6GMHpw/8UQUQRnOnhnmKS4QIECaabedOTCCQUBY6AEuSfpx0nBDyo/uhZYfphlg5IHXZ+e6/1vnDM/Ww42VlVGZOWBWgpEv6+j3zkDrvzzjWuIp34RWSTxZ1H4Fjv7+/fEx0ualxzskoc6wsLKiLEwTi/g/vP28EDnTY4mPcWOgYJQ1RMKMcyULffQeWqclOm4PuZO4gCiTDmj35ZO1Sxn/zePuV53vPAf4U9NIYamSizmnWNQVHd2Oa9vX0O9Rn9RtTy8HH+iEN4GcPHr2o3vOBx+JkR4kdpRPDQHq04nsIwLEmEMy5V2Mfy+N/YZQMvnzDLjYce6iIyWlRp+RsdH7ONm9rtwx+73d79nq1WK/OWBgpM7GsFHOtSVVujw0WNa0pWiWO9NEAfJ5Z3Yon3ri58h+UyAfFhjbvpwjJWTEmMGYgfC9/K5YLWvwp96BXPas27d5+2/KjI0Xt5q/qz3qHMS/pStd69yppv7bBUTaWNYiapPIErIiKZ5JN4h23xfoygpyDEAhEVPsX0A7ynlMhyGi1NwlWbSIiFSFGZuTP91vXd/Xb2qzvcRyU56gTmElJhmUkhK9OVrgk/+qPb7L3vvdla2updUcVENYUD5xFLyYq5pmSVONYXFm7BqLKhkuixfkDKqr9vRIQks1AmYF6Vjv5A7cvq7c671/hSUFTb4kVT5wryQqmh2AYHsrb9jRP2gx/ss65uzD/G/FV6NwRm8KxURW+9a7k139Fh6aaMO9pNJEauEEVcsafW7+Iyzaa+LgUhBScmtv43mGrlVRVWSYufns/ArjN27ks7rOtb+yx7qMe7YJVLqaKoSGJUapD56Desb7Uf/7G77CMfvd3a2+osn8u7mp1a7vkFjnWJg9+ODhc9rhlZJY71hQckharCrDtypNPOnOn15vNyvQVeR8fxZVXY8mUNdsvNK7xfFQOY3bq6RMR5UYePHO60J5/cb0ePqnIrLZ/hQWHw+ZRJYdVvbLa2+1dbZkW9O9p90jzK40AJTR5cAL8CocEaxYgOiRv8WeF4ZkRkp8K5ucsBUUTs5T4RoFn2zIB1PbHfTn3mNev+wSHLnRsQSek+RGIoKrou0GBBN4UtW5fZj330Dp9GZ9XKZney52QGw2wxGV4LkFdTU9Pfjw4XPa4ZWenBJY71BQb1BLVDj+ljx7rt1CmRh87j5KYpnSmJmRH0hhtabfmKBldczBBwqaC+U1EgJeZLZx735549NNl3i17bYyIkFFT1slpruXO51a1rcnOR1j8S8Ert9Tr4pWAQDvFDzQiCK47Hi2KAOG7hFDuF6w4/BWEpD+0z7hCzDkWVO9dv3T88Yqf+7FU7+5WdNrzvrE9RjIOdGRTIjmFBQyMiKimnW7atsJ/7K2+1D33kDlsm0qfV70rm+rpcLCXHeoxrRlaJY31hgWLABAT9/Vk7K6Vw9my/ama5TLUwCyiVqrExY7fevtIHK9NiBfFcKsiLgdCjMuWYmvjVV47a6VO9k2MOSZM+W5UixqYtrdZy2zI3BX0oDXmShqfkbCXEhYCwtB8fCr7rhSw66Zge6OLwnCA7TDpIqidrXU8fsdNSUqf/7BV3po/1DLnJV16ddqKipPjzhmXioUjvufcG+9mfu9+7KLBSzeDQSGT6edLXFEvJsR7jmpBV4lgvDaCqUB4MdcE0y2bHvcuCqwORBAqLJbVWr252BTQ+HuZXumTCUnq0OPb3D9srUlVvvH7S08B/BVBrVPbaNU3WeEuH1ayoc8Lxjp/FlVpx3Cx7E0yJckH4meJPy0Qf1FRlRoQpwh7YcdbOfG67nf7L163rSSnCrqFgEtKvSuqvjNuYGLPsSN6GBrNWW1Nl7370Jvtrf+Pt9u73bLGGxho92xEfuDw1r2uHpWjFXBOyShzrC4/YPMLU6x/I2YmTzFklUkFtqU6xUClktnZdq36RM9oPi0OEuGE7F8AVdPJERZ853We7dp62E8d7najoFEpmTO2SrktZ863tVr+h0RdUcKe6E01k7pHYLPkWnw77IlyPxye+GqfF8dSEgnZjh61CSEmxsMOoTNbOJw/a6c+KpJ7YZ9mTfe6Xwm/lMypA9hNh9enBfvxTo7ZiVZN98pN32y//yoP2yMObXZGyqCuqMjzza4+l5liPMe9klTjWSwGqniIPeqhPjJfZOZl/A/0j7muBsIIJOOFj91ataLAWbwWkK0Oo8JcClA3TzqA6GFZz+GCnD+KFCL0rgSox+9XLaqzx5lafVQHzj88FdRsyuaC+xz6sGHGAmK7iq7MThRMYwShT1Ilz+ESfnX98r53/2m7r337anf8VmbRVpCqjOIL4FCU10DeiH+BKe9vbN4qk3mE/9wv32y3blruJOxQtk79QRAXIeyk51mPMO1npwSWO9RIAL7AvuKB/x452i6xyOqmvX+dRQdTdpqZqXwoKvxUthJda6ZxbFJ5pUJgieceOk3b0aJerNJQVRMbQmUqpqvotzVazss4H+zI+0B3n07KCVPw8H784nahAHKA4crQfBfaY3P/kvQRa8wnxtB060m1nRFLnvrXPRk71uYpyBztNmYRWOrSKDg7lnNg3be6wn/rp++w3/v677cc/fpctX97ojnTGALJIbMgnzuvaYik61mPMO1kljvWFR6hAYUbPgQEpA30GpRCoU3GFFI+57wXHsA+7Qe1QSy8BhI9XyDkkRbVv7znrZu5x/GKRY50m/kxHnbXettxS9VVWhnrTZ+obQr5R3hSSInozXXQ+FHkawrVASvFxtInvI9oAnylB28GDXdb5nYPW8+xxy3cPe1eKct0DQ30o6yg+LD0vxk6yks+P/fgd9ut/71H76zL77rpzjUze8jB7QjTHFuoxFLAos2uIpehYjzGvZJU41ksHiCjMLyqWVz4no1C5IBmuYca0tdc5WdEM75EuUSHgWB8azNuuXaft0OFOT5suCdhQmHopmVa1axutdl1D1FUBBz4kE+IXg+o+vcoTrHymC0UnZiJZ57roXsp1fybrbvhYr3V+95D1PHc8rOdHSx++KYWBrL0n+sior+jDaj7/4B89an/n777L3vfeW6xJ6pN+VSO6Hsb5xamDC/O/VljKVsy8klXiWF9oUGmoSNqqAqNwUVjnzvVLMYz6bADUMHxTVM7mloz3s4K4wEwEMhvgh9jU6+4ZtMNHz9vp073eM96XnFce9K1KNVdZ002tlpKZRfECUSkjSFPpFLLkXHQMEcy5MFF6IDBUlAh50QophalP/syg9b54wnpePGb53mEnzjI+qhHMtzU4nBWpmd197xr7lV99h0y+d9kHPnCbrVrVLOUYTD4IH8y5aPMMWTFL0rEeY97IKnGslw4gElVhd6APjWRtJDdqo/lQqV2F6MOGVsCw0Cj1O66BUMibAyJgviq2J0/12JHDXe5kD4pD+aA+RFrVrdVSVvXuP2O2BbEYV8UrIZ9Cbpwr8E0B4WimF9fpjgi+LS5/fG7CuyeMDuWs99WT1v38Ucv1jnhLIIoK5HMTvpBrU3PG3vXoFvvVX3vEPv7xu72jLIO8BwaG3cwtVSxFx3qMeSMrvaSJY33BQYUNH+oujm6maaGfk5t/UjvOEdqnEyf71dXMvlDhFVN0QiJzgq8woxh5keCpk312mJkVREgp764g9SZzj46fNWsaLFWfduIsDJGBSKLdSVCwAOefmTDTeZ3ze4rIjxPhCehTWRn6UR3qtp7nj8kM7HOSwiyk7xRTDA8NZa2jo9be/75b7Jf+6tt8YYfa2mqZVzL5RGIkGwh4hiIvIJayYz3GvJFV4lgvHQSREZZ/ZxI8hr0wbxUmGjWOysc5FhUNDuK4os+9SmLq0YLYK5OKyfzOdw45gUEEzhsiiRStgOsbZQKmdU5EKbKMs6KV8qI5ES4ullC0Ow0XpuJh8cmpLCMi0r6XT9rgoR6fLcEHIOsaZWEMH4O33/XoTfYzP/dWu3XbKo/N+ohuQjt5l+Y7vZQd6zHmhawSx3opITiwIQx8Ssz5DS3QBA9J+bQBki6QFz6sVFpmkvZRYaHiz04LxSAP4jCLw4H95/xcnISTkvJCUVU3ZawiI4Xjqo7zIQfKcmFO085QnEhm+S5/ZkDBhI2Bn6rCZ/Ec2H3e+t84EybKSzO2r9x779Mtob6h2h54YKN9+KN3+Io+pIITPe7C4c/rgrRLA9eDFTMvZJU41ksJoZI5L8jWGZF64JOmJc6VL4tDhEVNAaZb6L3uFOLn3gykTVjiYC6dOdMfOpkqLbhlQuljZlV31FiqscrVTIgTALmEf+GFnDHXOXKEp1IcVvmUyxTFSh05M2D9u8/Z8EnGROoc5p+2I8NhKay77lxrH/vxO+3mbct9qhyWHIvvLYDtHAtyDbHUHesxrjpZSVW9PXGslx4w00ZH8+7UpuXPHexu/gSCwsypq01HLXeBxMLnzYFCYjoYwEwOA4NZ7/owAUNEfinmVq9urnYHuystnOuTCCoLopma42z5h/MusqYFwZycvI4S0n83RUWeAwe7rH9fp8w/yJPhM2FiQYYgrV7dZA8+uMnect86EXmlDUt5LcRsCZeLpexYjzEfyuq3Esd6iUF1l+pbKYUxnBVhORkFJRPqc/gH4dTWMlvCpS26iZ+LD36vM2f7rb932NVZBVwlEuIfiyuk66tDr3ER2AQNakVZeFkUju1U/gn0wx/KFBNQbA4WpwEC3QUT1y95IcyyZwdtYG+XjZwa8KlfnKhVjmD+Vbkj/YEHNun+M94A4a2XcX4ljOvBsR7jqpNV4lgvQai+uZqx4LPqH8haOsMUJ1wK81uxyox3W1AlDavczAVQAwotUApzOtGixlqEXKmUenFK0R/6MFW3ZwJJoFgok6cRg0DR7jSE0xAZMaJY2sTxZ44WSJLWvrHRMRs81GVDB7sjkzS89mPjYSmsdevb7P63b7CNN3b4s7iSxTGuNa4Hx3qMq0pWMgH/P/wqJygtoG5SlSkRyZg7jN0MZDZOr/7804ugClwjVYVpFJPAm4OQOOvZsEbehJ09O2A5HyAtFoAJvN6XWUW60iobmAcqOPdZCCKQTwFBhc0MJyRMSj6OaKsI0+PEITwPokjxDR3tseypfqtkkYooQNz6d+dda2zr1uWuLCErFWPR4HqyYq4qWYnl/3niWC9NlFdABGM+8R4/KN6bW+epzJiH7gwvq7BMJu1+nEupsE55ioDJ1NM9LOUkcoKsYCrmxJLSTkNU3k2APCGqGUBhdCX8nY5wprhYk2E4WXQh0KD+enPkhOXOD7n5N8rSWN7vKzQGYLauWd1s9969zlasaLTRsfyiIioc62NjY/82OlzyuGpklTjWSxdwQOwsxkSnY2gVzfZUaF1keSiOa2vwV4Vm+jlDtRuiq9SH6VPgKMwrKv0E6YgwnAj1r7KmMqSta7HLqRiutMh6tvyJM8kmQYVNCemXIrKDPMsVRrc9dLzPhvXxtz1Km5VmMrVp27Cx3TZuavM+ZihPL8Is2ZciGhsb/0m0u+RxNZVV0mO9RIGK8D5Wqoy+8KbO4Vy2iXiCPRFJRYXMwNBZc+6VNZAdaWEK4u8aGsKBryueSLiGSYgbrIJBwtr35bdmRXwtkE5AdE4nJomUffIPR1MQzof49KcakfmX7xqWKUr3jBCDoUCtLbW29abl1tFR7+cKraClDxzrEgivR4fXBa4aWUmSvjVxrJciqJzMqBCc5ky6F8+DTrWkKwPHKaYx1smw8KgHfRNMDYS/iqzCLARjlmasHcSncEzyV1knItR1CI1pE4IumgmBTIgXQvA3nPPjcDsBvh+Ra9F5DFyPJYIe7Rn2lWhY9gsiBvGWVadZMquhvtonCESFhSulDxzrUlW3R4fXBa4KWSWO9VJG6FnODwnDbaiMzBhAxaYVj86aYygvkQuT7tF7fXYiKUZgh6je+5ztPSIG1h50zlB+gTsUgL5bKKt4YVPPnL0QYirCD16hBIQJRx6a3cJFx9TDoKo8sO4p15+zkbNDOo3CC7MqQKiQ88rVzbZseb3207pvevYr2kxFKkH09/dHe9cPrgpZZTKZxLFe0hBxyPyCsGgNjAmGisk+faQwr2gN9JY6Ts7kVJoBpBFX8OGhUV/QFGLw2PrjSUnh0DGTFkd6k2MzhigX5lF8vrAff6JzcYbR6XjGBuB7OvYZSHPjNtaXs1ER1sTYqBMV98ZzqEpX2rq1zTIBG/1Y/xcNcKzrPq4bx3qMKyYrMfzDlZWViWO9hOGE4Ttl1tsjM1DEFVrrmMeKvkYTbgrRGTINqXAt1Hr+zAFhEQUoii3qimXjUWju02Iq40wq9CT3PkyBbCJKmwauBX/TVBC2yDScjDpTSJEVak5KMts95H4rD89t6WGwHmJNptJaWup8vvlcTtcVIObAxYDrybEe44rJCoZPHOulC6+cIgkqo09lrH9M0YvTnbrpsyyoIkNQtIi5o9yJgKtzq73kwYKmA4PDls3molVsQmyuMac5qspXscE8jFRbrK+mgrMzyZxQHv8bohdB57kHzkdlZ0oa39V2dCjv6o643CdTveCba2rK6FyIBKEvBkQ91l+ODq8rXDFZJY71UoZqoGoofaqojPi2h0UmOLo5H1rWggqhS1J1Ju0V2tf1Y2eOKMdhrrRRVTT/hxlDlbLSYNhKBd0kpLScF8iIrRATRTHIFkqaenYqnLJCQCFQHh+/LwBBihzLIKzcaGBfXfPc9IcP08U0NkhNQtq62cWiqqIe63dHh9cVrois+vr6/sVo4lgvYYQaOjFR7pWSFZF9VRudC6swl/l5nMvMEsqYPSpuMBHnBpQTLY30/GbRVGp9WIU45E1HUFoA6TlO1wVnTKeN+O9MiAhEe4UXNMSbjB0XsaiokBCkw8cXwtCJ0cF8UHUuF1kOn/KWW6oqpaKElaP5reU+FgOuR8d6jCsiq0wm848Tx3rpAzGDKdjXN+SVctyVVlBbyBEWJa1UBa4SodAvitPU7blUX4gBkxKlMsT0MyMyA8kwXPWuEfSx8hWNMUdJNCLD8HdmULagmYrDFVQUJl/x+SlQ+u40FzGh+Vn+ywtKfJWNRgRWpamtZQpn4k6LX6KIHOv/Kjq87nDZZJU41hcRRECAnurM0UQ1D5UeJQSRVfgULiyQwGR0wenul+YEVJDPVCCCGB7KS7WE6WJwJLEkPAuJVlZXiLhi0ijCDIqGMx7sggLMVqJwvpC0p+BEyerPESs7ieEvC1xZZo2N1X6vKKtgEpc+Ghsb/3m0e93hsslKDJ841hcBvBKqgjIOju4LmGvMvEBrHSjXNXxN9OamJXBiPKyePNeqC/9Upirdac/Ee5iX7vOCHEQC5Ti2lRiqys3AiDdikI93PZh+TifYooxmAlcno+BdL05Au8GMFInKDPQxghFRjUbT39TVpd0kRHFyeQbOLClcz471GJdNVoljfXHAeQBTT4TClMN5EVVcOfmMi2wwiRjAXFWlCiyz6FJURujmQE0PaxIywR9wMiEZmZsscxUWOtW56e9MnFVRloQYF7FgroGQ+iwovkBAfZyoFNdVldKZwK8aldGH/+gf6xti9hbuNeRVqrieHesxLouscKyzdlqCxYG4OjI2kPmmUpGqArKCfC4rZl6g1yQr21zKb1DohoCTPgxexm/lyozk9MG5jqJjyXhMwgvgHKE/RVxBefFJwYOUtFBaAoWAhJkC8vOdEIa/DLEhT+cp/cFfR5mYDRVdhs8KsrrkwdsLgOvZsR7jssgKx/rIyEh0lKCUQR1E1WD+MfMCH8zAeN6qeKn4utoqJ7FgJgVCmAsgAFoDIYaeniF31seg24ITF+fcFON1gxT0CZwSMcxUooiP3NDTwWzc6QoqDh0VmSOnKhSi8h0dyIULujeeBWMYeQYNjbWTznVXhyWM692xHuOSySpxrC8+0PKHmugfkBmYZwmu0EESUsKUh7D4sExXmEpmbpXX58SSGkO5jMqepI8VZqS/VjBDrGSUrk99HJMCEaZnMUOWTiWEFQqXw7GjaDcOEZLWP/Hj+FCYYYJwYavz2kHp1dSkfLK9QFghXinjenasx7hkskoc64sNmD98b0FdMTawKh2vXoNpmJdSZkrjlDvhfcGIS6i4VH7yGBlhADQrGovslACOe+w4JxvZdKwZ6NMZ6zjoIViDuEDnZskTvxfBpl4OR5wn3mQygpMRJ5T3mMgzDO8RtJFB6Lsskc99VlWlRKCBoMN9lB7S6fR171iPcclklTjWFxfgCpzJTOGbHQktfTTXey3X/5SuYU5lWOC0IqzKHMeL92eDr7mnVyEQxIT19w0b/S990LROBn9VuZRVysqYcUHnnRMiYij4iaLtDPkVk0jR7iQw+TyasxYfnSPvXBjzOC4Cpr+V5z2uj65BqAy1wXxlOptSRlVV1XXvWI9xSWSVONYXH6icqBvcRfSzymcjZ7Lqb3DZTDiZQWL8itO7m4+7l8LlWcG1WImhTpjQjjSZ3cAdTSIroqfqlL6y9PMQCmcj5vGyFBHNdMRLzPO3cJk0IhCfjX+iECQFEQ3lg5rTCc+HYUH6h8JKi0DTIlA3e6M0ShGJY72ASyKrxLG++OCVU5V3lN7cIg9a65i7CuKgjjo5iZlQXr09fSIezKMKVeQKbyGMSWtmBOc0YRjG473flRk95HHfk0c8JUyFT+qn0jhDKm82+sQ+KfYnPxGgkPgDCpfiMwXEUWPCQt2N6Z4mZAqWi5ScppQXqrKurtobAgiL/26yDCWGxLE+FXMmq8SxvhgRVE+qklVbxqyvf1hmHw5xmvNVVcUy6XTKurqG7Gtf3W6f/ezLtm/fae+FznXvi0Tvc+84iQkVJTuJoNpQJ1T3/v4R70dVqYCYYk4Q+ufLtMNoxEfI+M6FmOmsp6ALeLoKlKK96KCY7CaJUGWdoCuF8tSt+jTK5TCnEoKciVPDoG1dDx1YSxeJY72AOZOVvuDEsb7oEJk/2paXM/HeqDvRWWA0VFBV7rJxkdiQPfvMQfujP3zW/v2/e9x+//eetueeOWznzw26I94H/kqN8Zls0YsAV4yPBz8Yfa0YFB0IgYuQhsiyPu2dPCETNwWVr19mdxqmd5vw3JSYx/BLheucc2VHa6aUW6o25fNmpepY8qvc6W2C8up/vCwXsSq0DwFnaip90PWFJLzwSBzrF2LOZJU41hcnqLA4kXGG1zdW20g275PjoS7gBaY8rslU+UDko0e77Hvf2Wd/+ifP2X/87cftP//nJ+yxx3ba6dO9rp4gBggLEzGQVuiOQP+snu4hEZaISukgcEibEExlTFDCKLQrHUdEHI4obKAfNvob/geC4yLlrZAm40Oa1SLQ6pSv9AwxcT+j/VkbFsH27DxnXS8et57tZy3Xk1V4maCRayo7PGY1NVVWnQnDgiAtsis1JI71C1HowXcR4FjXS/3waDIdzCKDaqdqIn2cUDtnz/bb7l2nrfP8kFd6JwBVVF/qvaLCfVUMah4YzNrJ49129Ei3HT7UaQcOnBNh9Tsx1ddX+8R1IU6Z+7Wo7EePdNn3v7fXzp8fVDopJyh8ZKiepi2t1rS11ZdtZwYE1J6bgsWSJtrFhMM881kaUHJVYVtZk/bw7jjPSSEOjVquO2v9h7ps4FCPdb54yrpePW3nnz1u558+at0vn7ahwz02JnLmXik7pq37rBoz9tAjm23Txg6dm5jsxlFKyOVy9m//7b/9l9FhAqHobZkd+Xx+WEj8VYsO+nplh0EO+KZOnuyxL37uNXviu3vs8OHzNjCQ9XGBlZX0NxJpiXjcbFSlhmjol4VZx3zly5Y32IaNrXbnHavtrnvW2KZNHdbSUuskR5Tvfme3/ea/ecx2iQzb22pDYyA95fVvwyc225r3rg8KiOlahODTgpggkUBqvq+0mH9qPI/KErmM5L1VL9ubs1zfiGVFtNmuYRvpzFpOW9RUtmskDK1RWIgTSUaZmO2BRxBMYbh5whsS1qxptr/3999lH/yRO2xwUHFLzGLAsS6B8K8Sf9VUvKmy6u7ufldNTc0vwvQJFhu8pro5hVqBXFavabKVKxqtvaPB0qrMdBLt78+5aUhY/6do4iBXYxU6QHlg5h071iWS69S2xw5LSXV3DXqH0qamRtuz97Q99YP9NjQw4rMwkPe4yIqFTZu3tri6gpBQOKzfh1pK1Socx9ofy4/Z2PCoZWW2DRzqlWLqtc6XTlnnK6ft7A9P6nPc1VPnC6esb5fU1P4uX7UGdQUB4htjFR1a93Do+xqF3IjS51/s8BgQua1e3WwPPrRJ2yaZrCirqDtHiQATsLq6+uHoMEGEN/2GxPDPSPIn/qpFDDdy9AfzDR8N/a3OySTcsfO0vfbaMdu/76zMvR47LtPPBzqrwrNUlROLSA61wirLDNVhOA0qjLGE69a12J13r7Xbb1srAuu0T3/6RTtzulcElnbTc3RkzKpbqmz9j0lZvWe9k1V+MG+jDMtRGXJ9Uku9IzZ8elgkJdXUre35YcsPSEl1j9iE8hul+wE3gLNe7yAkV4b/Ka1CuNMcRRZUU8xIrMTs0k7wdkrtj06MW07lYY74hx/ebL8hZbVt22on6dF81CJYAnyFY13C4OXEX3Uh3vTr0UswkXRMWzrAQU53BDAss4nBx5DUa6+esJdeOmr79p6182cHrF8mIi1z6RQzMoi4pLQgBZzoeRENv12IEVZxRqnQEx7VhXJh3J3bcyK2VH3KVr9nnbXc2u4ENHC0XyZdVmbciMhKppz28/owLAYlBuU4O4kofTELzEP31nMs4ix6Y2NSQhWFqW1CVPxSnIN4oS/KnNOH+964odU+/sm77SMfvcPa2uqlLLO6HuKWAjABVfYSKU1p4aIPRST1LyVJ/3nSEXTpICiQYOJVV6XcbMqPjlpf77A7ybdvP2lvvH7KDhyQ2jraaT1dwzKxJqxSSgu1hVOdl4ZkWMUYlUZLny89L+JgXncU2eSLpXpX1Vrt3RcGT/T7MJj8UBgFAQdRHhQXr6Kv9ad/1FWI0eH1FlLSJzpJ3t5XTOfYz0sZjYk9Uf98uDdAYwAtlx1tddbUXGtr17bYAw+st7vvW2utbQ2eBpMGkkap0IPKP97U1DSnhq/rDRf9ihLH+lJGqOiYUZCNz78+XuYdO8+f67f9+8/bc88dtJdePGInT/Tp/LAvYRVPWofqoYJDNnG3hvIKkU1kfjm0P0Y3CYhGgMLYK3NXVYg/yRLiF4bWuHIKwQsI7KQdKSht8aGNuDN93MmI8/UNGavJpKyjo15EVGcrVzTYsuWNtqyjzlatahRZ1VlLW42HIU4YeF1ItxSQONYvjlm/JRzrYvhvJybgYkdc86d/1aGSOg9ElRZFQh8kuiUMDY2KtPq81XDnzjP2+qtH7NChTjvfNeRE4T3Ci+EyyXf80OHHYZiP94+KiYmNk0SEKFzEXhxMhcK6CspPuK+sriFtbe11rpzq6/GdtVpzc43dsL7Nmpqqrb293gcqh2lvqkjA8x6VgnS/Gz3uS4ikYiQm4MUx64Pp7e19vqKi4t7Esb7YEZNCIAIqfYzQbUCixv1DMg0jdcSKxWXlaUJ4uK7uATt25Lw9+f299u1v77Fjx7ui6ZEvUq/ibGNcENQpUlBeFGLy+vSAuoZCmxhTGSts041t9r733eyO/XapqPq6Gu9aQSdPCJOyhwn2IKgJN1NRjz5gOULoJX+Rsi8AcKxns9kXpKrui04lmIZZvzH98iSO9SUFiCnQAx05WYAAFmCBBycOXaNH98BAznJSIOfPDXg/LDp59vWO+Pztr7923LZvP2XnOwdU4QPJTX2FQvoBFycDdBnudExDmvdC0QJ5knghtsK4eSiy0fnVq5rsbW/fZHfcucpuvnmldSxrlmkXfF30tWL4zKiIKvizFFcZkeakYPH0w24pIVFVb44ZH07iWF9qoNKGXuyoJ3pyM05wfHzUzp4dsD4R0alTvXbqZI/1dI/YkaNdTlRnz/S5451Va4aG8lZbkxLBBNLDVJxatWCBmAn4OENMWoeEJZ6Tkf7E80ihfAhPejjKGWhN66M78sU0xAvZKI5UPi2YValKW7uuxdZvaLNbtq2yu+9ZbRs3ygRsrFFYlFWYvhnfFtktBiSO9TdHeA+mQbb98NDQUOJYX/SIq+qE1dVl3Nd08FCnvfbKcTt6tNPOnuu3M6f7rbt7UCQ17IQ0JGKCILL5Me9jxQviw2pSwUdF6yGIX5xYDLiK0X5QMxEpSQxBGCgd4GMSRThxWKLisK+pqbam5oz7o06KNM+pXJBOdVWljzUMYUM+uCVYf3B4hBVrzJavaLJtt66wm29Zblu2LLdbbllpq1Y3eGfWkSykFbpZlDJQVb29vf+vyCoZXnMRxO/cJBLH+tJBoIgJ9+mUlVXYSy8e9kHKTz99wM09TCaGtuB/ilvV6E+VpuMl+xFZOU9gTnkIAbPMz8fmln7gtMWMVBTv34SSGxtVuPExy1SnFH7CGptqjPGH7e111tbWIIKqsdWrG62ltdZWrGwkZdspM5NyHjrU5QOomded8jNcyJe1V570OidfxJnPeirUNVTZ+vVtUllr7Y7bV9mNmzps1ZombzBgehyGDkGSpYjEBJwbLnhAiWN9qSB8tUyN0iBVxYwKf/SHP7TPf/YVV1R1tdVOHAC1hAKCnCAVTDcnIrb6h28JTDqpdcgCoZiRdLjEMUSnTHxhtMDVeotdtTWLnBgn2NiYsRvW02JXaytFSq0ip4aGjDW3ymxTHa2lBVLFxczr6Rm2vXvP2o7tJ/Q57WMNj6nsgzJLmTSQ4T2U18s1gcoK5iFERPmYp2rd2ma75daVbiLeum2lbdjYYfUNNQojReadQEOn0VJA4lifOy74xvSlJ471JYH4q53QL3eNbX/juP3Wbz1mzz97RBWV8WeoLaemKNzUV8G1kwJCQhABS7GjZoaHcm6aMWc75iHEg3pZvkIk1JLxPk6r1zR77/Dlyxt8bT7IqrqaRVSZ1QFzEvKjKwHkxzZ0EsXZj1+NTqqDg3k7c7LXXnzpqL2sz8GD5+zYsW47f37ICaquvsrTcxrVH8rIXF15XStngYqKCi/bbbevtvvuW2ebZSLStQFVh0M/TDDo2S4oElU1d0x5SIljfSmBr3bCiaVKJtTrrx63f/8fHrennzpo9XVp90G5cvKWthCjGFQflAsqhIpPN4GO9nonoYamapluGVu9qlmKpdpWiKhQSg0yxZgymFbCdLrKlRf75EP/JnZy2rpPixY7SCaupxFxhLiB1Lje15e1M6f73OnPOMbXXzlux46LtPBrSQlCbhCup6Lw7iOT6cnAaFRlWiqMMq5Z02L337/e3v2em23L1mU+HhCy9OxnuP9rhcSxPndM+ZoSx/rSAwuc1koFPffsYft3/+5xVykcMyuB124niem1NTAHfbLwBrS21tk996yzhx+50e64Y7XIir5NVU4UlSnMQRzmIh8FZpydq5xINYV+XWy5juqRyTkBiRWtjKMQuqRz5Cqywmcm0mLJ+7Iyulj4aAo7d67P9u47ZT/47j57SqR75my/pxkYpwDPS/9QgwwJIh98cU1SeB/4wK32i3/tAam+Rr/GnU6Lfs2QONYvDZOMnkwFszRB8z/m1YnjXfb4t3ZJqQy72nJntaqqaxJJK1RUCB/XXF1RGF9XT+qqojJMvMd+XW3G1QoKCILK5fI+xi5H65vIakxp0T0iTgeF5HtKu0wmGHNgcZ6WwErtM7i6OlPlJFVdXaVLUE2ZDfSP2JkzvXbyZKePWTxxotf2+QwRXd7Vgi4XpA3xFcPzUdm5R9LG10UfLMhtaDhn225d6c74hR7ATO/6TCbzSHSY4E0w+VUljvWlBxSPrweoGvmdJ3bZf/nP37Vdu065jwkzi1a1YECVWXaELgvl3joY+jhBZfzTdtQsK0JKVVXYGpl+t922yu6+d51t3bzMNm5qc+c13QlYiivupkCyKBzMOnKIuyCkUoEAAUSDAmM9Q2Zr6BsYslMne62nd8SJ6dSpHjt7ul/73TY4lLPuziExE3NWqbzeT4xuFWGOrNkQkxEKrKt7yFatavKJ9z704ds9f1oJF4KwcKyPjIw8JVX1juhUgjfB5NekFytxrC8xUBldvYgovvXYDvvt//BtVyWZ2rTOQVBhYDLj7HBOnxZRMJUKk/KhcpxTlAYT2+VxsGMWaktrHAOGt21bYfc/sNFu2bbSZzRoaaFTZrnl8qNOTpAkhFhRXinllfNWOzqb9vQOe494pqahd/yRI5127uyAzLwBO3um3wYHh62nJ+v9siAT0oECIang05JaVJqu3qYTDWFFTPRc90gxVA7mn0cd/oN/+B778Y/f5f3OaEFcCLJKHOuXDn9YY2Nj/3J0dPSfZ7NZP5lgacDJilY/1drvPLHb/uX/+3UfPkPXgrKKCevvGbG2llr7EakMuhHs33fGduw47a1uQ4N5xa2QChPZYQoqMUiLnueYes4TIoQmmYNbti530rpHagvSIn06Y2KmQU4nT/T4SjmHj3ZZ5/l+EdOg96HCJOtUeSDKMIsCvezLfCpllrOHa9IQlNQTzINp56+syoJe86mRnZA49k3wYWEcYNYqni8BVq7rOt0rYly7ttl+/TcetQ9/5HYbzopA3bd2bQFH6TkmjvVLhH/HfX19/14m4N+vqamx4eFhHO1+McHiBiY9XQeo0J/9i5fsd/77973Heo1MQ754iIS51f/ub7zb3vveW+zs2V774dP77YUXjtj+/efs2JEu6xXhQCB1dVWWqkx5PNQI5OUdMrXlektzrW3c3GE3S221NGVkwvW5Ujpzpk+ENOAKClOO1kDITlEUdcKYAhm1RBqx74ljrgVygo20jfxY3AveeDSJr7asfdYFDOF0Hn+YVKGkIAn5vO/hmvn6iFu3LpOyetQefmSzm5HeSnmNgaqSFfNPGxoafjM6lWAO4G2Ygp6enh2NjY0387IMDAxEZxMsNnilViWlEyUi41OfetZ+73efss7OoKwgMobXMCf73/61d9rHfuxexRmT+ui302cGfBUc5lRn4DILTdApkx7jKB6mR0ZVYeIFpTVm4/p9Y7ZQlJzP565rxAFuxkk1cQ3KqcQvBpHw9jkh8SJyJey5DOI/pMR5ujkow4koXW8LUL6+IITCVEC+Klc5Tv/VzSIsmaInei1/qoeepp4kBMtiEZs3L3Of1aPvvln3TwfRa28GJibg5SH8lBVB0vQWHmSktvzBhpH5CRYXgvpgi68GsymbYy6nyOmti/wbZY6o+rTOZ1Xvx3xIDBX60Ue32i//zQft7/7dR0Rkd9itt6609rY6J7T+gSEbEhHREhimSU75LKJ01hwcFKmJAPjQ56q+npbDKmtorvZJ+zI1IWw56whCWExNjGqCnPRnXKoepTQxom12LHxQPyIlloFPtWSsem2j1d65yurvX28tH9pmLR+7w9p+5l7r+MX7rfUn7rHGj95h6fUtiicGRT4J3C/+Nibfy9Qwx1XI71qDFsDe3t6nosMEl4A5sXuithYjAgEwLi8nRfJ7v/u0/fEfPuPdAbwLgpQJymrdDS32T/7p+9wsYgwdLYi0sNEtgVa7IZluJ0922769Z3y647g3Of6f4JwuEwmlvAuC96mCe9zy0qsFEfkrFspi49JJ5YTRsXiEK05O7KGeRCy+1Lz+VdZXWbnIraKx2iqbM5ZiiuLlUiSYo8sarELHZbR0oqpU3gmRJnmUZaosd7rPuj/7svU9sSeQon5seXcZysO0xv/sX3zAtmxZFvXBomDXDomqunxc0kOT2vptqa3fSHxbpQ8qJ1WCedZRVr/z375vf/YnL/jgZcgF5YMP6bbbVtvf+fV32sMP3+j+G0wlXEdxlwCma2HaY1rlTsq02rXrjO3aecpeffWYCOyc+4Go7gx9oQPq5NxTE8HMgwxYA5BOo+P5YJIFO05hlXaF0q6Q2iqvS1u6SaTUVGXpjnqraKq2VGuNVTRkdL1KW6khEWKZTD8XSyrb+Jg+mIZixzAcSKdFZrlTfdb5p8/b8GvHFVDnZJ7S8sk9PPjgJvsH//hR27p1uTciXEt1BUcljvXLxwVm4MXQ0NDw92pra/lhKMtms3v4lairq4uuJig1UDnoQoCCoiJDHKEjZPjaMeGo5DjheRVQShAUYB/yYgYFCAyslQp793u22k/+9H32s3/lLfbTP3uv3f/ADdYgFRTqvAgpmkgPleQLj0qtkTmkkG6usuplddZwU7u1vX2NLXt0g6365K225qdutXW/eJet/rk7bOVP3mHLPnSztT1yozXeucZqN7RZleKUiXRh0XF6natM49zTSI7pHpSHykf/LooOaeFc40DX2Hh5ostVGRGkFKMbwdG1awXqSnl5+f8THSa4RFwSWRWjubl5K6Qls/A/Mutk4tsqLUBU1EMIila2/gEpYVXi0DnTA/i1qkyYMwqSwjTkGnHjD2GYFA8TEXXCcXt7rT366M32S3/1QfvYj91ly1c0ePcDr/iYf9qOM7WLVFLLHR227OEbbN0nbtFnm236pbtswy/cZWtFUJBU+7s2WOuD661hc7tVr26yysZMYBUlNjGcs3F9xkSWTlL4oCBb8iATCitAPBxzqFgeVjfjhBkVyu/P54HXIWMjaWAoqKoQ5logaQG8fFw2WcVAbWUyGb3XidoqJRRXPR8SI/LwmThRUyIcwCydOMHTMsV80LFMv+kIpKU0FCUoLZbfwlE/ZpkMsy2wsnOF93BHvUEc9Meib0LTtg5b98mbbcPP3GKr33+jdTy8zppu77CaG5os3VY72XF0bGjUxpQmasmXgIf4REyQiROOIIoNpOT8FMrvdMwpP60/3JficDw2mA3dFkTU5OHTwigO/jrih7TYkhZX+MwfEsf6leOKyaoYidoqMage8vz7+rPe0ZKe7Jh3fkmVmm4IWH1seRXclXQRQFyANOjEqT0bGshZd9ewk6CTQHlo0auoqrRUU7XVrWqwquaMO90hHldJmHAQEwSFWnLneiCOmJSC6IFQYhKJiQWEcx5Gn3CWvDmvj8iOi95BlCseMHRRwOR1h7xfKKQ432B4TTK05spwVckqRrHayufzhyGt2tra6GqCawGv8qqdqCjqKs50SIZzVFqvv1IW3mdK/3wWhDdjqwhUfmZEwGE9NMzKzZiQSpA09QlkI+KRuoKQIKgxmZET7r8qkIiC8d/LE3Y4SRlEPL4PQYUtnyjW5JYIhIvjQ1Z8xmQ64rsqo0x+/yqLAjFNMmMXIWfihBVwQg7zCfKQqprbw00wK+aFrIrR2Ni4Xl8Wauv3ErV1rRAqt1dwEZD7k1RpIRfGBAJa/DANa+urfLBzmABvrkojjNGjnrOYhA+/UVX0iu/+JEgjlKCCCfIwC4Gue/repUFwxvQdXdJ++O9geS7S4194SQNxhdLHAePQAdzjhExd4mFWOr1JRXFMVnxYTzAoKqUUEpt3JI71q4N5J6sYIq2/kaitawvcPRUVlTY8lPWhNcxjHswtVMWYMVsoPcnD7J3QwtzqLzNxEt8Fkj4D/cM+mV9sho2LHFFqqTryE3lwPvyfkgckMgnIhD9ToDOQ2CRChh7LEyKGRwwfnSvnnJRcGeauzoXpmblo3sBQW1ele1YZdT1Mk3NtkDjWrxzXjKyKkait+UZQEvSVotWLD9O3RJzhFZy6TB+qeMAwYUONf3NgWvJ90VdrSMSAYz6YdhNhvnZlNMFYP+a7KqsIpOE5T4UTTRECZRbA1ZnoJNJnDtdIUSAnP+U7wQo9mHjck4IyLIje9bU11a4AmTUCkhZ3zTsSx/rVw4KQVYxEbc0nwgBjCGGIFjadycoMdF0iM4jKiomIH6e+tsqYiXNmargQkALqivisKxhTB+P/3HzTW1UhoqIMZemIWmCJCDFxFXLzUkV7hC6EjUPH1+OYxcSGcvJ9/uAXU/mYX8tbEmMmE4GyW1eX9i1zy5PbfCNxrF89LChZFSNRW1cXEAqmGqSUHRmzoUHMwDAAmQ/dEOiZztxQwVSKIr4ZFBBnNeoK8lPy3jIIAXDeqQny0HFKJleZwpWJqCChQESeyCTREC4gXAuH0cm4UDqcDObhiuL7xSgAWWtnfCQXZmTguspH2x+qkjJnqqt8wLUvQzbPZiDfgVRVMszjKqFkyCpGorauDrwFrLzC+1bRoZNFQSGT+BozJTD7AT6cUSkQTDm/GvPJbFAgVAkVkc6ZdIsIkXRB/4OAYp/52SusHMLhQ3gPwHUQ7UQbXZmilkDYDwHYL74GwjnIME5r3Dt+jg9LVdF7PaUfO13SWZ8QsK6+WiagSqGIrjqjaPOFyLH+L6LDBFeIkiOrYsRqa3Bw8P8kauvSQEUMw2ny1tMz6BXUJ5rTBTxLOMTLKyt0vkJqI+0+HSyjudTfiPNctTDBHpQBebnfCstrvMxSGcxAyEMbmYz4ySOD0BHvxWkFBPqJwV7hBY3Ph5iTR55uAGMNfXgPYQjGvXrrZFCDTHVVUxumzAlEFdKaTySO9auHkiarGPrCf6lIbR1P1NabA/KIh5SghBi0Ww7P47vR104fI5apqq6CsOLKS7ywnRlU/qBKmN5lQKZlqpJ1/saVB10GFIQ3StdhkPIMsx0QDeNMO/pPkAuymDwRFaII8ZlgQoajQHrRlTiuttxz2fiYjWdzuqzyEITr2vrAbLFVGJiNGUh5LyjJVQOO9b6+vu9FhwmuAhYFWRVDamsNpIXawnmZqK1ZQD3Uh87c9IMalRlE5SxHDkltoKTYbWqqmZyAjk/czD8bYv9W+JQ5YY2LIPCN0V0BYoAOvYOm1BtvGJPnubpSXCcIyuEFBFFi8X60hZAIEYcKB+GIUG5tRuHp3gAxuenHTWk7LrPXZw3VeQZuD4/kra427ZMRMm9XlNS8gXdT72qycs1VhL7ZxQnUVnV1NbyVqK0LIEIZG/fFSamT3d1DPn0wVZuPO96lflj2ikqPuVhMVGxnJy1nDVdtFYrknUK175PveTwRidKvrGNJeBEWLYSQ2CTtxOlqG+0WiIOdQFIFcMy/sA/Y92M38QpXmbtqnBkZZAqGPAkfygRh0ZjAlDkQtV+eJ0DIiWP96mPRklUxErVVjFA5w/CZsNgog3hpufNKHREEgSApHx8oFeQEhc8pAhXuQhAuUAPmX1//sMfhDISlFMQfUmkst6UPvdc9GeLoE2hIeVBA/fccom3IrpiY/FKEoKMKJwgXWvg8LseoK5zm2VEbH5IZqDfbgythhhlVpSvd/CMfTEHIdr4QOdb/aXSY4CphSZBVjERtAWqwPlFNZogNPiUIK5AY5/W1i8zGxkdF9BlVXHp3i2Qw3RQ3EMcswN7SdYiANH2uq8AK+jhdeTo+EZ/PeiACwQwsStN39QeCCY4lgcIJXAtBIaQYYW8mIpPGC/sqNGrSeZBtVuqKTqECKpLWQFRVjUzBMAZyfl99vYv/LtpNcJWwpMiqGDOprbAS8PUB7xCp/1TUvp5hfdFhBRmAcx0lVVdLj24m3KOuB6IKxBBTwnQUCISuD9R5+mtBiPTZAvjEGJ+XYlpiWiMVzsqD6iqgkE6Ym4qd+ExxyLDnFOX/iUe4mLQKYf1+IUY6vo4wLlDndI+E5BJmIesg1tRgBsbliT9XD4ljff6wZMkqRrHaGh0dXeJqK6p8+h8U1ISNjIz6TAOYg17dvW4Spsy7LISpXYLDOx4yMzsCUUACmNn9MgMhK8YWuo+LqBCDiAtVVZ7y0B6LFy0QDME46zuOIK6iAyGEC3nFiAkr7IfQIUa0xwbCUzl8Livdl5u2+kcHUPxVNfQpE3lSXh5PwOTOVUHiWJ8/LHmyKsb1oraofji3ISyWm6KyUpfjSff0CNwhPiZpRKdQjn35rDlWXMLju/LOpjID/RlCUvo3jpASUVSkOFJ60fg8jxc2Dt/Xn4i2nGf840cxoohFYWA2jjzt+Lo29LHyjmI41zE/pZ4Y1MxF72qhf5iBVVXxLKHhHq4meC6JY33+cF2RVYylq7aiyqcNVTqoiAp3hFNBWbHGQ0hxcI2FSzGN3DlNtDnUXQQUfZZGx0bFB8pFJ/LRsBs3ukQM+IwqWJlGagaTMC4WIQAE5fmFg/CBcPxfCBPCFvaDSgoI5fTc/B8qqRzHvi64g51pjQmtY/4FC1F7CujT4bgZTPg4xauDxLE+v7guyaoYS0dtxbUexaCqKtXAfYwwEZ1qa9xcT5UP18NCESmZcygurnn0NwFEgX8oJRJkvKErK5SMM8iE0pK0wjfGsfJ3XxLEAaalz9n4E6A9omovfjHjKGzhFrZuckYx/bqrJG2YRkGBxlhIQjfE8vL80w+S96RvbKxxs5WpYSC2QupXD4ljff5w3ZNVjMWvtuIKHEBdLC+v9HmsWNy0vDI04VPRvSlfJhHdG1glmS3n5oJY4eRyjC8c99VvGCAdCATCkKqSgquUsmK6YkzRQAmFssUIVFIMp1JtLySRguIK91YAaYi0+IHR+XGmrMHJH/nfIGXKAEGFgdvejV/nA8FdLSSO9flHQlYzoEht/fFiVFuhpzimHrMhlPsiD7TexfdAZ06UVnNzjaUjZVVQK28OJvEbk1phAVRMQroFOBSdZa5gE0xA+lqxsGl8EVIRTcApfhznFwY7+67AVQ4KoeLtZBBHEQlqBwJjhgef1x3/W5QmcWg+oMyEYcJBng33PJX0rgyJY33+kZDVRSC19fNF/bZOLSa1hXIIDvacSIsJ+KicquBUavEJ/ibMwNq6tBNVGSSjaj2VEC4EaaBaMBuHpapobawk3cAZno/PbKAPSRbmdecqmYejYkzm6eTCUaEUcYmgpvAPcuNMfD5KEnKSGej7Imc/H9+TTFE+LSJnSDvMRV/I40rBM0kc6/OPhKzmiKamppWQFmpLBFbiaksVVHWRKWKGR3K+yGmVT2mMGeguLJW/yvtH+fS+FVVuIrnfKkSfBcGsopcSrYeYgfjEmL0BL7f40ac0pjWusrbSxvLBDJyO+EzYBgIqnJsePiiyyS1kCeM6wvlJVYjjX2avp6b/qDhueEJloLtCSmqPaXGcnCfTuHIkjvVrg4SsLhGoLUl+eGtSbbGcfimByujmmcgIBYWSCGoiXHcfk/7t3HnKvvH1HXbw4GmFr5TSyvjwG1gL4glkMBVjShvnOh1LB/pHrJIxgcrDQ4oEXVH5W1Uu7igPfaiKkpnsBBohEJD+KyDlC8QEZUFOMeJEioiJDfBjT0D/AxH5UBode0iuq3wZlqjXM/GPykWZryYSx/r8IyGrK0CstoaGhkpMbYVqTuVnoDE+K4bT+Dl94ItsdtxeeP6o/e/ff9p+93993770pVds165T3g2hvqbKajNpV0UoqUAQAEe1Krr+jY2P2Uh2zLtAkGbIkTxFVjjvRQoQV8wtgXzYgZSKiSLEjIJ5qDixOM0QunAElTGcp5zOnXSRqE15VwlaA+k64TcOGUUEhsMdFVhfywKnDBOiDL57xUgc69cOCVldBZSa2oIwmFmhUhW3NpPypbgwf6i/oapjMfHVl9nhw1325S+/IcJ6yv7vHz9r3358l+3de9q7JNSItOrqMt7L3YlEzINVx8ycrMqM8zwn0guqSOnqIhPvkX66Pu1qLrAVkXU23o0+M8FJLWK4sNEfZxbIqcId9xXVfAIhssxX7vyADR/qtD6R7/CuszYxPOrqkHh0fGVAd5oOoYoTetuHPllXA4lj/dohIaurjNJQW8HkQ02tWNFoN25u91VoentHAoEIOMGrqiq8J3s+N26HD3XZN7+x0/7gD35ofyzS+t739trx491uStKCxpg6n2ZG0Wnx48Xp6h7w2RdQLwDntc9bxTjB8B+OiaCdaB9C4lo4DOWZBMFEsqSBWkrXV1klJFObhr6MKYtHTg5a/+snrfsHB+3MX75qZz7zqp38/Wfs/Odfs6Htp1xhlavM7l8TUeVHR625pdYXx/As9HCcCK8QpJM41q8dJl+lBPOHnp6ek/r1XYHaEYlFZ+cXVNR0VdpGhrP21a9uty9+4TXbveuM9faNuDpCNXmPdu3jv8EHxcIP+HsaGqpt48Z2u/32lXbXPevs1ttWOulVVlS6SqNv1slTPfZbv/mYfetbO11R0W9rlN7jMrfabl9mN35yizVuarE83SboxU6mUleBpkQivHkTUjlsMN3wbzHwWWVhtoTRvMokEh3rz1muN2vZc0M2cnZAKmrIsif7Ld877J8xkSlDbBTbHe9OlPptkA5TynQIDdPj3Lptpf2Tf/Zeu/vuG1w1FvvwLhf8EPX39/+jxF91bXCFX1eCS0FfX98fSW39FeaTh7Qgr/kElTGTSYssh+2lF4/ZD394wF599bgdP9ptParoqI4qEVaYfA+1EfofscYgXRJYtmrLTcvtvresszvuXG233LTSVq9ukSpLu1P+v/ynJ+yrX3vDnfk1MjchJbo1tN7aZlt//larWVlvoxDgqCgpMsvcDPXluYJZNy4C87mwFCbXl7MxkdvwqUHLdmVt6Hiv5c4NWk7lz3VKFapM44O54PxXHEgNvxhl92E+Unhuiuo+PIyyZVzkqMp1z73r7O//w0ftrrtu0PcwHBFVFOgyAVkpb08pwfwjedALhGultvDR0MI3MjJmp0/32t7dZ+y55w+LvI7YoUOdUhk59/1UylSllcxdWarAOKHDxH2jVltbZRs3tdpb7ltv9z+wwW6+ZbWf/zf/+uv22Dd3+uITmIpjWSkmkdWye5bblp+5yTIiKwjGFQ++Ir1uGH0TEkOjUkN5qaasSGhYamn4RL9lu4dt+OyQjUpJ5fqyPjXxRDQIm7LBQGUiV/edYSry9urDdVdSzj3kQqulVJnuYXAw6/f2iU/eaX/9l99ua9e2+T2Hyfe42csjKxzrIyMj30v8VdcOCVktMK6F2qKeM9sA07pkszk7drTLtm8/YS+/fFyfo7Z/3zl3mEM4kFuY90pKRcSTV3l8vnadymQqbf36dnvbOzZKYTXaFz73qr34wlGr0nmW3RpTGky0t+ada23TJ26y2jX1TjqQXg5i6tXn/IgNSTmNSNkNHZc515O1kfNSeZiQIjBlqfLqj/JjgYfg0RcxORehyCgae9CM/ikCR6F7Rhig7WsCKmpWZmRDfbVt3bLMfuGX3mbve99NikuPfhZ0vTIkquraI3nYJYT5U1uR9lDFx+TDV4VyOnas215+6Yi99NJRe/31E3ZYSqu/n8VQw3THYfrfiaBS8pAAHUgrrLk1Y62tNdbbPWTnZKahrAgLUWGGtd+9zG744EY3MweP9ln/yQEnpBH8Tp1Zqa28jQ7lA+GoHEzvUlYBS4l22Fe8qNmRUsvkg7wiotJfOrLGfjbvkS6R5GMSUXgqd0tzxlpaa91k3bCxze6+Z43ddttqa2mq1XPN2aieb6CZy3v94Sh9R6NNTU2p6FSCa4CErEoQUlt/kslkfholdLXUFvWfik4lDeYeTnHGyZWJtLrs+eeP2HPPHpTiOmVHj3ZbX8+ISKjMTUDICKYIk/hBWmNWQz8smY8sDuF+IhKGU5RLVVO1VS2rttHhURs6Oagti44G1cWMDIQNMzXoP6SEe5wsKKSuFWgJYvIdV0tco0c+Ieh6Aak2NFb7qjVr1rRax/J623Rjh61e2WgrVzVZW0e9NxbUSPm56hLZQqBXClSVvqPf0A/Lf4pOJbgG4E1JUMKQ2jqjStFxNdVWxAnu96EbAuSRy+XtzOleNwt/+PQhe/2N43byRJ8Ni3CwxqozKUvTdUGRUTZOMpCUJ+jJCgyQFiGInMoqw2mWx6qkx7wCTnbYFJyjwm5EpAio4KCHoDAdmTse4iLNqmoWfKiwlpZaaxcJrV7TYus3tNjyZQ3atllTY40tX9EwqQrJBvXFh+4X3hGUTKI8rwTR8JqrkFKCS0HywBcJrrbagh+CghFhSSFRydkfHByR0uqxHVJYz0ppvfbaCTt9qtdnVqAnOCvEqAgKqtiTKgXS4lVyegpk6OykQwRUyCaE0X+fW0vZSWx5GvQuH4uUE8SSTqV8SptmN+fqpJqabaWIaNXqJluzttk6OhpETI1SVFW+DiDEyeR6qD7IiV74lMFLw5bykDXluUIkjvWFw1X4+hJca4i4emSKNNIiNzw8HJ29NAT+CH8B6qpSBMFUKpiJ+K4OHjxrr75y3F5+6ajMw5N24kSPt+KlqljZmGEsihsLDCcnnEfhEJaKX67QOdN3vJ8W1iDdI1jEQZekhMqtrl7mXH2VrV4lMmpvsA2b2mzlygZbd0ObdSyrs4a6amuUeTk+HsgV5UXPecxDCMpJD/4mU6XveTtLii0LhbpiJI71hUPy0Bcx+vv7/6K6uvrjqK3BwUFVWprjLx0oj4AwADr2Z7GFtPbtPWsvirBefvGI7dp52k6f7gsKSGH4MLGdz2ce/jt5oKxwZGPWZUVQsBLE5N0cZKY1NGasva1WCqnJbrihRWZds7Zt1tpWYx1t9W72+ZqGKg8F5N58LnnSRZLBF4WCO9kCThWohOuTB1cM8pCizTY1iTUTXHNcvW8ywYKhp6fnp6SG/scVq62iyh/6XslwExExrpB+WocOnbenn9pvzz932PbvO2tnzw3a8FBepmGYcRQfk/uslA4KCsKDMJqba33Zr7Vrm/RpsVUy5W5Y32qtrbUy7xrdic8YRBQdagklhhPfW/uUXlyusKGRIJig/vI6M/EplH2+kDjWFxYJWS0xXG21RZ8r1JYPhNbxyHDejhzusmeeOWjPPH3Adu06Y11dg05UEFxtbcqamjIy4ZpcOW3c1G7LOhrd17RiRYM7yOsbcYAzhYwILp93whmVUhMvOVFhMmJiukJzMoo4qRiU7xq/vYljfWGRPPgliqultmJQR520pKLoAtDbO2z7D5yzV146Znt2n5FZOGYrV9FloNE2beqwjmX11ipFxSR/VdVpjysD0QkozFxKJ07oL/iaYjIK5MRn/pXSpSByrD8hVfVodCrBNUZCVtcBrpbaAoG0KmT2scjEhHV1DtrQwIj7oTAFGxtrnZgIRz4s2YWfyVvo9LZ5XyshVkyLBYljfeGRPPzrCFeqtmLTkCpLp05mDMVM5Hw8JIfpWOBCiMqd7q6QgjkXm3fhXFBai+EVpOyJY33hUfpvSoJ5gYjr87W1tR+9HLVV7Ih38w6y0sfPR2/UUnqxUFUDAwN/W9v/Fp1KsABIyOo6hyrhz0o1/I+Ghoa6y1VbiCXnL215oaLdN0EcsvSRONZLA2jxBNcxVBE/1djYWI8/RgrrC0zHjJKgG8Fc4FZdtI1r89xq9eIgKhzr/f39T0SHCRYQya9FggtwpWprKSFxrJcOki8hwUWBb0vq66O0AF5pS+JiA+pSZJ041ksEiRmY4KJQRf1YZWUlJuLPSW0NoDQymUx0dWmD1bdF0v8gOkywwEiUVYJLxvWithLHemkhUVYJLhnXg9qqrq5OHOslhuRXI8FVwVJTW4ljvfSQKKsEVwVLSW3hWO/t7c1GhwlKBAlZJbiquNJ+W6WAxLFemkhkboJ5x8DAwM9Lbf23xdJvK3GslyYSZZVg3qHK/0ex2hJRfaWU1VbiWC9dJL8eCRYEqK3x8fH/LtKqKSW1lTjWSxfJl5JgwdHX1/fl2traH0VpLWRLIvknPdZLF4kZmGDB0dDQ8KGKigoc8r8gohpaqJbExLFe2kiUVYKSxEKorYiskjpRokiUVYKSxExqC+f3fIG0BwYGEsd6CSP5FUmwaDCfaitxrJc+EmWVYNFgvtQW5Nff3z8UHSYoUSRklWDRgX5bIq5alNDIyMhX8DVBXJDO5YD4SuofR4cJShSJ7E2wJFDcb4uFU0Vi0ZU3R+JYXxxIlFWCJYHLVVuYkTIrH4sOE5Qwkl+TBEsWfX19f1Wb/3IxtQWhQXDRYYIECRIsLERcXxsbG5sAMhkndBxvB6MgCRIkSFA6QG319PSMOGsJOv6b0aUECRIkKE309vZ+J9pNUPIw+/8D1fULPlka7qI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4" descr="data:image/png;base64,%20iVBORw0KGgoAAAANSUhEUgAAASsAAAFWCAYAAAAxGLurAAAAAXNSR0IArs4c6QAAAARnQU1BAACxjwv8YQUAAAAJcEhZcwAAFxEAABcRAcom8z8AAMRZSURBVHhe7f0HYGTXed4PvygzwKD37bvcwt0luexFIiWxSFS31WxJ7nFJsRM7iZ36Jfkn/3xJnM9JnOoU23FsR7Zl2eqdoqhCkWLv23vv6HVmUL7n9557MQMssMQWLAbY++wObjvt3rnnmed9T7MECRIkSJDgqmJsbKy7v7//b0WHCRIkSFB66O3t/Z8jIyMTIqwJ0N3d/dXoUoIECRKUDkRSw319fRPxZ2hoyElreHg4UVsJrguUR9sEJQypqg+Vl5dXR4eO0dFRE0lZPp9vqq2t/Z1EbSVY6iiLtglKGFJSh7S5IRzNjsrKSstkMibV1TM+Pv7P6uvr/3t0KUGCRY+ErBYBUE2oqEtBXV2dlZWVob6+3NDQ8OHodIIEixaJGVjiiBzr0dHcMTAw4Gai1NaHILvBwcHunp6eX4kuJ0iw6JAoqxIHjnURzRR/1eUiUVsJFjMSZVXCmMmxfiVI1FaCxYxEWZUw5upYvxIkaivBYkFCViUM1A9K6FqguCUxn8//k6ampv8ZXUqQoCSQmIElist1rF8u4n5bY2NjTVJY/wOilLL7UnQ5QYIFR6KsShRX07F+uUilUlZdXZ2orQQlgURZlSCutmP9ciGCStRWgpJBoqxKENfCsX65SNRWgoVCQlYlCBTMtXKsXwmSlsQE1xKJGVhiuNaO9StB3G9Lasv7bek46beVYN6QKKsSQyk41q8EsdoScX2hvr7+Y9HpBAmuGImyKiF0d3d/tBQc61eCol7yH43VVl9f31+PLidIcNlIlFUJoZQd61eCRG0luBpIyKqEgBJZDI71y0Xckigzl/m2/lFDQ8PvRZcSJHhTJGZgiUAk9buLxbF+uYj7bYmomqS2fjci589HlxMkuCgSZVUiWOqqajYkaivBXJEoqxKASOoT0e51h0RtJZgrEmVVAujr6zulzfJwlCBRWwlmQkJWJYDr1QScC+rr630rQv/zxsbGn/SDBNclEjNwgSGSWvKO9SsBJM4nnU7/BKSOCtXxT0eXE1xHSJTVAiNRVZeOWG0NDAz8H+3/kh8kWPJIlNUCQiR13TrWrwSx2qqsrPxFyL6np+eUPomJuMSRKKsFROJYv3pI1NbSR0JWC4jEBLz6iFsSe3t7T+vwN5qamj4driRY7EjMwAWCSCpxrM8D4n5b5eXlyxsbG/8s+kH4g+hygkWMRFktEBJVde2QqK2lgURZLQBEUp8QV0VHCeYbidpaGkiU1QIgcawvPBK1tfiQkNUCIDEBSwtJS+LiQGIGXmOIpBLHeomBHw4+UltJv60SRqKsrjESVbU4kKit0kOirK4hRFKJY32RYLra6u3tPZGorYVFoqyuIRLH+uJGrLZEXP+7qanpr/lBgmuGhKyuIRITcGkgnU5bVVUVPz4ny8vLf10k9hfRpQTziMQMvEYQSSWO9SWCXC7nJmJZWdnKurq6z/AjJBPx96PLCeYJibK6RkhU1dJGorbmH4myugYQSTFxXHSUYCkiUVvzj0RZXQMkjvXrE4naurpIyOoaIDEBEyQtiVeOxAycZ4ikEsd6AjcR+WQymb/Kjxf9tnSczBR7CUiU1TwjUVUJZkJZWZnV1dX5fqK25oZEWc0jRFKJYz3BjOC9SNTWpSFRVvOIxLGe4FKQqK2LIyGreQS/lokJmOByQCsirYn6wTteXl7+95KWxMQMnDf09PT878SxnuBykc1m3UQUUa2O+21Jbf2v6PJ1iURZzRMSVZXgaqNYbclk/LsNDQ2fiy5dF0iU1TxAJJU41hNcdRSrLZmFn73e1FairOYBg4ODp8bGxhLHeoJ5x/WkthKymgckJmCCa43ilkQR1+82Njb+sh8sISRm4FVG4lhPsBDA7cAPJJ/q6uq/EZmIx0RcPxYFWfRIlNVVRqKqEpQKlpraSpTVVYRIKnGsJygZ8C4uJbWVKKuriMSxnqDUUay2RGL/taGh4e/4wSJAQlZXEfxyJSZggsWCopbEAzr82zITvx6ulCYSM/AqQV/4pxLHeoLFhKJ+WxulsL42Pj6Omfj/iy6XHBJldZWQqKoESwGx2tK7vFck9rdlMj4WXVpwJMrqKkC/Rj8nroqOEiRYvIjVVllZ2eba2tpvlpLaSpTVVUDiWE+wlFEqaishq6uAxARMcD0gbknEitD7/luNjY3/OLp0TZCYgVcIHOvDw8PRUYIESxcRSdnAwAD9tv4RP9J6//fo+L1RkHlFoqyuEHxhiapKcL3iWqqtRFldARLHeoLrHRFJXRO1lSirK0DiWE+Q4EKUl5dbbW3tVVdbCVldJqSqNjc0NOxJTMAECWaH1JalUilI64pbEhMz8DIhW/3/SRzrCRJcHIzq4AddROX9tmSJXHa/rURZXSawzRNVlSDBpSNWWwMDA7v0o//rc1VbibK6DOiX4eexxxMkSHDpiNWWiOqmWG3p+N9El2dFoqwuA4lj/dIBudPMHXO8dh0cx/sJrl8Uqy0d/p36+vrHw5UCEmV1icCxXlNTkxDVLJiuN2NyKi8PRFWuNw5yGh/nQmAp9mOlGrZRpAhxGoD9Qpip4RIsXhSrLZmF35pJbSW/aZeIvr6+P62srPyp0dHR6EwCJxDf0QtVLgWlfxUip4rKcl0rs0ptIahAOiiscm/eHp8Ys3JXW2U2OprnRfVw+fyYh+U4EFmUePS6TkyM2wRk5+FjtRaUW4KlgyK19QMprQeTb/cSoV/1xLEudnB1g0zStqKiQiRllqqscBLiU1Y2YcPDWd8fHMg56cAlI9kxS6WRV1JUY2OWTlUqwTJLV1dYpdIZG52wqqq0CM5EYKPact0slxvzNElDP7oiOmU9SWSos/HJPPjE5xMCW9wQSfEd+peYfJOXABzrenh/SG/d6wlU/OI67/v6VFamLC3iKRdToXYGh/LW0z1k58/325EjXdbZOWBnTvU7kUBSI8M5S1elLJsbdZ6rr017OtXVVdbQWG3lFWVWret1dVVWnam0psaMiCtltTVpa26pFRkGhVZbV22VIrkxkZm/x/pMKA8wNjpu+eg85YbYAMcETbC4gLpKp9P+zSVf3yVgeHj4VD6fv478VVT4oF6o6BI+IqgKmXf6yMzLZcetf2DYThzvsaPHum3nrlN24mi3HTx0znp6Rqy/d9iJyUE62qB+YiWWy45aJpN2khrNT2g/JXKq9Lzq6qusVmTGueamWh1XW4NIrGNZgzWKxBqbMrZiZYM1NGREXOVOcIQnLmYo/yHJiXFMyXFXZmwDaYX78pAKl6A0UVNTQ537SwmET3CcfFVzxPXUY93rcQy9ISmZYpAIagjyOX+u3w4ePG/79p6z118/IbLqtiOHO6Wsctbfn3UFBClBbPirUDrBnJP5pvOQE5AYm/REoc5G82M2JkJBfeVyecvpuCpd6eSGcqquTllGKqsGAmupETlVibiqbPWaZmtqrrVWnVu9tsVaW0VudWmZENWKkw7+M6UxrhvLK11Zn068o1JhY2MQGKUJBOZKLUFJoNgEBMk3M0csbcd6oIwCSYloKsotJaJIpSpUqSdk3g3a/v1nbfuOU/bqy0dt34FzdlyKamQ4b+MytdIKx2tV6VvIQSYbKSnNMloC9S8cB4XFOXZc4Yi0iMsVCCy8lVJEuoYPiwAVYkrIKzsyqrSliEScRMVPhimayYi4mmr0kQJrqLa161psw/p2a27O2LLl9a7C6utrZGZWKnwgTspZVqb7y+dFqGNepnGRV2w6Jlg48OMiK+ZUU1PTyuhUeC0SvDlUqZasYx1/E4hb6dLpClc/ueyYHRQp7dl9xn74w4O2a9dp90UNDmXdN5RSOMisUmHdtAuJOIuETSAc/8dW2aDOxtwRTpxKd7ITljRQXYFEyvU3BqlCdNqyqw9586moDOYjJh7nIS9aIyEjgmakqjo66mzZsjprkdpad0ObrV3b7P4xCK2+PmO1NSI5mZKZ2pTKFkxEypjPj+sz6mUi3QTXFtNVFZhykGBmLGXHOpURlYK5lUrhLyq3zs5+27PntD3z9EF75eVjtnvPGevtGxExjMscLHdiQtG4OnKSiMgEQiqTqYc6EZmMe5eEMYWXiactXORdFaSUnMh0AhMNvxKKNSMzr1yip7w8kODsr+dU9qDMqKExEZ8TlqKRH/vexUHhq5R2jUzItMpfV1dt7e31ftzaKtNxdYu1abtseYP2G90PhomJIx9gkkJeTrhTs04wTyh2rMeY7W1IUISl6FiPKzXOclrgyqVIzp0dtNffOGZPfm+fvfDCYTtyWCpqMOdhaJXDkc0Lww8edZZ9yAA+yKFCRBjZLP2lzM1CJ4O2WjfhcJCjWAiH7wk1NOrmY7mIQGSi8MPDORsYzHqrIv6kaZxUBMgRhHLEIF9OOCkqL8jQuzmIPMcl68Zd2ZW5aYkfLVWl+5I6pMtEfX2VrVjeaMtlLq5Z02w3SIXhC/NzKxrczBwfH7OREZm9ShfiSjA/wLE+NDT06YaGhp+KTjnCd55gVixFxzoVDcc3XQbYp4vBK68csx/+4IA9/cx+O3a0Ry9L3kkFkyr2EUX05EQHAaBeUFtu3kk91dSlpVBqba0q+Zq1TbZ58zJrlYJpbsooKiamfjEzlTY0mHfnO+oJgkJddZ4fsJdfPm6vvX7CDhw4KzKLyEpZzv6SxoQxLUQoZth1BoO4gjLyi9o6eekQB3sMiEhGoEzGGmtvw3ystw0b2nQf7Xaj7mW99lFkpBHUFmZiiJvg6mEmExBccCLBVCx+x3qotV5P9XVDPJhxEFFv77C9+toxe+wbO+z5547Y0SPnVQHHrFIEVZVOufkW3hlqpCq4zDUq98jIqFTRuEzBMlXeOlu1stk2b11mGza22k03rbCOjvpJMwv/FyafZ69CQBgVFSkvy9hY3s6d67OdO0/aC8p/9+7T/untHXHyo4Xwwle2GErPU4aA+Ms2OuO72uO8O/tFVowu8/SCMiMcYQgWXXClCGnFJq93nWips003ttutt64SaXXYpk3tUl9NeoZpV4CED0SY4Eoxk2M9RviGEswKvYSL3LGuyqgKiMOcjpSYfPQo33fgjH378d32ve/ttd07TqvSTYhcpKKkduIe6B5bcUfHxtzZTpM/5NXSUmNr1jXZ7bevsptvWq5KvFpqpN67DBAPnxN9qGCDMZEELW20wmEOcm1Qyur0yS77/veDuQlZdXcN27AqvSs5vZZlIkInn5itYnZhiyTC14WpGEmbce2X6R4pbxmnRFDsE2fSaJWp69cVt1zKLtCa7lVhPV0/BsGfNqZy53KjfpauG24qrmyyW7etsvvesta2bFluq1Y3e/+uQOJ0i1D6UZETXDpmU1UgeawXAY71urq6PxwcHIzOLAJE9dJ3o197xuhR2VBKJ4/12Lef2G3femynvf7GCevvH7E0/aii/kgkICHkcen3lBdJ5VRp62qr7IYbWu32O1fbbbevtm23rrSVKxutqbHGKydZ5VWx6SeFMxpHOhUe0y9Tk/J+Vvi/du86bc89f9CeenK/7dp52jq7hpwc8VmlvC8XKkiJRWZnmRL2FkVIAG7CbOO2dGwiJ3GfgkktijBo1SyXmkOVTUCsIr4JMew4rYXChMw2FdDGVT7TffnT0Z8J3WcZ/jipwDLS4wFO1hfuA9LSs1B8/Fs43teta9FzWGVvvX+D3XHHKmuT2ci9Ei7p+nD5mMmxHmPGkwkCFqVjnXrCtwp7aAsJ4ex2k+/VY/bNr2+3739vv5042e2Oc3p+RxrGI6I2UEWYevS1amqqsS1ST/fcs9be9vb1tmFTh7W24LeJlIcUDVuIiXOeraurMu9MilMeB/qB/Wfte9/fa9/99h7btfuMqxCQrqLjaKSmVNkx1jwRHeOwR85BVJxGOZWLlCpV5srGaks1ZbStshSEKXOtsi6tBMU2kJcUJGpnQmVDhY32Zm1sKGdGeWnZ1GdsSOTaM2yjIuyJ4Vy4DimK3FFmKDAnYp4OW5ULP93IiNLUPj3pN25ss7t5Nm/baLeLtBqb6pywstmch59FJCSYAbM51mMkT3IWLE7HOpUc6GsVeWSkhnCkHz3Sad/8xk77xje3e5+p4aG8K61qVXAqEwTlLVwyBYeGg/9l+fIGu/vutfbAOzbaHVJSdLLE3MFvFZzLdA0IpDIdDFSm9RDH+6FD593ce1Lm5quvHLcekaY795V3CkJQ/lhtoegoKCkfEcaECLNc4cpUzlRrjVW111n1ynpLr26yVHPGqjtEmLTkoaggF/xbImUc54FZ2LClNVDpodgw7UTCYFwqKS/Tc7RXpCXCyp/rt9FzA5bvHLL8mT6dH3ZVB2kBNxWjfUA3iSGRHcTe2lZjd9611h56aJO95a0bbMP6Dt2fTGEpTTcj468lwUVxMRMQzHrhesfic6yHGkHFYCYDyAji2bHjuNTUDvvaV7fbufODqm84jdOuYtxUU3h8SrTK8TKsXNFot8nUe/jhG+0t922wlaubpbConMGxTqta/NrEr1UgLdVlVWYnKZ3v7Rlyp/mXv/y6vfjcYTsnMkhVh97jlfijRHoxUREfosRcc1UmEkq311jN2mbLbG616lVNll5WZ5UNGTfV8Kvhr5qQ8hkXaVIQ1M8E5p3Shq8mJkLrI0X1PCgrxeSkl1cx9JyUm1RVXqoK5SUS7hyw3Mk+y8lczh7pslEdjw5kPY4TFqTHw1N6lBsTFcLSHTjB3//ABnvve2+yO+9YY00tNZbXM8tSRiHUw7ggCYpxMcd6DJ5cghmgF3FROdapONQFvvSamoyd7+qTubfXPv/ZV2z7GydEviPeAkjHT5ztjLXDqY5CokWrvqHK3i5T5pGHN9t992/wigexxCoqNPFDMHFFK7w6qLJqERFTu2RHcu4Le/ybO+37T+6zAwfOu9+LTpZ0yJygkM4cHtEVzkROaUodpWXWZdY3Wd3mNqvZ1GpVKxos1VLr5pj70VBdKnMZWxVHf5VInJ4+7MK+EUs5J0WX41kZMAmdKyA4b23UsSszEZ/C6MjjjXWNWPZYl+WksoZlwmb3nxdxDSlTSA7flkKSjWLgR8NPx3NgPOKtt620dz262d7xjhulSFsJJBWW9esF4eA5hd0Eb6qqwEUvXq9YlI51AVVDPT19us+++rU37MtfeMN2bj9paREJHSDDJHh0ihy3rNREHpKqr7Jtt66wdz6yxR58aItt2tThDuoRkQ4OZa/wUaUqvEvhmGsoNR+eU1lp58722dNP7bfPfe5Ve+O1EzbQn7WqTBhfiOqKEvNKiwpyAlGlz3TUWc36Vmu4c6VlNjZbtUw+CAFim8ARrnjuKNfrShLOl7rm/i0H5Qpli8+EbTgvERediK8KYjBRR9iP7gtSY5d8y3RfEyrzOGR9steG95237MEuyx4658c461FmOPFJJpC/1OewlLgKSP+sH/mRW+0DH7zF1m9o9++l0FoY3UeUfYKLO9ZjJI9rBpSuY53KNvUroyKjpiAMSOG1147bl774qj0mZXPyRK8rKfdNoSgUn8oyPCSTTzVl1eomr0zveudmu/mWVd5vCBWVy4de2mEWz6mVKlT38LdCyqS2ttqyqtC7dpyyr371Dfvud/b6FDE42EmPMk3GwdSDdGQalcsUzayut4Zty6xuS4fVSUmVS93h3J6QOTg+qkxVVtQL8TGzwjYUBsLi3oELqyBzPEwBXIDUpp2PDjytkJwjSi5c5qZ5ZvqUiYjJK3dmwEZ2n7KRXadt5MA5Gz3d7761MilWfGvEpP8ZPjIaHdo66u0hKdWPfOQ2u+1WPd+aSpHZmD/jkAtKlcyub7AgqoTBrI71GMmjmobSdqzHVY6vTZVXhygWzDvMkD17Ttmf/ckL9vjju6yra9Dq6zJu8sWKaHBwxE0/5oKide9977/FKxO9talkTI431VSZCvKLzUBIkFY8ZgN96gdSUzI3n3v2kA1n82EmBEwl1InHQ0mJgPSBjKqW11vz7SusSUqqZlOLldekvMWPj3crAETENyQEZRTyRV1xGJOVh/byFsocQoJw3svg/yJEZmMguQKiLBxhN0o3Ii0+9OfKn+23IZHz8KvHLXfwnI0N5rzfFmqQ4PjMGFaEc53W1AcfvtE+8fG77M67Vvn0N7Qm0s2DYs/2rK8nzMUEBMmTmobSdqzHtYne30z/y5i9Sjc/GHT8uc+9Yk9+f5919wx5lwRmRaA2Q0BZmVND2ZzduLHNPvCBW+yDMlE2buzwMD53FGpGYVFEsyFcpztEpZPRsaPdToxf/vIb9vrrx714tBjS8dMpQkmN5/AzBSVRvUxK6tYOa7p7tdWpHJVNVe7vGYOgdA9EcGLzIkBKEVlF9z1JIOxMkpfg4UNYEK4EeFr6g4oq0BVpzEBWk38mNwEE1HNx81D3jVN9fGjUske7bPj1YzYk0ho93uP+MldZImSeOYQ15pMKVtrdd6+xn/jJe+xt79hkNVKVmISEud4xF8d6jGlfVwJVlhJ2rBcqGx04MzVVNiRl8/xzh+z//O9n7OWXjnovcCaoQ91Qn5n6l5a+6qoqu+W2FTJJbrdH33OTdbQ3Wj6b9ZaqWE1BFDP9wEW8EIhK5IhPa/++c/aXn3nJHvvWTjt+rNud8czcQKdO3ioUiLfYiYwqG9JWu7nN2t+yxupvW24pqQ3yGpMK47pDKgpCiUGW4QinvO94HN/qCrvQj9d3L3MhLoiKHKUZrhV8XMJEIDc/UxQ1vteikIICqBCU1KPR30ukxDCi/KlekZWe+0vHLHvwvI1LZVmq3Mr1LGg1xOTD/8eEgW9563r7uZ9/qz3wwEb/URiSOR6evWdyXWKuqgpcx4/pQpS+Y12VUy83pkRGpEGP8B88ud8+85kX7SkpK0yLOpl+lSlVTNUsHOn4p2ihevTdN9mHPnqb3XnnOpmH6dDKR29rBXSCuQjIExUHIWWzo/aqlMQXv/CaPfHt3XbmdJ81NEjFYQLpdXIiGVe6A3kr17naDc3WfO8qa7prhWVWNUh1VLiSwi/lYaEFfwtD3Onwc9G7HJMVwBws1yEEFOIV4k4lGhCZowri+flB4Z4LZBi2YGoaIX2PxoeAIpvYCT+h557df9YGnj4gpXXSxnoGraxCZIUfS1FHda8jem5MEvjWt26wn/srb7G33r/eCcsHbE/L7XrCXBzrMeYU6HrBYumxznxMjO97+un99kf/5xl7442T7ivK0OqXwiwMw0Nw9DLQ+D3v3Wof+egddvsdqyf7S1Hh4sp/4Q8b58M5wuAXY0Dv8PCoPfXUPvvzT79oL714VGSZlRmZ0gsnFYdCUHh8TvimKqXu6m9bZu3vWGeNMv0gLnw5mIVRrtryiZSVYybCCqRS7LfibxzOh+OEvegTEELGiMiKXQXx7g2TZqOewyQZ+sYxNX5I29OYjM8pHTDeR0rK9MyzhzsDYb1y3MY6BxRWCkskD6nRiXRgYMQnBHz03Vvsl/7q23zYUjwQ+npE5Fj/44aGhp+PTl0U/BwmEPr6+rbq4f3jXE4yvsRAJYpJo0am3/Bw3p599oB99i9ftmd+eMid494jHH+KKhLXR2X+bbyx3T7xybvsxz9xt0/XQu9zHOKkRT2DpC6mwFFn9J+CqHp7hqXiDtiffOp5e+65wz6FDIqNaYypwVRgWvlowatZ22TtD91gy9+z0epvpiuEyoWSip3n5Kk4/Av9EAICAc1UHsKxCdf4S9gQlWvhfLgyHZwL5z1bdlxK8UFn6Yxf5lmwDYhDBBSOPH6B5/xZehK0xrbVW2p1k2pVuY12Dtq4yMkjKDwdSjGfh6SGT58ZcH8WYyuZcplGD+/S4AkVFWKJA1Wlz53R4ZsifuwJzP4fKatot/TAOwxpMAMCY/z+/NMvOWnQRI6zm4+bfSM5Ny82bVpuP/VT99rHP36XTyTHSjT4rqhbgaAuXimohPTLoqMn4wq/LZPvj//oh66oyKeOMXqVpCGSElnS2kclrd/WYas/vNVW/Mhmq13T6AQ1KvKkh7pDUTx3tmIbLwsn/JLT1zQEQgmxozQEKrarHD/ib+HabPAQk3/08fw5DuDZTEe4HIUXQvgokjbuyRLRTIyIjPVcKlvrrPat66327ZusYlmDM36YHSJMt8x0ynTQfeyxXfalL7xuJ471RgO9ldIM+S9V4Fjv7e09FR3OCYmyivCbv/mbn2MJ69LEhCsnlBG9w7/4+Vfs8W/t0q8zq79EikovOqYhlWnbtlX2yZ+42z7wgZutvaPenbxZmRpBSUVJzghqiyqN6hYVi35SXV0D9t3v7LFP/d9n7Y3XT3oZamsrfSYH1JT7n7KjVllfZS33rLIVUlPNdyyzSpmqTlKuGAqVO6DwGzm1fsZHUwvp8Sl4cWDfJ9zUFKbHDSgmwaLw0ckyWG+WZ3Nh6k6T0REIcf2Unge7FY01llrW6N0ZRs/023j/iM4TjqB0zDVfgOPc2QFfkWfzlg79EFW5GvZA1wHq6up0zxmx+dyRKCuhp6fnV8KYt9IEZMR4v317T9uXv/CqfeeJvW6G0eLHoOGxiaComFhv69bl3kROZ89W/cqjpui06V2WikyumREqCoqKytPdNWSPfXOX/cmfPG87tvMjKKUls9CnYIGoskpPiindnLGOh2+wVR/aYo23L2P1B8vL3PFH6mbSxZ9tcfWcrYQUvdhkhTTil7cQh72pVBIQzkzGZscP9GcCf1a4EpTVZKhpIMdwrThE7O9yKIHJFlA9+5p7b7Da+26w8vqUCD0vBeYPxKdSxoQ+darXu308//wRV7I0YmDGXw/I5y/dT5eQlVBVVfXPS7EFkNeWaVzofHlaLzam2LdkPnSJRGpkhqFu+JmOx53ddMty+4QUFS1/LS21rqjC9MCohtkqYQFUVgivqrrCenqH7AdP7rW//IuXpKhOiKDoCY+iQnmJqDB7tK1d2+hqasW7N1rd2gZXKeMMOZGichogW/0Jqm5qGbi/qWcKhDAVRQQUX46I98J0QwpTUyFsSGMyHUd0ZjLw1FhTEWKGEIVw3O/kb4BOQzoQE8N0KmUG1jy0xWof3GrldNfQMwGQoy9ZJnP9pZeP2ec/94ovc5ZKscgrXU7iBJcmcKzLivnj6HDOuO7NwP7+/m01NTX/sBQd63qX9cVmrEsmw7cf32Vf+uLrdvBQV+RMp8LQ9C1Cyo7Z1i0iqk/ebR/84K3W3Fyj86PeKkiYaRwxK/Ah0dLIhHw/+P4++8yfv2ivvnKCC9E0xzjTI0e60q1d02ArPnCjtd2/xqraM94KOK6yhMTCJmxDWadC5hSVUqcLVTOEmx4S+Fn/z/2w4+7o6DO9cocUitOBOoM886jTwEnOX3BhGkKeDoIWHXDosb1s2mL+lpdbZXOtldVWh2loTnTbBCpXP0AQFX4qfkzOnu33RVq3bFnmU0HzvYVHE6W1xHCpjvUY172yGhsb+9el6FjHSc6iCvgxXnrxsI+7Y3ksugkwKR7zk+OHyuuzYWOb/ciP3mrvec/NPrVwmEcpeuHf5GUnDB86mWJqUlGefeagfeYzL9sLLxz1SkWfrnimBuaDwvSpu7HZlr9rg7W9ZZXMwCopCZEYsydQg+kARb6z5h2FizA12IXUE6Cz0QUnOb+5cMLVje/NDi9OpIIIPUlM2hQoiG28Px2ERxM57ZFCOKUE6TxRHHMyfaaO0feQXtdqde+40apvlImsa4yPJBbfMUqKllZmbn3ppaN+ne+dss5WksWMy3Gsx7juyaqxsfHDEEKpICYY/FT4jnbuOOmdL99444Sbdbzc8ZTBrIbMWnfv/8A2++CPbrO2jlqfoTIoqrmCSsMQmpQxjOT55w/bF6TgXnzxqNIZN4aKQFRgDPNOYeo2NtnK9260tgdWWWWN4tF3SmUDhUob4oRtvF8AlZWzgdfCvzj2haELKDaRIJ7Y4xTxllC4XtgLCMfKSTuF8FMRc1iMqYdEilKZIb6HnTwf7pAOo6DqphVW9+BmS61oCiRGC6pKz2wY+AB9IPhX3rCjR7u8cSNMrzxLIRcxmA10LkNrZsJ1TVal6ljHFwVRnT834LMnMFCYQcY1IgZqEx0MOW5qydg7Hr7R3v/+m23dujZXU9msKoHe8emVbjagAPCf8IvHyjL4TxhnyPzrjPOjBlJl3LzTfv2mFlv28Hpru2+VpeqqbIwpXGiaJ5SzABnzIVZcCPYDAimFbbzH1al6qng/hs4pwgWmmkcO4acTFiGLQ8fHHiW+EO34rKARZn528fULyxvSjY6L4pIOhxBWmb67qrvWWvVd67RfZRMifoiXp8AqOvwQPfvsQXvuuUM2Jn5D5cZPqJD34kc2m432Lh3XNVnJbi4pxzr1BdMgpV9Wejvz4j711H47frzXqqvSvrADTm3G//Fr/LYHNtqHPnSr3bi5XQQ26v2f5vpiB4WivCIFd+TIeXv88d0ixgPuwK/NpIIDX8HGIUClXbex2Za9c72137fSKuhKQSdPlccrt4Kymao4OHB9EfZ1kRWbJxGxgsfzvwWEc1MBoUxJHnhAxeYzeWImXBAzgsJ7udgPYYp4awYEJTcFUdwLo+kM1/SMxgezVlGX9hbCqg3tOq8LUSdZfiyqMhU+dOkJfQdHjnT6kKr4+UQZLHrgWM/lcpfsWI9x3ZIVjvWqqqqSGlrDu5lKSVWVV9jOnWfcj8FMm7zMrKoCwdC3Cj8SDvX3vu9mu0u/1JiFDKEJacz9xWYxB0wOfCbM0f7tx3bbOak5X8ZdZEhdc6e51GfNmnpb9o411vEWmX5SXGNRHyqHspxKUtNAkQjgdXcu5SOxCxPkzPTYHoqTUfBihTQVU2NOmpNxwdnEKss3F09nampFmBKNA58y0AmLPKs2tFnN22+0irZ6/QBgVuu/8tW7qLBlvlw/w6gYgsNiGpjmAbPmuGjAGNS5Dq2ZCdctWZWSY533kQ/DaSCbc2d7fakq/EaMv3NzTN/UGH4qvcSsePy+D9xs971lvXfcZHDxpSz/RKUhL4iKwdDPP3dYZLVDxHhO5/Qrjx8KNSA1hZmXWVFj7W9fba33rLRUQ7UTGD3S4+pTqEazVCgVbYqg8r/RCR348SxRi0EQ0pkaVPSnc5NmnYO0izJ0zKY6iXzx7MM1/lJdLhZyJkDPoYzGD41+IKq3rdRnhQ/BcZ+WvwBh6h3U1Xe/s9uOHuu0FO4AwhB3svx+sOiAm6Gvr+94dHhZuG7JqtQc65h/kAe+ix8+c8iee/agnT8/6C1DmGkMQGaGBCbaY06kR9651Vc9ZvoR3G5vLqgKL7k71JkRYGLcXnv1qH3lK2/Y3r1n9Cs+pl9zZryUFqADo8gq3Vgls2+1ddy/xqrbMiKvUUVTZuQXbfxvrErIR/+nk0pxFSvsF50tDuAxi2PHuNDUorsFWXv28dvsByH+1PDTYwtRuR1FuwGF8JOmbPzRA5+iYrUbwswAXfOijSmmyL+ytdYyd621SlbowXTXDwNk5N91qtK2v3HKnnn6gP9g8E5MxQWFXBTAsa46tyY6vCxcl2RVio71eJwdvZq/8529tnvvWTfFICdmT0A9URnuuGO1PfjgjbZhQ7sTFE71uZp+selDpSCvkyeZPG+PvfTiEV+ei0HS0nZIOBtTuqnalLXevcLaZfrVrKjzijWRz3s5inP06uvSIaTPSxVfn7oN1wsoxJl6rfj8VHCrxfxSHJ3bK74Eph8TcGr5owRU/gIhxZgeKr6usNr4fU559mioGaCwHl8F9IVWdVC1eblV37EmzDWPKlZEnj2tr93dQ652jx3tcp+i37MnsHhxJY71GNclWZWSYx0CQTnxUvb0DHvXgVdfOWp9vSNWrV9VzDWGJtB3atmKJnvPe27yZdvpn8m5qBrMAaqKCorTHAd+X1/WfvDkQXv2mQN2vlMKTuYfg6HpS4Wqoum88ZZ2W/7gWqtb1+jnaCEMuU3LMz70mhqqq6sdtn4U4GpLhaCCUwGn1PMLMD12BOJPYSshCgZVhEuzxHVwvig+u9HhpB9LmP4DMONRcTa+nekHUBecyAWliX+Kwd1ljRmrvm2NVaxqcgKLCYvvh7xfefWYbd9x0ruhhB+XGHGGiweRY/3/RIeXjeuOrErNsc7LC1EBTLHvfXev+y2q0uUipNBNgfnV6xsydrdMhwfetsna2hqiaWD00l+8xhcBkhBRy8wbE+lgatAt4siRLu8QylQwDOFjYDJp1q1ptLb7Vlr9pib3szC8BjIoaAcqTVxx5lqBIBMqbAhfxA2TqRbAmYvcW9ElTMFiNRd2CgGmphKOwn1MvzK1Osz92QrFyRXdF7uTxivXlQWOdfgrvaHD0hs7rEyq2scU6oHQWOLdVs4Oud+yRyoLU7DwrOKMQsqLAZFj/Zeiw8vGdUdWpeBYL1RWVFWZk1Kn1M1rrxy3nTtOWVaKqTqTJoT/suo1tq03LbeHHtlsa9e2eDyI6lJAHF56KuDx492+lPsbr5302UIz1VU6H83gqXSrWqut/f411nRTq1VCYpiaSiOuiwGFM5MEFimeWatRUQJTK1/YFl0WZk0lhJt+KVIvU8l0dhBKFBEOYiiNC8swEzgfPhd60aamEfKJcouDajtB95NMyjK3rrSK5lrJZKkrv8iPV6WNZFkx6LQdPHjeVTQEVvBcxAlNLW0p4mo41mNcd2RVKo51yCMQiN5EvXO7dp22F148YufODfoXjL8KPmJKFlZIeeD+9XbnHavdh+WrJ8/5Vz+Ew4GPegozjB6yZ394QKYmS7kzb7rKwxCQ8QnvC9S4tc3a7l1h6dYa9135fOqKT12ZWjULR14eCMM/0clpCBV7agrFuPDK7OGdAGbJJ5wmXoHQC0EL5zk3JQldQukWY/bHHMo1PX7Rpgio2qD+vMc+kWjA0Lbyhjar3NSuC5G60jlGDKQzlXboaKft2HnaG1dCS7EnJrAzeVDSuBqO9RjXFVmVhmO98Cr7+D+9hP19I+5Q3bFDSkcmWjUdAkUczN0Ngdx6yyq797511rGsTpWJxTRxqkeJXBSBEAGkSNqYmt///n47fLhLlSK0CmL+MZMnRFO/sdk6RFQ1K/Rrr0yoQMUKpPDCFM6FPf2NykR4j1M4FeAHVNziswV1MtPLOF1vhdwi9RKiTQHnC6cLcS8MShrhXwHaLz4UCgpwZkyJPy1ujFBigecZZcEzYIhSqr3RarastPKGal9p2gMqQErvBT8sLAJy5nR/+J5CIvos9Ds8d1wNx3qM64qsSsOxrtdbLyoflA7Es/31k/baayes89yQm4R0DGWqYn5RGxszbv5hBjJdjLcKTqnsFwfkRnrMlX72TL/94Ml9tmvnSU+nIoWCk2JCwqkmVLVmrP2tK6xhc0vwo3gLZMir3GuKU1B0Zjp0lovURn0mBxd7BQtAdPlJ7RTuIQQIR/E54AHD7iwovlrIOiKyaZh6Lhx5nLiARPZt2MQIxSwuYwEhvjDlwgz56wTJ0+OjkLz29ExJP7WpwyqXN3prq3dq5btgUHlu3PbvO2uHj3Q6UYU+V4UUSh1Xy7Ee47ohq9JxrMcvG76qcuuVqnrmmcN28ECn+6bwK9G/Bl8Sy8HfdPNyu/PONdbaUqdzYYnyuXOVCAP1JlIazY/62D9WTO7sHHKnPr4ROnfixGe5rJbb2q355jZLN1TZBIOTIbE4L2eayao9BZNBvGBFIXQYc8Ak/HJIKyasyfj6YCYVY6b84viFmEWISdIRh4v/xiicnw7iRrcacBFy8PKyRejEwTxzHRRFI73JFszJL0/EPxaeZ2VbnaXXNmun3H84CMF5prE+dqzbFfekKehkRvzSx9VyrMe4bsgKx/rQ0FB0tFAIb5n/mtLCppf1xIlevYynRCAD3mMZAqH1b1TX2jrq7KGHNtmaNU1eZyCVuRMVlqTIT+YD5ubx4z0+Z/vevWedDOm+wMs06j2o9Su4usHa71lumdZqN0GdqKZByUxWpICiWuO78XHh/PTichwqrirrJBEUwrPnZOF7QaXEn2J4NUdFTSE8nXVmiEJ7OrOhmNQEj1fEOvFFT6sQcupRCOvHhZMOP5ySf2ROT54LO+5or89Yen2HD3bGi+5PXgnQfYSl1PbsOWM9PQP6LnXS2XFaZiUIfKFXy7Ee47ohKxzrVPaFBRW0zEkCZTMwkLUXXzji04JgDuJY5yVGPeGj2LC+1e66Z601NWeQ004ylwQFr0qlfCqZV189ac89e8SyUmy0LEFgDJuhZlS1VFuTFFWjzD/mDadrg+c0pU7oQCcvLEE440G1G6JEf7kUf2bAdHPWg5FN0WlIaeboBIryUTokNRnN84yPQgEKoafCzxdfcNIKcWbD9CsXhPT4U+H56DTmNFcpnmcLYWsntbrFKpc1Wpneg3K+ZwXgB4V34ejhLjtzloV39e4wP/WFyZccMpnMVXOsx7guyKpUeqzHQoLKQXlOnOhxx/rpM/1OVBCYLzyqF7a9vdbukPm3Zk2zVXp/q0srP3m5maft8WM9IsXDPvYPUwKy4gItfaxr17S1xVpvbbfKOpl/Oj85QHkKZiONGOGqc0RRZQ3HYX9GTDIFcfSBeIoiXCzqJDy7opDaRQVOj1woFQhHIQhkFwX2YujP1MCzIIodlXkyu1njhguTPEqeetY8ropl9Zaigyh+KchKJ0mR4Tcnpb6PHe1RbJmBurE5FW2BcTUd6zGuC7IqpR7rKBpIaUhqZ/v2UyKQTp+bihkQuJbXLym9mDdtarP771/vDvZsTqbBJXItpEM3BwZCs3TX668fV545q5Cqo3LF/pJMR62IapnVrW3UMQuUBp+JV9hpgAC4Fte1gHBE1ZqM4TsXU0QgujqZT9hScaemH1TRrFB4J9goncmw2rloPAdlVKipRRCKiGcGFK4RIZRvSkWaNfIMRKPvgpbYcpY2W9NiZVWpYIIrIEJb3OVLoe3fe85y2bzendJ3sl9tx3qMJU9WpdRjnR9STEDIortr0F5+8Zh1nh9wkqKlB6JiTqqW5lrbetMKW7+hzX9ZGf93SdC7TJrl5RV2+pTU27OH/JcZooIUAaqKWT4bt7RY/YZGq8xU+q+8D6pVOWerrvSwJgWuhhBRxSGOrl0Qi8tRkALiE2zjGMSN4xf2Ai5IQKQmkig2iyVX9GQ9Fl0xqM/hKn/D3gVli8L7eSJMCxAf8r3Njum5CL5zIcn6aRgfcOAKVB/uReZdalWzVTRUh8HNnFYKfF/84Jw81at3eWTy/SllvrrajvUYS56sSsOxHsBLHxYJGHM/1b59Z21ALyJKy8cARqS0enWT3XrbKquvr/L5ur32XQKCqkr7qjc7d56y7TtO+a8zS3eRD2YGg6OrW6ut9fZ2q+6o0blxm8jHNSCqRBcgPheRgu+HsEER+Z/wVmnLsVdN/xMjSiOqqAWtEY5BiDclki7pWlRD+VuWUog0HynSdIWVV1dKlVTKrNWnVvucE1njg5Pt5L65Cyt4eK7kNJnbJDMVSgZmJ6xwwdOII/ipC5Wl35dOhmelx6TsQzypWZFYhVR0eYu+CwXw70PXWE2IDsK8K909w+4u4Pu9OIEuHObDsR5jyZNVKTjWi80U/EUMQN6547RPdIfTnL5VbFnZuLYm7YqKlU7oyEl/qPBKzxUKq//4qzo7++05qaqTp/r81w7z0omKzoiq0Ciqxk1NVqGK7tOXoFS89gRCmAmYil6ZouNihN7fUWR94jCcvQAeNtZoMdgn7fC8vK+WTvkHM1lmbUrPp7IurVqsayIihgKNj+RtTCZufmAkLKxK/zBV9goRWjk/BLq/itqU9qVKKBT36YWbnneMeD++g4uhEKY4hZnA9ZioiMXH+17xftDA0lJrFc0iK4Xg8Xj4MhYNGRcBjEgl9yksU8lgCupiCWI+HOsxljRZlUqP9fhX0Fvg9LL19g7Z3j1nfLgLROWqSgSCE50FIFBV7e11HudSHevkl06nRIh5Xw0Hvxg9oSE+fqF96MzohNUsr7O2Ozq8TxVmhT+nmBmEuMwzgS4RM9UVr1zxBZLyf7Mhqq6KEMzHEDJeNBRryYkmk/YplFEeYwNZGzzWY70vn7Dup4/amS/ttDNf221nvrzTTv3F63bu63vs3Fd323lte587an1vnLShg1022juiByn1wjOAtJRebI55KbTr3OngDITMc4/K6GWbDDANhfOEnIROuzabclIgeMTRIU/ChEBl+oGpXN7k6pDy8uOBacukfMzHf/5sv96H8LxKFfPhWI+xpMmqtOZYL9MvIp0zx23P7jM+3GVwKOcExsvHryfm4A3rW2zbthXeIfCSfVVAaeFYP32615575rC3OFIZ4g6FONYrayqtbk29NW5s9r48Y0xRomuhcoWKM72OTYGTi9e3CIS+SIzZLsXMRrmif+wzgyZmHZ0k8z0j1r/nrJ19bJ+dECEd+f3n7dgfv2LHP/Wqnf7CTjv7lV127pt7rPN7B+3c13bZ+W+JsB7bayf+/DU7+enX7MwXd+jcXut58ZiNnOh1FQbxlVXp1YewQpa+ddKECPzG+BMrvyjAHDBJJM5EEQVPicqBzkbBfMMfvRcVNSkf1FwuE77Mv3q+Ef0TafFjhkLmewp+K66XFubLsR5jyZJVf3//raXhWA9vFRUCsqLD5+uvnbRTJ3v9RcSP5ENrpGyamzO2eXOHrbuhZVJtTb7VcwTTvfByHzvSZa++cswGB/OhA6jSw3lPnjXLa72nelVztSfvIsIRVVbfmx1UwbmVKtRSDzu9rk9JQAe6TtauoirLLNs5aF1PH7Hjf7ndDv/By3bqc9udhAZ2nbPs8R5XS4ytG2e2ApUfM8oHAo+M+rXR7mGF67O+54/aua+I1L6w3c6LzHqePGjDBzvdVKyQgikTIcZDXJys+USb6M+MoPhTbkFBpzwVt/cidTY9oP7HSys6tM8fzGhmEXXlx1X3VcqULQuug56eQanyEW8RDAxbWpgvx3qMJUtWY2Nj/6pUHOuBqMKvYVfXoFRVp3X3DDmxMN4PtQVa9KJu2brM6mqrvQd7YbGAuSKoKpZ+37nrlJ0QIUJ4+KpoxUNVsc8y702bW1QomX8yCcnGK1pUewJhkffs+V94pXBmJiornAl7Lqo8iv4gcmSi4VsaldrseUVlF0mhjs5/54CNHO3xBSrcJKzRp67KfVBl1YpTm3azqbJKqkTXfV/PoAKCdie8Eh8bs+FDeuZP7LOzXxJpPbbHBl8/Y3lVfJz09DXzW464pVAtOJg8GcJcAK7pw7UZahM/DtMBKcbPO2x1hiS0W657K2/MiHjzfp0UUNxZkTDTCOGzctfAzIVZMMynYz3GkiWr0uixHsCLmFalQcJjAp482WM5/bLzS8TLyMtXrcq6ckWjrV9PdwVaBguDiOeK0F2h3E5Kebz66nF3yqLQ6LKA857801JTNavrfT51N1V4RNSnOCvtE27ywD8FFJeI/cJx2PMYsXnnAaanQfWNYnJaZYMsMMkGj3XbmW/skbknQvneYRs5PeDnK0RE5SKieNn1kAr+P22lprg3zGgfUymFOqYKXS4iJnx5WnEhL31w0o92DVnvc0dEWm9Y9/f2Wu5Mv+fh0wtHKXvqIRshKqsQnksIBQp7QHF0Ir71GP4dTjs3JY0oeU9bmZbXVHurJuXxriTC2PiYTOMyH0fKlMc0nlC+ya+pBDCfjvUYS5Ksenp6/lYp9FiPASfRj2ZIquHA/rM+zzrqJR60jNO9tr5Kqmq5LVvW4AQTyn9pbyPqjQ6m+5UHpEhLIufcsa/KTJ5M/dK4sdFbxkJtp9pfLJ9QUaci6IXZYhXHCMpBYaOTHkf3i0Kg+wHlwITrfeOMnfj8bjvz9b02eLDbTUHm1kIhQSaTUAI8GsY0Dg/mbCQ75iv0DI1kbXB4xEb0jPEFMkX0QL/MQSlLZeVEherCiW25cVdrvU8dtr5nj1j+/JBIUMpX5fESe3b8iatHuNOgOIvK4igOE4XzvzF0ND3KdBCNr0PPwWi5bK4NnXZ1nufmvk4RMmqcGWJDhDdL9NpiZGQk2ps/xE96SaG6uvqflc4c6ybyoc9PmZ092y9V1evzV/GquX/JycKsTubNzTfLBBRpYboV1M1cIMJTDWbQMr+8b7xx0hcqJQ2Iz9NShcWxXitVhXM9+GmoxYquTzyav9hsCZdC+Yrh5CYJUQhZgMdRDQsVO5wI5zgIxMhxOdM2i4jGBvLW9dwJO/WVPdb94gnL9eXcxENNxSoKQHr5/Kjl9CGNtMinva3O2jvqbatI/uabVtqNGztsy+ZltnplkzU1ZfzHIDuSt/6BETejKDDT4tAqSBrZ473W9S3l+529lpeJVabvKeTJh3JGvfkjTP9KwjV+VABVKZyZGkxH0+JNhz8qkRPboAaDL40fE/xV5Fuh7eBANlrNSMqxhGoujvV8Pj9vjvUY0ppLCzjWa2pq/gEDf0sFdATFwb13z1l74ok93hIIifhYQBSP3uYbb+yw93/gFluzttlbAcOg5eKqMjt4mSHDdLrajhw9Z1/58g7lcV7nQh7eXUHp1Ymo2u9ZYQ2bmj3p2F8FnFxmzI6TM10IhMSVqXXRqcyjeJrRxWLKgxTKRUb5IYjquJ15/IAN7D3vZcTBzhxbhVQL8Zjuma4e973lBvvox+60d7zjRvvAB2/x1X4eeuRGe9ejW331n23blttNIq/2jjqrkomJicigcVQJaVeI6Lxsym9cqizfl7UK/Uhk1jQ5UfgyZEX5+ywR/PeiFO423FP8AfGZ6Bk4xCrx5WkgdOGS9lQ2euXn9p21/JFOLx+qEsc7A91bmmt0f2ts85Zl7joI3Rii6AsIiQM+d0WH84Ylp6ykIv5NKTnWqRSQRk6/7F3nB+zYsR5XTunqsNouLyG45ZaV1iGVwPvJL+elKCtC8sKMyBSip/OJE90yj0a9YpI/JgXmVu3qOmvc0OBWFaIKFF72kJ8T0LQaML0kXKU6eleI6PgCTEYKlQ2wxRdTBoGIPHCkn/3uIZl9XSrPeHCMS0FADtw+hO3PwdNCZZjVyDS869619nO/cL994pP32aOP3mQPPbzZHnhgo9199zp793u22o99/B775E/eY3/jV95hv/Z3HrGPf+Iuu+Xm5b7SdHaEgeJhbijv9S5yysks7/nBARvcedrL4aXliyBfz3smxHcdBwjbOMokDSEp4yDTwDN0aENoHz6kZ1/RWB3uW2XhOO7eMigVSrqQb6DFhUfkWD8cHc4rlhxZ1dfX/2ipONYBch2/0bDMEZaCZ0wgL2cs73nn6vVybtjUbg2NmeBj0YXphPFmQEEx59Frrx73ubFwqrsJGDnWqxqrrH5NndW0Z1QJFIFf5RCV+sDfyUo1lSiL94uhqhaVcXoIzsZpB/sv5EVwuguwOELf9nN27olDNnS4hytSWmmPRBcOfHiohlEpv9h3x/OA9IcGcnbuzKANDeZ1f6ETYjabc6KmIywVmbAtLTW2cUO73Xffevtxkddf+cX77e0PbbS6uiobGZY5KfVKyfBlYfqN6LvpeeaQ5buHrTwjEqNm+P1xn9pECN9LOFE4He4x3GdEU/FFvktteAzBFI7BCV2ZDBdtZaI6Z/GcgPYL/stxH0LFLq27XpQFRuRYXx8dziuWFFmVmmPd30V9KFJ/f9YOHDynSpbzGUB5zyBVTLQ1q5utrbVW59NeGebOtSiPMG0xaZ2WQjh8uFsmT87JC0KkpYyXm3GALK/lQ1QUB0Li9S8gVKqZiXJqyALC+ULoC8MV54K/CGf6oAjq/DNHrW9vp5Opj+0ToUM07pNS/iuWN1hdbdrL4+lqiwlIK+rO7Sft/Lk+nQ+tgNlsICk+mHpUaBbVoG8Sz2H9+lb7wAe22c/9lbfa/Q+st8p0uWW9I2xQUW765UUE28/Y4PZTrjrdEQ/EMBHfTuKCxzPtvuPLYcvfcL2Y9EKS+stJDqJr7Ho/KzKZoHrqjPZ5JjwL7oktxB1cBQuLa+FYj7GkyEosXzKO9RjxS3b2bK91nhsQqYSxXbyEqAfq4ooVjT7MBrkfFoOY60uIISHVpF9h1MW+/efs7Jk+T5eK7e87oVJlVtVebbUrGcKjGBGhF9UdR8g1nKXcF5JWMRSawoe9InBUdMZ3pYpQMGkpmNMDdv7Z49a367yNZ8XKPAv6e6ni4QQnS+ab/+mffavddfdabwnz4T1RecYUjuFKp072eQseCpLn5rnoOpWYY54zFRsi49nwA3HvPTfYT/zEPb7+IsXCAneKxiSsTVm+c8gGXz8VnO3K1wvv9xiIfCbMdN5vmTKHnaJPAcTzjqGc1gG8xHfJMaYp96GbUKDwPaKSh6TO2cbug/jdmp72tULkWP+d6HDesWTICsd6Op0umcVLAS8SLxTEcfRIt8997m+m3kj4AjWUUSVpa6/1lWt4EenhfnGSKMB/YaWeqLA4kI8wo+SZfp+sz01AXWd+qnRd2hrWNlq6ISg3fs3JIf7EgPqKsw4VIZyfDo9LYH2K05hSceJ6pFpJP6FRKb7e3eet64WTNqb9CldUUlsi1+HBrDdEMOEghPKjH7rdHelkQSsgZYCECEOL51kpKz9fjlL00pDjJCgbH0hwRJUctQWp3//ARvvwR2+Xmm2KZrkIhYT4qA1Du8/a8L5zgTQiEqQQxapoOqZeUlrRnu9EB/5U4ucxCTIpOsGhngkmupvY+g7dj6X/kC+LSAwN0XUB8uL+4u9rMsdrCgi1oaHh16LDeceSIStVrJJxrAPqOZWFL5T+TufPD0Q9kIPqoRKNjU7I3q+xdeva9CuV8RcS02RuCC95KpVy4jtzts9nlKRbBHmSN3nRwlbVWG0N65tCnyai6YOLlk9I5U0QmyrT4OTm22IUnYmi4afCPKf/FE717DmpX13zoS66zrTL7NDP7Cd/8l575JEtvuo0i2SwAlBOCswpUW8rPfAHBkfs/NlBT5M7uRjCd6DnrRuHtFBYb3vbRrvrrjX+rENXCAJGhCrVNrzrjI3JbC+rxBT0q9Mw9dzURxMdBRYJ0O5MqRAyjuucpUAsJY8fzTvW6v78+1KoCqWHYkZZjvmyl5iBbGdKef5xLR3rMZYMWZWaYx1QUfAnMcEey2AxUydc5ENf9A9/Sl1tla1e0yQTFlMu73HmBsiIX1he5Qk7LbMIBz4vszf96z+qCvVSszxjNR0ZP+/zJCkiuUAAxblNqTjTMUuxyJs6U7hM5JAA6XA7tADm+3LWs/2c9e/rdNXgg5X19o3I9KPSMS3O+95/iz308BZrbMp4/MbmKpF4tcpdEXpxKz1UFJ/OrgF3skPWoULPDr+sP/i7siM5mdyN3oK4XKY3pmf4gcBUxfk/ZsNHuy3XPaCHq8KjrnheJDKZT6xoAtgtHEZ708ukBPjWiwIK4RvgO/c0ojjjulcOfLhVlBEqj/ebSRpTaZZqwwxcuOp7LR3rMZYEWZWaYz0GLyEVgR7VzPSI2ZGqCq09vJe8izjWGcCMbwYVNHeygqhQUPRaz9tZKQ2WbeJc8InppR8dD/NW3dAQ5qwi6UmiCp9i+LnJsvE3QlzRZkCobiHO9PQ4i6py5/XhHuvfe14kIOWne6XcZMHqLY3NNfbgQ5vt0XdvtSapwDFWzJ7I6bnU+nhJSDxkUpgSml7ree8nhtkccpsNMSG4ys3lVeEr7Lbb19htt6121UWro98FxKSy5c8MeIdRumaEPl8hA38G0WMofjwzgW9gSuUqRJ1ESDl8HwCTrwLCZBJEypRG2WmrsqMAM6x+wxndc0rm8IUpXjtcS8d6jCVBVtXV1f+69Bzr4UO9o39M9/lBV1ZV/gIKLudHbdXqJjd5XO2osrxZJYhBOF5iTMru7mE7dPC89yHi/XWSlMnAfqouJVVVZxU1Ikl8IUXps1t0OAmvREoj0FDAbOWil3dRsCnw8lWVW0733vPGWRs61i8CUKqQgv7jAKdl7pZbltk7H9lsN9zQ6ueGh/XQyiosLdVE3yh6oiN+MI1o3cQn19c7IvLPKS18WcpslvJNAdmqTPl8ztasbbQ77lzlXRloRYxJzxXMUN5yp/qkTFUOkf+UtKN7JWwxLsieE/EHkHYceRIhgP8w6IPa9IkDdShq9XckuuREi9JK6XliQISWQD7XHtfasR5j0ZNVd3f3XVVVVU3RYUmBFxofCwOXu7qHXML7S653jLFe1TVV1tJSKzldFfwROje9EswGJyRecL3ZTOKHCcg+5EUi9E7HSqhuqbZ0Y2UYYweCxRP/mQGFCoCrKoYrgBnrhqqgzhO0KGbYUMGyUpbHeqWqOt3Bjlpw35BqHH3P1qxpsUdk+rGYK4qQHv3En5gYU6VIObljNuvRCMorKhMKielvUEkBMxbuAvDMfNkzlW3rlmX6oWAOptDnSnfofrRxKbn8uUGf7M/hK6/yCfc6EwqPqvi5TqWnyQHeMyDus+YEJVPVbWO3FkIacYunjGf3u0GwvAMLgWvtWI+x6MmqoqLi35aSY30q9OLphevqHLD+/uEw8wIvrP7n8mPWIJJqbq3hHvzFm2J6zYoQBrPXB7iKlM65837AKx0vNa8wCoQWrur2jH94r6emr7JFe7NiWnlmjgFhRrtTIMWTlknVM2ID+7tt5FwYq1hWCRFNiJTGrEqq6bbbVtn9b9tgtVI49OznvmJXDEqiRoTlzfQ65gPJcM+jMpXwB1JpLxVBlZRZW0e9LWdmTkSMfix4chMc6IZyp6WsZKIye4Ou6pzi6DMb4RTORnuK5o+l6OGEvQvjx0Hcn6h9ng+E6eMEdYzaY0RCTaZKz0wKeTx8z9O+nmuChXCsx1j0ZFVfX/+eUnOsx0in0/pic9Yjk4XltNw3ojeTulKplw3VgJO3upqK6k08cwRvaVhtGTV2+NB5XxDCCYo3XxmgsjABq5r0gjdHvdZVwUPFCPFRSzMjnJ/+yz31aCq4NuVlopZJQQ2fH7L+gz02KhOYjp/4qkIHzglbtarJ7r57jS+QAYI5RjM95Qyp4YBHSXjFVJJ07UgrnUqRXi7PrJ+hRXG2O5kOCAnBwvNetqzefyycRPXP0xBb0FGVhTpG+3PhHKagQ+GKMyp6IGE3LgkPW1sF5kwh2LT40yFyx/RkQkF/9h6YHzweZTD5Mxk6ysYK/GKJzQ8WwrEeY1GTFY71UiUqKhcvFAOqO88Pui/Gx+rpWugfUyaizUhOZ1QZUUjRC3pRhJeT1jDUGJn0iwzpW8Uskvhv3AwM77g712s7av1Fx3nvsXU5zofSeHmiT4yQC9t4T/BAUcIzYHp8ukmMDmZtSCbg8Ml+m8hKDUgpABZxZcaJGze1e78q+j+hdlBVEAezp1JeGiQgFgX35+kliipqVXXazUNu109cCiAnSK6swpZJXfGjAQmG85RdpNGf9TL7eEbujgJAZEV3Oj3rqeTPfvGxEB1OJywOScf7eokoJ+hLFWUJxmUS873y48SPQCqV9ue1EFgIx3qMRU1WONZL0wQMTl9UD6bN4NCIO9lZyCG8gGWWVUVg/BqtX7yMcevY3BDSp2LTm7urc8j7cmEu8NLTmYA6RAtgZlmtv+A43ON6FZeh8Jc4BRRILL4agUCzlTGqtSGeyicCznePWL9MwNG+rMomohKZeiVTAZqaa2zTFqZwbvXyhD5mnkToKKoa3dPNfeV0DdXJxdBnCj8gJnB9Y42IjDRDrnOGgo6KCGtr0/6pkGkTuglwLZSPRTXGZAbyAxD8fFSVC/OIywwKu3HY+DlG8Gd0IaX5X13z74jnoO0E6kpfsnfz0D1jNldnKvW+ZHS/03+gSaU41fnBQjnWYyxasiplxzrgJWZGRyaBY24pr8BRhcY/gsqqpWc5L5+O/cWefKtnQ3jZUUZ8iMUCmMeOdXkalRX65eW8CIEXnDnWGcBclqI8qgRT0n+TzJQ49XZqqJD/hVBAKni06wpB21yPlNXJPhuFSJnYTmVjoDZ8xTzzt966ymqi8X98QHhGwQk+ILI4e46l9YMJxBUUEA5e5v0inAeHnGcq1kxwMgq7qKa6+mp2lL6IIZwWc0Z3yXCgrNIWOQYU66oLUbgWmYH+l5+OqShOI+zzV2mrDAxBmtB36o9DH75lf19ElmmRKvfNs/FYkal8rbBQjvUYi5asStuxHqPMW6y6RVapquBch2ToM8OvJGYgCsH7WOGYmDNCOry0zB5J73haF+mDxDvug5chwxU1VpGpMNYtcCqJCGEqQq2guhQqUQhHnKkxZoof4OLGIdLMpHz9vqETfZbtynrnVKRg6NApE07mzOZNbXbzTcs9SSpjXDRIBxMRX9WZM31O9pTCO9IqDP4sfgRWr2q0tO6XBIgz463NiEDyqDNcCJAAKwn5NNJcwOyTCcvair7AbKXC8zwdIW74E1B4ZjNh+lXPoDh6BJ2JzLqJ0VEb6x0WceneuDFV0XwO07jcJxQELAACpt7zxUtypVhIx3qMRUtWpexY5yWCOEb14tFhExMnLFbqr6U33UM2+Ku8nw+VwV88/sSf2YEKQWlQgVkUgpZFbx3in156SKFShMCYwJQqIseuFqa8zyGfuOpwaWquOiJCcRz2vUZfCPxwHiCKM9qbtcEjvTIBR8IgZsTWOI71YP5u2NBura0yUQU3wSIQDjIaHsrbju0nbURbVlbmeeHrQrS1tNdYs+LW1lb5s8a0nHpvFwdp4R9LofaUACbWpK+PjZO9F9g/JO0ffmw8Af5EKNoPd1F8kbjFx4IO/czkLWvHXxgISCpqMOf505E2uqoI+qsHU1NTZQ16X+IopH+tsJCO9RiLkqxK2bEOqAxhO2GDAyPeSxtiKedX26/QUbrcqqsqrIYme1UWf/f8avyZGbykpO+VVyrj3NkBn2ucOGTrZIVJWFNh6ca0lUlZ8S3HZhYIxeOYyhfym+m1d/6B6NgPkXROMQpJFaBz5MHc6UwDw8oxua5hGxvBsc5rFnLCh8ckg6w4TR+pQK6FBCtkytLXivUOt79xyqd6obc26xvynDBvVy5vtOUrGoPp5k75KPIcEfKjcyhxw0ITmDiTgPy0YWzgRE5PRnmCEE/XwuYCeCg/H8LH2/jIEcUrnGNP90ceynccE5Ae+1EZAXssIkJDDD9u3hghQou+EqGQ2nxhIR3rMRYlWZWuYx3walEBQyVANfWJTCrT0SrAesOYF5xe2XUyA3H00loX4kRv8puAViwqV0/3oPX3DfscWcGvoZdeSeEPo0Wruq1a4fRiq5IX17BCLhd7ycM1/sZEFQCtKYVpRfVwOum9sFUW+lVlO2XOTF4MzwLTbdnyJluzrkXllClGxVOSPCs6hTLurVem7fO+7H235RWHe4XUCMNSY0ync8Naxdd5nxZ6SvneHDxmnj9dJfr6s976yI+fq0zUFOQIwSpdXx3ZmVzXvLbEeRUeQHHu0a0WIfpBiANF38NkEO34JUhXRK4btnG9L66+sQR1aUykivJra6vzsnt491fFic4v6urqFtSxHmPRkdXg4ODdpexYB6HipVUZzAakrKhUYeyiXtKoQx8dGukUSqXhurfkEUIv48U4K66XEBsdBekW4UNQMLX8BRYUhsUhUjVpT5vm8OC4Dgh7npvvFbYzwANTqGhX6QTdcSE8e5UL4kRZjZzXDwqdKhF32mRl0jU0VtvGTa1uwpVXBALiXigmpjP3sn/fOXvyqX0RkVS6gnLHvK61ttX6fPVt7XUqCn67YoUxN1Dx+T7oa5XVjwVjDXn+5RHL+ISAmUr3vTl0vvCEwl5xloVrAmEn2YpteFreG6woku9GwXiivBN8TywVRj8rv8az5mVQevj5uGf8VXpkAs+N7fyD57yQjvUYi46s9Av4m6XuWKfyYALyb3CApnf9Yvqvc3gHg4IIPgpeQsyhaikv31flpjLxksaf6SBtKjkmFYumspACPZs9rIiCAcyZjow718mQl216KsVnAk3OAoLFnygccWeMwX2LWMaHRQJdIzIBmTNc55Q/re2Ur76h2mdGZeoXeiSE+9Nz0P1DSseP99kzUlV7d5/1flaVIjDio6BQYmvWNNmdd65W/LT3Xbs86I715tPayI8JfjQnc338n74rhgVVNlXLpJXiiWLN5iIiajFmfDZKZJLD4h1FpGtCmLtKz0jfZ/5Mr5MWk/HxnN2fKTQ31VhNJu3KksT4/qfnOx8oBcd6jEVHVqXsWJ+EXiIqoXd+FPkMM9Ecsh71pDcsJVJCKRzcf962v3Hczp3r85kZeC2pxJAWHQBRGmFYRYG02MbK7Ny5AZ/GV5pAio03V+H0ErN6S0ovNn4rjztZycLbXfgb9gAvQuEITFZRpeEpq3z8jf/FoQvhaBLEfBoVSWXPhilWuF/K5/4mHTc313gfK6bGCX2rdD86n65KeS/8p5/eb9/59m7fDy2lqCp6lE/4DBU33bzCNm1qd2KDrEj/UsH90ArIuoPHT/R4WqTDPbnJzA8Gjmw9fz5+D1Pygc2mPp/ZURwv2vfwfCnawYGPquIMy2xJfTKY2YOSp7O83oualHXI/OU9wld5rVAKjvUYi4qsSt2xHgC5qHrqpeIdpFXLOznqjfb3T9dYwaVXZtK3vrXb/sO//7b9p//0hH3tq2/Yju2n7NjxHu87RUVlaAW/pK64qDh6awsdIMutfyBr/fg3qDjOKPpAVlUiuapy95OhRrBAiREA0RSDKzqnuNOvcN4/nmUhhZCYzquixd0R3CmNr0dbnOr5QSodrWEBEBMVvq2t3udXJz3OYaaiGFgA9uWXj9o3vrbd9u45o3hlUosMYg6T5tGd4aZbVtr9D2zw+a7cx+QZXxqIgcmM+djbM+SzYVD5+b78OvchpVvZgjJN6fvSMZHIy59DtI12fevnwz6ITkcIR0WXw4GfCO+E28DaGVd58Feh5mjYICbXU+ngWG+PTF/MVzcbrwFKwbEeY1GRVWk71gugovmAXL1Yo7J1eM/dN8OPqd5wyIUlzo8f7bKnfrDfvvaV7faH//tp+4//4XH7/d99WiS2y1579ZjPT0WXB/xa1SIsiKtGagnFxcrLTByHsspKpdFvyHlMhEElrm5Oe5cB+jipNFGV4a8+ccVzBL3k53TSy8gu8HCUNygL1AjkghJh6pdKkQnEWMmipDVScmwzMu/orqEyeUsdyehDXExfzEDW88OExRGP70qPxl597Zh99i9fsddfO+FOdwgFPw8DlnmWrW119pa33GDbblnh93rZJqBusCod4rN+I88xblEM5KN71bOuqNEPBB1G/XuD7cMzmEREJjEuTh3xz0BxjDhOFFPPg5bAsd7wfvuqO7o06vlP2PJlDZbWD9j0NOYTpeJYj7FoyGoxONaLwdp09B9qaalT5QurrrANEl6qIVVpGVVwZmJgld0DBzvt2WcP2Ze/9Jr999/5vv2733rc/ugPn7HHRVwvPH/Ijou4qOAoJcYFVmeqvaJhTtKa5S+9qxxVKghFFQ6lg/8qVIioUgDtOvmgJvhRhxgwORU+lanw2UUrqkWKDEXR+UqZIByj1iCjYN4pOyU9JsLMRc70weP91r3jvA0c7rF8Fw0LCofCVIaYcpAs881jykB4aZEvA5pZQfpzn33Fnvz+ficRZmOIW+voutAg0mBmhre8db21tOp5SpEx8d4U8pgDnJBEmnxQcsePd4fRBZCwyuOkpLQZppRWPmx1B4EfJjkizlPbouyd6y/A1PJdGIQCiYwUbDyn96Vr2AnLVarujefrI2u0z5zxNE5EvKn8ZszwqoIylIJjPcaiIavF4FgvBhWKAbIbNnbYrbetsipVcggLkwbHMfOvM91JukqmnswgpkjB7KNl6uDB8/a8COrTn37Rfvu3vyPyetL+9E9fsK98ebs99+wRH4KCKYCJySyajDmMawItSbQEogzwXaGu+FSIFDmuVDlQQ5APlRG1UylygqgYvge58RmVGTeiypPrlakp8uk72GO9u7vszDMn7dzzp+zE40fs6NcO2LGv7rUDf7bDDv3FTtv/x6/bgT9+zU4/ecyy3ap0UkDYwugKiJq+ZcuX14u0aAFNB0X16hH7tO7tu0/s0Q9Szs1d/FSYy1kRFWW6+ZblvoDEho1tukOWo2LKmEuvrFRwSBByOi/z7+SJPjfHIYx4KX8c2+X6LqrWNEmp6ljmZkw5gSCifF2GFcpQzJtTKYojnkAw+aZci5Jw577Szp3ssQk9d29B1X8UJT94bW10gq3xoUGUnR+8SyXqS0UpOdZjzO8dX0XoRZno7++PjhYHICtanL7+9TfsG1/fYSeOqdL3DfsQHBQElZIPZk2Y00pvLv/1QYnw64/5mKout9qaap8ojtk0WaoKZ/PunafssW/ttsGBrMzDtOc5JrORJbe2/MxWW/m2Ff7rPDoY+hB5CyKVQV/72PCYjerXHP9Iri/n8XIDuXBdv+bZvqx3iOQ4p3LghxobkkmrNHCg4x8e0z2ETpPkGxzF/kFNuR9GlUrHmHXDSme5iOpXfvUh+4lP3qd7rrQnn9xln/2Ll+2739nn3TDSIk1faj9SPqOjo7ZZ9/rxj99ln/jEXTKDQwvg5XRXANx/vSo8PyTffny3K9gdO056ulXKewwSFDnW3bbSln3idkuvatD96ctA4Sg+z7AYzl0qazH8XISwS0ELVMU5T8cv6g+98/Us8p391vXnL9rQC0fC89O7k9M7wEDum29aaX/jl99m737PTa5I8Wn6851H1NfXQ4glxQ+LgqxEUr+WyWT+62JSVgBzh4VLe3qGbO/eM3bowDlVjtO2X9vzXYPWeabP+qRcWIEYk8jNI/cJQVwuSryCMaMm82FVVPCp9JkC2mSmoNBoEeTXF8VATaGysKDpChFVy80tMs9GLD8w6j6kbE/WFVN+MBzTVD6qa8TJ94uQRARUIIjMfV/MBY7Ziurw1rwKN1mIQKWmRz7DUrxfESSlS64SsEp1jV0qKcSLSlq/sdV+4+8/ag89uNlefPGo/cmfPGdPPblfxJT3VamDugnTHdPRdf36FvuYSOojH77N1q7VvWByehlD2pcCVBE/DKjXs2cH7DN//oL9/u897XnjvPZOpyKGyoaMtb57szU/sskqmjIiq9Aax31wu9olMU8zPIxwPoDyR9ciFI4CuUwhPeUpKSkzvMKG3zhhPV9+zUb2nBZ56QHqXF4ETnp33rXa/uE/eo/dfvtaKe8Rbxmdbx7hHaytrZ3fTC4RJVWY2TAyMtKdy+UWjb8qBkRDqx6qh3eLlrvzIpfTIikIa+cbJ92Jjj/q5Kk+H0yLYxnC4mV01QUJ6NcbQqA/UFYKBvMA1YYPyOuGwk6+uzqmk0E1sy2ISLK9DPURGami85IjtSao7yJGIoeXXufZko728XV5fVJE3Ny4ycvpFoYHnzCQynhsHgUFRSXkmCrpLYRRmlQ27ov9LVs67Fd/9RH3E33+c6/YK68cMaZ4qZGyQV2Spa9Ao89yqbAP/ug2+5mfvddWrWyWGgokxv1S1EsFzwxnPnGflSn9B7//tH33u3vc7KytqQpErTDVa5tt2cdvt7pbltkEROxkpfvgXpQOH//rOxSEa+wH+PcRAYILYQAXCBuoCsXrIVidR2kPfH+v9UmB50/3W5nM9HG9A6zEgz+S1aR/7VcftrXr26XMB3UPRRnOA3CsDwwM/E4p+asAv4ElDRzrUlV/m0nsFht4qbyyomBkutCa1ypFtHJlk1RDm227daXddNMKW7VaFWRZvY+qV33xPlfuoBfZ+XxNkIzSQvp7Hyx8TDomfW/Cnvbu0sqWE0mNMiiWeZlEVJgWvOMQTWW1lBsKLh35tEROONVRTjjaPSyECfMoPKTnFY2/mHbk4Z9QBp8BVf+8AcFNtDInKL9vqSo3vxqqpAbrRdhZ+/739tirrx0P5+sYEsRzkrmquHTHWLu6yX70Q7faj33sTtu4scM7hOYxWcNjuCyEZ5ey8+f77dsynZ94QuaznnNGROn3Q3cAfT91t66w+jtXWQpVxXOPnj3//K6nFID96Di6HP6Ec8Uhw/kQf5LQdN8M52GNwuEdp2xYZv0E35XPjMr3zgwVKXvXuzbbPfet8x8nntF8o6qqipb3t0SHJYOpz7ME0dvb++3Kysp3lX7/qrnDW/NUMahAqCUc5V3d/Xb0aJft23POjhw570NODh/qtN4+mXEKg6mHzgk93IPyot4EQowSjsCLjtbhyyVO/C17PfO6FJ0gYkQU8SkUCD4jSLOMn39dGOVAieDrCc38EFBQjlQoyMbXsdP9MOiYAcL0yJeFI5KqkbJMOZHBeTmRDk5tZopAHRKXe4PUMHc7Omrtox+9w37yp+6xVataPd1cjo6vUQEvEeHeyrwMmM1PPrnXPvWp5+yZHx7mlrxzKg0KE8oj3dFg7R++xRrvW2vlmZSNKzzmYcgawg6Pj6dLupPnMIM9UHw+RiD4AnSssngaStd/FKTqsgc7reeLr9ngC4dIzMp5XrrvfHbMVq5qlBp92MmbeDQuzCdwrOfz+QONjY2bolMlg8t7A64hVPEWnWP9zRBe6PAa05KHX4tjXlBmaDjfOWBHj3T53OoHDnTajp0nZSr22ICUEhWOFiq6HUBaEB7N7mwhHAiErVcgz4KDkBfgOhwEmbGFKCA3yCRUTFQRi2my/BXnWdghdCPgl91NT/2j8mOe1jOBYENG5yt9MkGUX53UEtPArFjR4GH27D5jr71+3I4f7xIxKAsRlJu3+kCADBeCvNbf0Gof/JFt9uEP32433rhc5mDWKyflg3AuB9w66+3xA7F7x0n7wz/4oX33e3t9nizuywcxixTKZObW3rTcOj52q9VsbPN7h6wKNSQmK/5Fj9btPx17mOj65LMOEeMjEPYjstIHFQuGtp+yrr98yXL7z3tLJD8gfAdDg1l78OFN9iu/8qD3MUNh+oywl/ks5oJSdKzHKMlCxVisjvVLAS83HypTXHk4xvwbYpl0mthP9tph/fpu33nC3njtpHV3DXo3iLjvFooGsxDVxVeK+RW/b5AAE7d5c79OVSosk/+lq1S53AeFj1fmnwiPSegwMatlejDHOfv1Uh6sFk2nTLbMqdTSWuPxWEaMaXYZKgM5kWOmtloExji2lPX09tm3vrnLvv71nbZTJg4VjbLgl/MKq/vMDo+6etq8pcM+/ol77D3vudmWL2904vbFTSNcav2BM3Sr/mPAsz1y9Jx94fOv2mf+9MUwlEf3TJcNfFL0capaVmst79lsTW9bb5VNNUFVYXJNZstOTDSBsBzs6BK6tyiw5x+jaFfg3iE4kbWIfVxmb99TB6z3G9tt7MygldenPTy+O5bN/8mfvsd+WWS1enWzvu+s/2jMJ5eUomM9RkkWKoZ+Wbv1WXSO9csBLzeVlxeRikSl5p2M/Tk0V6MGTp7otZ1SCDt3nrYDB885mflUMf1hdgfC46APnUfpxxVaFmtrUD1h6E5Lc61MELNGKSI6GiL9V65sdLJk2tzGBvxI5T6Gj57ztZkqq6mT2aqESANflrc+qloFdYffSmqsEoVY4SRz+PBZkcNL9vWv7vQGBe6L7gH4vxTcRmR25URUDGDedttK+/Efv9MeeddWa29vsKGhkWByRs9jZlClZ7pWOO8zO6istMB++Yuv2jcf2+mKFTL2xRcUlCWvUDj4qto/cZtViSiJzbqL/uAns2AnjAUghymYoAEk2heIFiPscjE+GZOVnoOeR+5Mv3V/+XUbfEYmoH54OIfaxXfHyke/8Av3yyS+z1ssWc5tPokqcqz/54aGhl+PTpUU5u/OrxA41mtqal5caibgXEAl5YWPe3qjnFiFmJZFzLj+gRHr6hy0I6p4u0Va+/ad8RY2fEUNTdXW3lbv8VA7qCVIiAHEtEo2SglVpdJWU0uH0JQ+9OFKeQWpqakO1UqmX6XCYALiv+I1GRtjxk5VNIVzNadKQ+/5mFC4BpFBqD/4/h77yldet+efP2KdKhcdXlk+izC0HOZGxrxzLGV7+JHN9mMfv9vuuWetO+FRFHRRgAAvDir/1DA8M84zli5VGdYbfP31o/bFz78udbfd+26hHNJSdrAYw4IY+5dZ32It79xkTQ/e4H2exlnZOkJMMZAMwLzGgzd5wbcqh55BIaxORwfF5wIos8KqHFwd2nPGur/wimV3n3YHP40clBuyuvfetTIBH7J3PHijx2Skw3ySVSmbgKBkC7YUHeuXg5gMeIX4UOExu/D5xP2R6Gja7T6YlDVIFYmnvJWNylCRqnT1Qo93FBTn/EtXYjjTAQ5zOm7S+sU/TnMNf1MchnjxOcrjfX3gHiWGWoPUzpzts2+IFL70hddt+/ZTlmLcIMShCkg44rCEPrNR0CL68MOb7cc/cYdtu3W1m78DMnvxo80N0EBQnZQnfk6YmLTwQeZPPb3fvvTF1+zFF47IJB3yZ8IPAI0ONBTQWppuq7GWd91oLQ9utMrWjJt+tKB6gaNcAjjWR//9GcUXvBgQVQgfIyYrULQrhIc2gbkPKX13j/V8c4eNnh+wCn1/KDRWPuJ7fuSdW+xXf+1Bu+mmlVI8w1PSvNooZcd6jKlPuISgl2/JOdavHgJ5oYrSIiNAZeV82Er90J1AYbylTRWQlz8Qf/jK2a8oR6mJHXTK+3JNMkUIE9XXIoQ8qFHEQ7GFNQ8n7KWXjthj39hljz++y04c79HLX+ZmWPBBU65xVTiWYy+zrTctsw9/6HZ7z/tusnXrWrzM+LPCyjUXZDoruFXiQlI0ONC6SKHPnem1L33pDam7N2zP7lNWIWLgGkRFeeh1z7CkChoH7lljHe/dYpl19OUK552Fo2dQzA8Tsbri4/cVX+X+onJHm/j78H3/G0Nh6bWupPLdQ9Yt83TgaZmACkVnUL4v5kDDLP/kT95tP/GT9/hMFcy7NZ8odVUFSrJw14Nj/epA1cDrBOZiaFnjK3WlgVLyMH55EqEScY4KFr0Ak3/iGLOD+BAKPjX8PmEOqoP2F5950V556ZjMl5x3y4BEffiQkkUp4Mfi/N0y9z78ERHVe25y8xAixfSLijWlrBeH7k9xUDjxjBQ0IkCaqLvHv7XbGyZYFAI/XJjvS9AjQlFVQlR3rbS2d2+2zMZWkYeen8rpg5kxV8NDcRSeSoGsuMyzCOUOYV1dRdGKySpGCKpzIiUOhl45Zt0i1OyBc963CkkcOv6O2m23r7K/9bcesgcf2uw/LDSazCdK2bEeIzz9EkM6nf7/JkQ1F1A5wvuFugFUEvxaMaZXfkgq/gH1zeT1QpzZQZiwhDkO9oMHO+3PP/2i/c//8aQTFn4W/F+YhSgHVAKmKiZMR3uDfUQk9bd+7WF7/wdu8TF6zEWfE4lRrynL9LLODMoQSIL7cJ+cKnq3VMrjj+2y3/mv3/Pe8adP9XqjQl0t6wIqitLG7BpTfpUNVdZ412prfecmq9nC4GhdE1E587mqmg0k5Ek5gpgqFNrJeRKz3Ayn9RnXvY8cPG/5M/1SWspT98LPC6QE8TLLwspVTd5VZL6JCse6CPE/R4cli1me6MLhenaslzIgQdSbtwbq386dJ+2zn33FvvXNnd4iSR2nkuHYxwHPfOkjrGwjEXHDulb70Idv9z5UN9zQLmJltojRSVKNyXNugKhQdwxjYimucdu//6w98e099jWplN17zirdMe/sySwPqB3vxCoFNz4sdSfzqvHe1db8jvVWvabRFRUOdSc/pa69kI0fhXIVKKj4XOy3CscO7bq6ikCaMSaDuv+uzLKHzssEfM0GXjlhZVKhjCTgudEI0N5ebz//82+1T/7EPd5ay7n5xGIwAUHJKavR0dHfSlRVaYFKB1FBDswE8MILh7wXOM7r01IGFTK1aGmkywRWFOYY073QVeGhB2+0v/mrD3nFW7++QyqB1r5YTRVU3twRWh7JD8Xx8otH7fd+9yn7v3/0rO0RUUGWONLp/oEegTSZUYIMa9a3WPt7N1vHB7ZazYYWL+t4dC1GEdVE2+JzBUySj5u6HEFfbwLuV+RIp96RA+ctd7LPzzHoTdTn/c0o92qRKH695pYaf1bzCRzrfX19B6LDksalvinzDv1qJo71BUVxlYteD21oYZuYGLMnv3/A/vzPXrTnnj/shIS/KExxgwMfNcWA6bAKzSPv3Gyf+ORdtm3bKl2v8IpXaF28PODQp2tC5/lhn2WVyQp/+NRBy42OurLDbEL5cRc4y1kslAkD629dbs0PrLX6bSt8IQgWsxjPo4MgTH/vFCOYYqGE3Hu4/6kkRJgQbvp5b0gIURxFHBjC6hlBVqOdQ9b1pVet3x3ryl/Pj9SGh0ettjZlH/rIbfZLv/Q2W7eubd5bAReLqgIlpaxwrEtZRUcJFg6qdFQ81RLcKbW11d5b/nvf3Wd//ukX7Lvf3esrTTOMBeKgsygqx1usZHLddPNy+4W/+oD9tb/+drvjjjX+603v69AA8GagZhZqJxWVD9UJ1ZFOp+3woW4R5gv2P/779+2pp/ZbXorEy+JERXipKREVXSXSLRlrkcm3/CM3W9NbVlslPcSHpFboCR6y8Pv0XP2EyKOQ/QwIFyG5AiZTij4XgvKz2CtdI0YOnrPcsZ6wTmBwVznBE5d51m+7bbX34mcuq/kkKrCYrJiSIisc68PDw9FRgmuPuGaESodaqhI50C8KUvjUp563Hz59wFvM6NNVKZVAuLx+YIaHsj4m8G0PbJDZ96B98hN32YYNbT7cZ3CQHunSI8X1e1YQCOVSKA3loBsE51999Zj9nz94yv7sz56zXbtOiQhpxUo7IZIBPc/HpFAgnNqNLdb2fpl9H9yq/VZdrnC/lfvKKIxnJaLS1gcYe6ZRrhdhiVBCPvwFHlFphG38ibPgEEUFRnuHbXDnKcudkgnoSkums66PiFxrdB+3iqi2bFnuvsHEsT4VJUNWONZFVtfF0JqSBXWMjbZ0T6BVj9a8Z585ZF/4/Mv23LOHnXxq6tIiEGpimZt9DLBm7CBdEv7633zI3v1uqZimjDvRGfsXFFpcsd8MoaJTCOIxR713S1C+P3hyn/3u//qBfemLb9jp0/1OYAygpsITlmW0MO+Yf77hjmW24sM3Wdujm6x6eZ0rGqbKCSqKtIvJJpAKRZw84ztB7RRCxQgPKsSJU0GRFYcM++RDwvShYhziyJFuyx3psbGBnJRW3FlWZZPYWyY1dd99a2X+NXsXBo87j8D6K9WhNTOhZMhK5t9vibCiowQLBcw/HNgMxaEyvfwKq8687IQV+kox3g5HepgLHXNwzdoW+9iP3Wm/+Ev32733riMVmRdM3cxKx1SKkPZc4dOnKJL3n9Knq2vAvvn17fYH//sp+84Te6yvDxVX5WP8PDxEReviyJhVd9Ra67s22AqZfc33rLJUJhUNVmaywJBu+EcpC6TDNf6N6/oUzvGr8d8CiOkf/QnhtaMtu9PDcv++nmLnoA1vP2n5071hehh96N7BDAsMEt+0sc223rRSBDL/jvVUKrVoHOsxSoasxPDvulLna4IrAxUPcmG2Beoe0zB/5cuv25NSNP39ee8b5b3AdQ3ioo/Ups3t9slP3mWf+OTd3tpHB0Ycxfin4qE5F1bfi8EpxTJSU8yYcOJkn/3lX7xsv/e/nvKWv9H8qMoR1kNUMYyl3r2PlLZ1N7bYsg9stRU/usVqN7UVSEyqqhjkELYz4IKTIex0hFKG4IH6QAg7GUM7mH/uQEdlHu2ykb1nbEymILOBQnKQFc9y5aoGJ/o1a5o9YmE0wfygurqaxUtLdmjNTCgJsurv7/97UlbRUYKFAsqCMXr4gU6e7LavfuUNe/oH+73DJb/8+I74PaGJnTmobtjQap/8xD324z9+lw+bYTbXy59/SsRCPKk2liiDNQ+ILP/iMy/Zn/4J3RLO+JAaer2XV6iiM44R80mmHSv1NN210lZ8cKu1P7Leqlpl9uWUXk6Fdf+Ukp9WnHCovzMUs1B2tjMEgIWEmPSAx+FQDOTmIPva+BTRIqvsqT4b3H7KRs/0exjvgKYwkDrLnW29aYXdffcamc81Inv6VSnMPGIxdg8qCbJKp9P/OnGsLzzc/EvRcpdzR/pj39xpp073ey9xhta4yZJnKbFRn5b5wx++w97/wW22YgWLOYSOnuCSecqhSEqfebDor7V79yn7k089573RWTKLcYysQuO+LzEmi12MS1Glmqqt9R3rbNVHb7aW+1ZbhUzDUZmmE2P0nxJZlaGAggqaCpHKbOVUOaIdfWZSONMiKliIwvlwzf/yR+Ud1/PEqT6y56w7/5kJlEs0OqBCV0tN3XM3vqo2/0FIHOszY8HJqre39wGRFVMEJFggUNFQBtXVjLwfs1dePu49wg8ePOcqiZYptt6hU4S0bEWTfezH7rAPf+Q2H3Cby821W8LMKOSfFg+V2Y43Ttpn/vxF+8LnX3FHOsN7WHcxdKiciMbwTVhmTb0te+9GW/6+Tdawtd19QAyn8fF9gTMuAmeXC0CDXsGsmw3E5ROF9D+F9LgfxJM71bU/cqjLhnecttz5Ab8HfIGUHyc6w5Yw/+59yw1WxxQ5+iGYb/CsF5NjPcaCk5UqQeJYX3DI/JMpwq/6iRNdPvfTG9tP+IyitMRxHV8RjmDWK3znI5vtfe+/2daubZWayrmiKphOlw6iZjJh5ZnXXj1sf/pnz6kMO6y3Z0TlKncfGi8qvid6o2Mq1m1ptZUf2mod79xg1SJPTL4x+k/NiJnKJuJzfpm53NPPFqioGBjO8d8iEFnlhpjG+rI2KPLP7hfxi5zKZbIygR8/CvwAbNjQ4lMWr1tH14rgC7ySZ/lmWIyO9RgLTlaNjY1vTxzrCwcqDEt+QQqsb8isBc8+c9C6O4d8WhXOM8Uyw2zoyvDgQzfaj/zorXbDunZXU1fDZIEoy8sn7LXXjtuffvp5+8bXtlt/77APRGZ+Kt5S+nqhmioyFda4rd1WvH+LtbxltVWJPENLIIpkNk00E9XonAITHnKI+SEslTU9/ExmZAHkGtLhSGGl8PCrjY/kbFjm7BAtgD3DoauCPqwAxHNjyNDb37bJ7rprrfcV8/n1A4POGxajYz3GgpKVGP4fJo71hQV1A1ME/wkr6nz3ib1SVz2uCsLCqeHXnkHBW7Z2+Bp227atELmMe690qtblVC/ypXJj4kEWr796zM2+7357n/WIqMLQGZl++sewGHekq3I337nKVvzIFm2XeYuam316h7xD5kUY5cIyilQoxOSFiHCiPemi6KiAC88EEgvnor8qR3maajVhwwc7rf+5I+5c52a9VTAy/yDhTRvb7aGHb7R1N0ihyvyDwOZTVYHFPO52QcmqqqrqXyaO9YVDrKpwrHd2Dvo0xC+9dNxXUYEsmP0TohrVL/6atc32/vdvs9vvWOWKgDmq6GtFmMupXlRKWh3Jf8/u0/aZz7zsk/f104eqttq7JvB2sio0Pqqq5hprvXeVLf/gjdZ4S5tXfB+ELMVHF4m4EFNIabJg4exM5fRzcJaeBft+rD/EePPKgete/5z0og8tlbqSPzdgAy8dk7I6YyYioqMq98z6h5DSqtWNPhPo1q0r9AwqI1UVUp0vLFbHeowFI6vEsV4aCMM6xn0RihefP2zd3YPeGof/CvMP4qqrz9hb3rpeKmCrr2iDjyoMn6FqU8PmWMsULO7wiUkJUR04cN6++pXt9sR3dttZVXCW+GK8IQRAj/T8cM7SrdXW9o41tuIDG61+Q7MoQiShyu3TKlAGVFUEJxyd8z5efhRjpjJG56JgcQjyngztCc4UNwa5KJDisAx8GSq1d8SJaui1k76AKQTGQhnM3oqqYprpt+p5PvjQJmvmeY5Ioc43Uwk8l8XoWI+xYGSlB/fvE8f6woKXF3XT0zNgzz132PbsPatKg28qDF/J5vLus7rppuX2wNs2+jAQ4mCyFOC1OezOBaqT5AkhserNl770qn3rsR127mwgKh/Go/TGRaDj+VGras1Y2/1rbPm7N1jd2iYfNkOXhbhu+4amN0c4GSzCaB8yY6tPFGUKnJYIH4UDsoB1HPZDn6nCtamI8uCjCKyuTDcF1gHsYyYI3RPL9FfoeTJXVS6f9/tjNZ+HHt5sm27sgMe8BbA4//nAYnasx1gwsqqvr38gcawvIFTbcaBjkuzbd85ef/2ETMEBn6+8MhV8WJh/zc31PtXLrdtW+qwHqKrL6Vwdkwu+msp0uS8f9p1v77ZvfH2nHTnS7UNnmNNd2YZWv5G8paU62t+xzjoeXGc1qxqM1Z999eSIJGAJr+LT6rkfRkEKCGbejNCFWNnw1/fiHT8/efZC8DDKZQ5nWBUn72Zf7w8P2ciRLleR5fjdpPKYuhlVtVLm3wd/5Ba7487Vfr+Y2Qo271jMjvUYC0JWiWN94UHVZZUcVsahAyirP4+pYmKaUXtYZosuA5tubLUHHljvU5dQ2YITOErkEoEfyvtyjYzaUz84YF/72g47fLjTuyJQFtzarCzDwN50Q7W137/aVrxzvRRVo6spOoLGQDmFYhQTyYUFK5hX4dr0EFNNxQiK4spMEi2OXYwpMXTAEloQ09C+s9b9xD4b3nOOjH09Qu6NXv3MNc/CD2972wYn/7bWOhuRCmM5/flWVWApWDELQlZi+cSxvoCgClZUytSSKDh5ssdee+WEdXcPe4tfSh98WHzaOurs/gc2eGuVL7MusqDuX2rlgjCIwgwKKLZ9Mje/8sXXbKfMJTp5MhcVpODj/GQSpevS1vqWVdb6wFqrWdPovinMwilQel4ML0q846lwIvwNu1Nw4Smd0f/4nviLGeiJ8/GDGEWxw4OQ6ZfyebOGpE57vn/QBl/XPekeymX6laXCIh4sP1aVScmU3mDv/8A2W72q2QVZTPxR1vMGHOuyYhatYz3GNScrHOuynxPH+kJC9ay6Ku3Dal577YQvnUVrFENaeCVGxWIMr9m8ucPe/vYN3geIKVpYW/ByKhb1mhk+IcgjR7vtW4/vspdePm6DQ1mrViWGCBmITMsfc5G33LnMOh5eZ3U3NIapXXCme0Jh4/D96ScKx1E7XXQEpl4vxuQtxTcXbT30ZLRpcRWkQmXnNKZf97d22+Arx93Php+KsX+QGJMW8izp7vHRj95ht9262vMbkfl3raofRLyYHesxrjlZ6cEljvUFBi8vrX2dXX32/HMHrKunX3ULZzstgJgsY9bSnPGKtXZti4fFjLlcIE7os8V6eMxJxVCe3t4hnUu5j8znc0KNpFWptrRZ+9vWWMPGFu8WwVg6GMHpw/8UQUQRnOnhnmKS4QIECaabedOTCCQUBY6AEuSfpx0nBDyo/uhZYfphlg5IHXZ+e6/1vnDM/Ww42VlVGZOWBWgpEv6+j3zkDrvzzjWuIp34RWSTxZ1H4Fjv7+/fEx0ualxzskoc6wsLKiLEwTi/g/vP28EDnTY4mPcWOgYJQ1RMKMcyULffQeWqclOm4PuZO4gCiTDmj35ZO1Sxn/zePuV53vPAf4U9NIYamSizmnWNQVHd2Oa9vX0O9Rn9RtTy8HH+iEN4GcPHr2o3vOBx+JkR4kdpRPDQHq04nsIwLEmEMy5V2Mfy+N/YZQMvnzDLjYce6iIyWlRp+RsdH7ONm9rtwx+73d79nq1WK/OWBgpM7GsFHOtSVVujw0WNa0pWiWO9NEAfJ5Z3Yon3ri58h+UyAfFhjbvpwjJWTEmMGYgfC9/K5YLWvwp96BXPas27d5+2/KjI0Xt5q/qz3qHMS/pStd69yppv7bBUTaWNYiapPIErIiKZ5JN4h23xfoygpyDEAhEVPsX0A7ynlMhyGi1NwlWbSIiFSFGZuTP91vXd/Xb2qzvcRyU56gTmElJhmUkhK9OVrgk/+qPb7L3vvdla2updUcVENYUD5xFLyYq5pmSVONYXFm7BqLKhkuixfkDKqr9vRIQks1AmYF6Vjv5A7cvq7c671/hSUFTb4kVT5wryQqmh2AYHsrb9jRP2gx/ss65uzD/G/FV6NwRm8KxURW+9a7k139Fh6aaMO9pNJEauEEVcsafW7+Iyzaa+LgUhBScmtv43mGrlVRVWSYufns/ArjN27ks7rOtb+yx7qMe7YJVLqaKoSGJUapD56Desb7Uf/7G77CMfvd3a2+osn8u7mp1a7vkFjnWJg9+ODhc9rhlZJY71hQckharCrDtypNPOnOn15vNyvQVeR8fxZVXY8mUNdsvNK7xfFQOY3bq6RMR5UYePHO60J5/cb0ePqnIrLZ/hQWHw+ZRJYdVvbLa2+1dbZkW9O9p90jzK40AJTR5cAL8CocEaxYgOiRv8WeF4ZkRkp8K5ucsBUUTs5T4RoFn2zIB1PbHfTn3mNev+wSHLnRsQSek+RGIoKrou0GBBN4UtW5fZj330Dp9GZ9XKZney52QGw2wxGV4LkFdTU9Pfjw4XPa4ZWenBJY71BQb1BLVDj+ljx7rt1CmRh87j5KYpnSmJmRH0hhtabfmKBldczBBwqaC+U1EgJeZLZx735549NNl3i17bYyIkFFT1slpruXO51a1rcnOR1j8S8Ert9Tr4pWAQDvFDzQiCK47Hi2KAOG7hFDuF6w4/BWEpD+0z7hCzDkWVO9dv3T88Yqf+7FU7+5WdNrzvrE9RjIOdGRTIjmFBQyMiKimnW7atsJ/7K2+1D33kDlsm0qfV70rm+rpcLCXHeoxrRlaJY31hgWLABAT9/Vk7K6Vw9my/ama5TLUwCyiVqrExY7fevtIHK9NiBfFcKsiLgdCjMuWYmvjVV47a6VO9k2MOSZM+W5UixqYtrdZy2zI3BX0oDXmShqfkbCXEhYCwtB8fCr7rhSw66Zge6OLwnCA7TDpIqidrXU8fsdNSUqf/7BV3po/1DLnJV16ddqKipPjzhmXioUjvufcG+9mfu9+7KLBSzeDQSGT6edLXFEvJsR7jmpBV4lgvDaCqUB4MdcE0y2bHvcuCqwORBAqLJbVWr252BTQ+HuZXumTCUnq0OPb3D9srUlVvvH7S08B/BVBrVPbaNU3WeEuH1ayoc8Lxjp/FlVpx3Cx7E0yJckH4meJPy0Qf1FRlRoQpwh7YcdbOfG67nf7L163rSSnCrqFgEtKvSuqvjNuYGLPsSN6GBrNWW1Nl7370Jvtrf+Pt9u73bLGGxho92xEfuDw1r2uHpWjFXBOyShzrC4/YPMLU6x/I2YmTzFklUkFtqU6xUClktnZdq36RM9oPi0OEuGE7F8AVdPJERZ853We7dp62E8d7najoFEpmTO2SrktZ863tVr+h0RdUcKe6E01k7pHYLPkWnw77IlyPxye+GqfF8dSEgnZjh61CSEmxsMOoTNbOJw/a6c+KpJ7YZ9mTfe6Xwm/lMypA9hNh9enBfvxTo7ZiVZN98pN32y//yoP2yMObXZGyqCuqMjzza4+l5liPMe9klTjWSwGqniIPeqhPjJfZOZl/A/0j7muBsIIJOOFj91ataLAWbwWkK0Oo8JcClA3TzqA6GFZz+GCnD+KFCL0rgSox+9XLaqzx5lafVQHzj88FdRsyuaC+xz6sGHGAmK7iq7MThRMYwShT1Ilz+ESfnX98r53/2m7r337anf8VmbRVpCqjOIL4FCU10DeiH+BKe9vbN4qk3mE/9wv32y3blruJOxQtk79QRAXIeyk51mPMO1npwSWO9RIAL7AvuKB/x452i6xyOqmvX+dRQdTdpqZqXwoKvxUthJda6ZxbFJ5pUJgieceOk3b0aJerNJQVRMbQmUqpqvotzVazss4H+zI+0B3n07KCVPw8H784nahAHKA4crQfBfaY3P/kvQRa8wnxtB060m1nRFLnvrXPRk71uYpyBztNmYRWOrSKDg7lnNg3be6wn/rp++w3/v677cc/fpctX97ojnTGALJIbMgnzuvaYik61mPMO1kljvWFR6hAYUbPgQEpA30GpRCoU3GFFI+57wXHsA+7Qe1QSy8BhI9XyDkkRbVv7znrZu5x/GKRY50m/kxHnbXettxS9VVWhnrTZ+obQr5R3hSSInozXXQ+FHkawrVASvFxtInvI9oAnylB28GDXdb5nYPW8+xxy3cPe1eKct0DQ30o6yg+LD0vxk6yks+P/fgd9ut/71H76zL77rpzjUze8jB7QjTHFuoxFLAos2uIpehYjzGvZJU41ksHiCjMLyqWVz4no1C5IBmuYca0tdc5WdEM75EuUSHgWB8azNuuXaft0OFOT5suCdhQmHopmVa1axutdl1D1FUBBz4kE+IXg+o+vcoTrHymC0UnZiJZ57roXsp1fybrbvhYr3V+95D1PHc8rOdHSx++KYWBrL0n+sior+jDaj7/4B89an/n777L3vfeW6xJ6pN+VSO6Hsb5xamDC/O/VljKVsy8klXiWF9oUGmoSNqqAqNwUVjnzvVLMYz6bADUMHxTVM7mloz3s4K4wEwEMhvgh9jU6+4ZtMNHz9vp073eM96XnFce9K1KNVdZ002tlpKZRfECUSkjSFPpFLLkXHQMEcy5MFF6IDBUlAh50QophalP/syg9b54wnpePGb53mEnzjI+qhHMtzU4nBWpmd197xr7lV99h0y+d9kHPnCbrVrVLOUYTD4IH8y5aPMMWTFL0rEeY97IKnGslw4gElVhd6APjWRtJDdqo/lQqV2F6MOGVsCw0Cj1O66BUMibAyJgviq2J0/12JHDXe5kD4pD+aA+RFrVrdVSVvXuP2O2BbEYV8UrIZ9Cbpwr8E0B4WimF9fpjgi+LS5/fG7CuyeMDuWs99WT1v38Ucv1jnhLIIoK5HMTvpBrU3PG3vXoFvvVX3vEPv7xu72jLIO8BwaG3cwtVSxFx3qMeSMrvaSJY33BQYUNH+oujm6maaGfk5t/UjvOEdqnEyf71dXMvlDhFVN0QiJzgq8woxh5keCpk312mJkVREgp764g9SZzj46fNWsaLFWfduIsDJGBSKLdSVCwAOefmTDTeZ3ze4rIjxPhCehTWRn6UR3qtp7nj8kM7HOSwiyk7xRTDA8NZa2jo9be/75b7Jf+6tt8YYfa2mqZVzL5RGIkGwh4hiIvIJayYz3GvJFV4lgvHQSREZZ/ZxI8hr0wbxUmGjWOysc5FhUNDuK4os+9SmLq0YLYK5OKyfzOdw45gUEEzhsiiRStgOsbZQKmdU5EKbKMs6KV8qI5ES4ullC0Ow0XpuJh8cmpLCMi0r6XT9rgoR6fLcEHIOsaZWEMH4O33/XoTfYzP/dWu3XbKo/N+ohuQjt5l+Y7vZQd6zHmhawSx3opITiwIQx8Ssz5DS3QBA9J+bQBki6QFz6sVFpmkvZRYaHiz04LxSAP4jCLw4H95/xcnISTkvJCUVU3ZawiI4Xjqo7zIQfKcmFO085QnEhm+S5/ZkDBhI2Bn6rCZ/Ec2H3e+t84EybKSzO2r9x779Mtob6h2h54YKN9+KN3+Io+pIITPe7C4c/rgrRLA9eDFTMvZJU41ksJoZI5L8jWGZF64JOmJc6VL4tDhEVNAaZb6L3uFOLn3gykTVjiYC6dOdMfOpkqLbhlQuljZlV31FiqscrVTIgTALmEf+GFnDHXOXKEp1IcVvmUyxTFSh05M2D9u8/Z8EnGROoc5p+2I8NhKay77lxrH/vxO+3mbct9qhyWHIvvLYDtHAtyDbHUHesxrjpZSVW9PXGslx4w00ZH8+7UpuXPHexu/gSCwsypq01HLXeBxMLnzYFCYjoYwEwOA4NZ7/owAUNEfinmVq9urnYHuystnOuTCCoLopma42z5h/MusqYFwZycvI4S0n83RUWeAwe7rH9fp8w/yJPhM2FiQYYgrV7dZA8+uMnect86EXmlDUt5LcRsCZeLpexYjzEfyuq3Esd6iUF1l+pbKYUxnBVhORkFJRPqc/gH4dTWMlvCpS26iZ+LD36vM2f7rb932NVZBVwlEuIfiyuk66tDr3ER2AQNakVZeFkUju1U/gn0wx/KFBNQbA4WpwEC3QUT1y95IcyyZwdtYG+XjZwa8KlfnKhVjmD+Vbkj/YEHNun+M94A4a2XcX4ljOvBsR7jqpNV4lgvQai+uZqx4LPqH8haOsMUJ1wK81uxyox3W1AlDavczAVQAwotUApzOtGixlqEXKmUenFK0R/6MFW3ZwJJoFgok6cRg0DR7jSE0xAZMaJY2sTxZ44WSJLWvrHRMRs81GVDB7sjkzS89mPjYSmsdevb7P63b7CNN3b4s7iSxTGuNa4Hx3qMq0pWMgH/P/wqJygtoG5SlSkRyZg7jN0MZDZOr/7804ugClwjVYVpFJPAm4OQOOvZsEbehJ09O2A5HyAtFoAJvN6XWUW60iobmAcqOPdZCCKQTwFBhc0MJyRMSj6OaKsI0+PEITwPokjxDR3tseypfqtkkYooQNz6d+dda2zr1uWuLCErFWPR4HqyYq4qWYnl/3niWC9NlFdABGM+8R4/KN6bW+epzJiH7gwvq7BMJu1+nEupsE55ioDJ1NM9LOUkcoKsYCrmxJLSTkNU3k2APCGqGUBhdCX8nY5wprhYk2E4WXQh0KD+enPkhOXOD7n5N8rSWN7vKzQGYLauWd1s9969zlasaLTRsfyiIioc62NjY/82OlzyuGpklTjWSxdwQOwsxkSnY2gVzfZUaF1keSiOa2vwV4Vm+jlDtRuiq9SH6VPgKMwrKv0E6YgwnAj1r7KmMqSta7HLqRiutMh6tvyJM8kmQYVNCemXIrKDPMsVRrc9dLzPhvXxtz1Km5VmMrVp27Cx3TZuavM+ZihPL8Is2ZciGhsb/0m0u+RxNZVV0mO9RIGK8D5Wqoy+8KbO4Vy2iXiCPRFJRYXMwNBZc+6VNZAdaWEK4u8aGsKBryueSLiGSYgbrIJBwtr35bdmRXwtkE5AdE4nJomUffIPR1MQzof49KcakfmX7xqWKUr3jBCDoUCtLbW29abl1tFR7+cKraClDxzrEgivR4fXBa4aWUmSvjVxrJciqJzMqBCc5ky6F8+DTrWkKwPHKaYx1smw8KgHfRNMDYS/iqzCLARjlmasHcSncEzyV1knItR1CI1pE4IumgmBTIgXQvA3nPPjcDsBvh+Ra9F5DFyPJYIe7Rn2lWhY9gsiBvGWVadZMquhvtonCESFhSulDxzrUlW3R4fXBa4KWSWO9VJG6FnODwnDbaiMzBhAxaYVj86aYygvkQuT7tF7fXYiKUZgh6je+5ztPSIG1h50zlB+gTsUgL5bKKt4YVPPnL0QYirCD16hBIQJRx6a3cJFx9TDoKo8sO4p15+zkbNDOo3CC7MqQKiQ88rVzbZseb3207pvevYr2kxFKkH09/dHe9cPrgpZZTKZxLFe0hBxyPyCsGgNjAmGisk+faQwr2gN9JY6Ts7kVJoBpBFX8OGhUV/QFGLw2PrjSUnh0DGTFkd6k2MzhigX5lF8vrAff6JzcYbR6XjGBuB7OvYZSHPjNtaXs1ER1sTYqBMV98ZzqEpX2rq1zTIBG/1Y/xcNcKzrPq4bx3qMKyYrMfzDlZWViWO9hOGE4Ttl1tsjM1DEFVrrmMeKvkYTbgrRGTINqXAt1Hr+zAFhEQUoii3qimXjUWju02Iq40wq9CT3PkyBbCJKmwauBX/TVBC2yDScjDpTSJEVak5KMts95H4rD89t6WGwHmJNptJaWup8vvlcTtcVIObAxYDrybEe44rJCoZPHOulC6+cIgkqo09lrH9M0YvTnbrpsyyoIkNQtIi5o9yJgKtzq73kwYKmA4PDls3molVsQmyuMac5qspXscE8jFRbrK+mgrMzyZxQHv8bohdB57kHzkdlZ0oa39V2dCjv6o643CdTveCba2rK6FyIBKEvBkQ91l+ODq8rXDFZJY71UoZqoGoofaqojPi2h0UmOLo5H1rWggqhS1J1Ju0V2tf1Y2eOKMdhrrRRVTT/hxlDlbLSYNhKBd0kpLScF8iIrRATRTHIFkqaenYqnLJCQCFQHh+/LwBBihzLIKzcaGBfXfPc9IcP08U0NkhNQtq62cWiqqIe63dHh9cVrois+vr6/sVo4lgvYYQaOjFR7pWSFZF9VRudC6swl/l5nMvMEsqYPSpuMBHnBpQTLY30/GbRVGp9WIU45E1HUFoA6TlO1wVnTKeN+O9MiAhEe4UXNMSbjB0XsaiokBCkw8cXwtCJ0cF8UHUuF1kOn/KWW6oqpaKElaP5reU+FgOuR8d6jCsiq0wm848Tx3rpAzGDKdjXN+SVctyVVlBbyBEWJa1UBa4SodAvitPU7blUX4gBkxKlMsT0MyMyA8kwXPWuEfSx8hWNMUdJNCLD8HdmULagmYrDFVQUJl/x+SlQ+u40FzGh+Vn+ywtKfJWNRgRWpamtZQpn4k6LX6KIHOv/Kjq87nDZZJU41hcRRECAnurM0UQ1D5UeJQSRVfgULiyQwGR0wenul+YEVJDPVCCCGB7KS7WE6WJwJLEkPAuJVlZXiLhi0ijCDIqGMx7sggLMVqJwvpC0p+BEyerPESs7ieEvC1xZZo2N1X6vKKtgEpc+Ghsb/3m0e93hsslKDJ841hcBvBKqgjIOju4LmGvMvEBrHSjXNXxN9OamJXBiPKyePNeqC/9Upirdac/Ee5iX7vOCHEQC5Ti2lRiqys3AiDdikI93PZh+TifYooxmAlcno+BdL05Au8GMFInKDPQxghFRjUbT39TVpd0kRHFyeQbOLClcz471GJdNVoljfXHAeQBTT4TClMN5EVVcOfmMi2wwiRjAXFWlCiyz6FJURujmQE0PaxIywR9wMiEZmZsscxUWOtW56e9MnFVRloQYF7FgroGQ+iwovkBAfZyoFNdVldKZwK8aldGH/+gf6xti9hbuNeRVqrieHesxLouscKyzdlqCxYG4OjI2kPmmUpGqArKCfC4rZl6g1yQr21zKb1DohoCTPgxexm/lyozk9MG5jqJjyXhMwgvgHKE/RVxBefFJwYOUtFBaAoWAhJkC8vOdEIa/DLEhT+cp/cFfR5mYDRVdhs8KsrrkwdsLgOvZsR7jssgKx/rIyEh0lKCUQR1E1WD+MfMCH8zAeN6qeKn4utoqJ7FgJgVCmAsgAFoDIYaeniF31seg24ITF+fcFON1gxT0CZwSMcxUooiP3NDTwWzc6QoqDh0VmSOnKhSi8h0dyIULujeeBWMYeQYNjbWTznVXhyWM692xHuOSySpxrC8+0PKHmugfkBmYZwmu0EESUsKUh7D4sExXmEpmbpXX58SSGkO5jMqepI8VZqS/VjBDrGSUrk99HJMCEaZnMUOWTiWEFQqXw7GjaDcOEZLWP/Hj+FCYYYJwYavz2kHp1dSkfLK9QFghXinjenasx7hkskoc64sNmD98b0FdMTawKh2vXoNpmJdSZkrjlDvhfcGIS6i4VH7yGBlhADQrGovslACOe+w4JxvZdKwZ6NMZ6zjoIViDuEDnZskTvxfBpl4OR5wn3mQygpMRJ5T3mMgzDO8RtJFB6Lsskc99VlWlRKCBoMN9lB7S6fR171iPcclklTjWFxfgCpzJTOGbHQktfTTXey3X/5SuYU5lWOC0IqzKHMeL92eDr7mnVyEQxIT19w0b/S990LROBn9VuZRVysqYcUHnnRMiYij4iaLtDPkVk0jR7iQw+TyasxYfnSPvXBjzOC4Cpr+V5z2uj65BqAy1wXxlOptSRlVV1XXvWI9xSWSVONYXH6icqBvcRfSzymcjZ7Lqb3DZTDiZQWL8itO7m4+7l8LlWcG1WImhTpjQjjSZ3cAdTSIroqfqlL6y9PMQCmcj5vGyFBHNdMRLzPO3cJk0IhCfjX+iECQFEQ3lg5rTCc+HYUH6h8JKi0DTIlA3e6M0ShGJY72ASyKrxLG++OCVU5V3lN7cIg9a65i7CuKgjjo5iZlQXr09fSIezKMKVeQKbyGMSWtmBOc0YRjG473flRk95HHfk0c8JUyFT+qn0jhDKm82+sQ+KfYnPxGgkPgDCpfiMwXEUWPCQt2N6Z4mZAqWi5ScppQXqrKurtobAgiL/26yDCWGxLE+FXMmq8SxvhgRVE+qklVbxqyvf1hmHw5xmvNVVcUy6XTKurqG7Gtf3W6f/ezLtm/fae+FznXvi0Tvc+84iQkVJTuJoNpQJ1T3/v4R70dVqYCYYk4Q+ufLtMNoxEfI+M6FmOmsp6ALeLoKlKK96KCY7CaJUGWdoCuF8tSt+jTK5TCnEoKciVPDoG1dDx1YSxeJY72AOZOVvuDEsb7oEJk/2paXM/HeqDvRWWA0VFBV7rJxkdiQPfvMQfujP3zW/v2/e9x+//eetueeOWznzw26I94H/kqN8Zls0YsAV4yPBz8Yfa0YFB0IgYuQhsiyPu2dPCETNwWVr19mdxqmd5vw3JSYx/BLheucc2VHa6aUW6o25fNmpepY8qvc6W2C8up/vCwXsSq0DwFnaip90PWFJLzwSBzrF2LOZJU41hcnqLA4kXGG1zdW20g275PjoS7gBaY8rslU+UDko0e77Hvf2Wd/+ifP2X/87cftP//nJ+yxx3ba6dO9rp4gBggLEzGQVuiOQP+snu4hEZaISukgcEibEExlTFDCKLQrHUdEHI4obKAfNvob/geC4yLlrZAm40Oa1SLQ6pSv9AwxcT+j/VkbFsH27DxnXS8et57tZy3Xk1V4maCRayo7PGY1NVVWnQnDgiAtsis1JI71C1HowXcR4FjXS/3waDIdzCKDaqdqIn2cUDtnz/bb7l2nrfP8kFd6JwBVVF/qvaLCfVUMah4YzNrJ49129Ei3HT7UaQcOnBNh9Tsx1ddX+8R1IU6Z+7Wo7EePdNn3v7fXzp8fVDopJyh8ZKiepi2t1rS11ZdtZwYE1J6bgsWSJtrFhMM881kaUHJVYVtZk/bw7jjPSSEOjVquO2v9h7ps4FCPdb54yrpePW3nnz1u558+at0vn7ahwz02JnLmXik7pq37rBoz9tAjm23Txg6dm5jsxlFKyOVy9m//7b/9l9FhAqHobZkd+Xx+WEj8VYsO+nplh0EO+KZOnuyxL37uNXviu3vs8OHzNjCQ9XGBlZX0NxJpiXjcbFSlhmjol4VZx3zly5Y32IaNrXbnHavtrnvW2KZNHdbSUuskR5Tvfme3/ea/ecx2iQzb22pDYyA95fVvwyc225r3rg8KiOlahODTgpggkUBqvq+0mH9qPI/KErmM5L1VL9ubs1zfiGVFtNmuYRvpzFpOW9RUtmskDK1RWIgTSUaZmO2BRxBMYbh5whsS1qxptr/3999lH/yRO2xwUHFLzGLAsS6B8K8Sf9VUvKmy6u7ufldNTc0vwvQJFhu8pro5hVqBXFavabKVKxqtvaPB0qrMdBLt78+5aUhY/6do4iBXYxU6QHlg5h071iWS69S2xw5LSXV3DXqH0qamRtuz97Q99YP9NjQw4rMwkPe4yIqFTZu3tri6gpBQOKzfh1pK1Socx9ofy4/Z2PCoZWW2DRzqlWLqtc6XTlnnK6ft7A9P6nPc1VPnC6esb5fU1P4uX7UGdQUB4htjFR1a93Do+xqF3IjS51/s8BgQua1e3WwPPrRJ2yaZrCirqDtHiQATsLq6+uHoMEGEN/2GxPDPSPIn/qpFDDdy9AfzDR8N/a3OySTcsfO0vfbaMdu/76zMvR47LtPPBzqrwrNUlROLSA61wirLDNVhOA0qjLGE69a12J13r7Xbb1srAuu0T3/6RTtzulcElnbTc3RkzKpbqmz9j0lZvWe9k1V+MG+jDMtRGXJ9Uku9IzZ8elgkJdXUre35YcsPSEl1j9iE8hul+wE3gLNe7yAkV4b/Ka1CuNMcRRZUU8xIrMTs0k7wdkrtj06MW07lYY74hx/ebL8hZbVt22on6dF81CJYAnyFY13C4OXEX3Uh3vTr0UswkXRMWzrAQU53BDAss4nBx5DUa6+esJdeOmr79p6182cHrF8mIi1z6RQzMoi4pLQgBZzoeRENv12IEVZxRqnQEx7VhXJh3J3bcyK2VH3KVr9nnbXc2u4ENHC0XyZdVmbciMhKppz28/owLAYlBuU4O4kofTELzEP31nMs4ix6Y2NSQhWFqW1CVPxSnIN4oS/KnNOH+964odU+/sm77SMfvcPa2uqlLLO6HuKWAjABVfYSKU1p4aIPRST1LyVJ/3nSEXTpICiQYOJVV6XcbMqPjlpf77A7ybdvP2lvvH7KDhyQ2jraaT1dwzKxJqxSSgu1hVOdl4ZkWMUYlUZLny89L+JgXncU2eSLpXpX1Vrt3RcGT/T7MJj8UBgFAQdRHhQXr6Kv9ad/1FWI0eH1FlLSJzpJ3t5XTOfYz0sZjYk9Uf98uDdAYwAtlx1tddbUXGtr17bYAw+st7vvW2utbQ2eBpMGkkap0IPKP97U1DSnhq/rDRf9ihLH+lJGqOiYUZCNz78+XuYdO8+f67f9+8/bc88dtJdePGInT/Tp/LAvYRVPWofqoYJDNnG3hvIKkU1kfjm0P0Y3CYhGgMLYK3NXVYg/yRLiF4bWuHIKwQsI7KQdKSht8aGNuDN93MmI8/UNGavJpKyjo15EVGcrVzTYsuWNtqyjzlatahRZ1VlLW42HIU4YeF1ItxSQONYvjlm/JRzrYvhvJybgYkdc86d/1aGSOg9ElRZFQh8kuiUMDY2KtPq81XDnzjP2+qtH7NChTjvfNeRE4T3Ci+EyyXf80OHHYZiP94+KiYmNk0SEKFzEXhxMhcK6CspPuK+sriFtbe11rpzq6/GdtVpzc43dsL7Nmpqqrb293gcqh2lvqkjA8x6VgnS/Gz3uS4ikYiQm4MUx64Pp7e19vqKi4t7Esb7YEZNCIAIqfYzQbUCixv1DMg0jdcSKxWXlaUJ4uK7uATt25Lw9+f299u1v77Fjx7ui6ZEvUq/ibGNcENQpUlBeFGLy+vSAuoZCmxhTGSts041t9r733eyO/XapqPq6Gu9aQSdPCJOyhwn2IKgJN1NRjz5gOULoJX+Rsi8AcKxns9kXpKrui04lmIZZvzH98iSO9SUFiCnQAx05WYAAFmCBBycOXaNH98BAznJSIOfPDXg/LDp59vWO+Pztr7923LZvP2XnOwdU4QPJTX2FQvoBFycDdBnudExDmvdC0QJ5knghtsK4eSiy0fnVq5rsbW/fZHfcucpuvnmldSxrlmkXfF30tWL4zKiIKvizFFcZkeakYPH0w24pIVFVb44ZH07iWF9qoNKGXuyoJ3pyM05wfHzUzp4dsD4R0alTvXbqZI/1dI/YkaNdTlRnz/S5451Va4aG8lZbkxLBBNLDVJxatWCBmAn4OENMWoeEJZ6Tkf7E80ihfAhPejjKGWhN66M78sU0xAvZKI5UPi2YValKW7uuxdZvaLNbtq2yu+9ZbRs3ygRsrFFYlFWYvhnfFtktBiSO9TdHeA+mQbb98NDQUOJYX/SIq+qE1dVl3Nd08FCnvfbKcTt6tNPOnuu3M6f7rbt7UCQ17IQ0JGKCILL5Me9jxQviw2pSwUdF6yGIX5xYDLiK0X5QMxEpSQxBGCgd4GMSRThxWKLisK+pqbam5oz7o06KNM+pXJBOdVWljzUMYUM+uCVYf3B4hBVrzJavaLJtt66wm29Zblu2LLdbbllpq1Y3eGfWkSykFbpZlDJQVb29vf+vyCoZXnMRxO/cJBLH+tJBoIgJ9+mUlVXYSy8e9kHKTz99wM09TCaGtuB/ilvV6E+VpuMl+xFZOU9gTnkIAbPMz8fmln7gtMWMVBTv34SSGxtVuPExy1SnFH7CGptqjPGH7e111tbWIIKqsdWrG62ltdZWrGwkZdspM5NyHjrU5QOomded8jNcyJe1V570OidfxJnPeirUNVTZ+vVtUllr7Y7bV9mNmzps1ZombzBgehyGDkGSpYjEBJwbLnhAiWN9qSB8tUyN0iBVxYwKf/SHP7TPf/YVV1R1tdVOHAC1hAKCnCAVTDcnIrb6h28JTDqpdcgCoZiRdLjEMUSnTHxhtMDVeotdtTWLnBgn2NiYsRvW02JXaytFSq0ip4aGjDW3ymxTHa2lBVLFxczr6Rm2vXvP2o7tJ/Q57WMNj6nsgzJLmTSQ4T2U18s1gcoK5iFERPmYp2rd2ma75daVbiLeum2lbdjYYfUNNQojReadQEOn0VJA4lifOy74xvSlJ471JYH4q53QL3eNbX/juP3Wbz1mzz97RBWV8WeoLaemKNzUV8G1kwJCQhABS7GjZoaHcm6aMWc75iHEg3pZvkIk1JLxPk6r1zR77/Dlyxt8bT7IqrqaRVSZ1QFzEvKjKwHkxzZ0EsXZj1+NTqqDg3k7c7LXXnzpqL2sz8GD5+zYsW47f37ICaquvsrTcxrVH8rIXF15XStngYqKCi/bbbevtvvuW2ebZSLStQFVh0M/TDDo2S4oElU1d0x5SIljfSmBr3bCiaVKJtTrrx63f/8fHrennzpo9XVp90G5cvKWthCjGFQflAsqhIpPN4GO9nonoYamapluGVu9qlmKpdpWiKhQSg0yxZgymFbCdLrKlRf75EP/JnZy2rpPixY7SCaupxFxhLiB1Lje15e1M6f73OnPOMbXXzlux46LtPBrSQlCbhCup6Lw7iOT6cnAaFRlWiqMMq5Z02L337/e3v2em23L1mU+HhCy9OxnuP9rhcSxPndM+ZoSx/rSAwuc1koFPffsYft3/+5xVykcMyuB124niem1NTAHfbLwBrS21tk996yzhx+50e64Y7XIir5NVU4UlSnMQRzmIh8FZpydq5xINYV+XWy5juqRyTkBiRWtjKMQuqRz5Cqywmcm0mLJ+7Iyulj4aAo7d67P9u47ZT/47j57SqR75my/pxkYpwDPS/9QgwwJIh98cU1SeB/4wK32i3/tAam+Rr/GnU6Lfs2QONYvDZOMnkwFszRB8z/m1YnjXfb4t3ZJqQy72nJntaqqaxJJK1RUCB/XXF1RGF9XT+qqojJMvMd+XW3G1QoKCILK5fI+xi5H65vIakxp0T0iTgeF5HtKu0wmGHNgcZ6WwErtM7i6OlPlJFVdXaVLUE2ZDfSP2JkzvXbyZKePWTxxotf2+QwRXd7Vgi4XpA3xFcPzUdm5R9LG10UfLMhtaDhn225d6c74hR7ATO/6TCbzSHSY4E0w+VUljvWlBxSPrweoGvmdJ3bZf/nP37Vdu065jwkzi1a1YECVWXaELgvl3joY+jhBZfzTdtQsK0JKVVXYGpl+t922yu6+d51t3bzMNm5qc+c13QlYiivupkCyKBzMOnKIuyCkUoEAAUSDAmM9Q2Zr6BsYslMne62nd8SJ6dSpHjt7ul/73TY4lLPuziExE3NWqbzeT4xuFWGOrNkQkxEKrKt7yFatavKJ9z704ds9f1oJF4KwcKyPjIw8JVX1juhUgjfB5NekFytxrC8xUBldvYgovvXYDvvt//BtVyWZ2rTOQVBhYDLj7HBOnxZRMJUKk/KhcpxTlAYT2+VxsGMWaktrHAOGt21bYfc/sNFu2bbSZzRoaaFTZrnl8qNOTpAkhFhRXinllfNWOzqb9vQOe494pqahd/yRI5127uyAzLwBO3um3wYHh62nJ+v9siAT0oECIang05JaVJqu3qYTDWFFTPRc90gxVA7mn0cd/oN/+B778Y/f5f3OaEFcCLJKHOuXDn9YY2Nj/3J0dPSfZ7NZP5lgacDJilY/1drvPLHb/uX/+3UfPkPXgrKKCevvGbG2llr7EakMuhHs33fGduw47a1uQ4N5xa2QChPZYQoqMUiLnueYes4TIoQmmYNbti530rpHagvSIn06Y2KmQU4nT/T4SjmHj3ZZ5/l+EdOg96HCJOtUeSDKMIsCvezLfCpllrOHa9IQlNQTzINp56+syoJe86mRnZA49k3wYWEcYNYqni8BVq7rOt0rYly7ttl+/TcetQ9/5HYbzopA3bd2bQFH6TkmjvVLhH/HfX19/14m4N+vqamx4eFhHO1+McHiBiY9XQeo0J/9i5fsd/77973Heo1MQ754iIS51f/ub7zb3vveW+zs2V774dP77YUXjtj+/efs2JEu6xXhQCB1dVWWqkx5PNQI5OUdMrXlektzrW3c3GE3S221NGVkwvW5Ujpzpk+ENOAKClOO1kDITlEUdcKYAhm1RBqx74ljrgVygo20jfxY3AveeDSJr7asfdYFDOF0Hn+YVKGkIAn5vO/hmvn6iFu3LpOyetQefmSzm5HeSnmNgaqSFfNPGxoafjM6lWAO4G2Ygp6enh2NjY0387IMDAxEZxMsNnilViWlEyUi41OfetZ+73efss7OoKwgMobXMCf73/61d9rHfuxexRmT+ui302cGfBUc5lRn4DILTdApkx7jKB6mR0ZVYeIFpTVm4/p9Y7ZQlJzP565rxAFuxkk1cQ3KqcQvBpHw9jkh8SJyJey5DOI/pMR5ujkow4koXW8LUL6+IITCVEC+Klc5Tv/VzSIsmaInei1/qoeepp4kBMtiEZs3L3Of1aPvvln3TwfRa28GJibg5SH8lBVB0vQWHmSktvzBhpH5CRYXgvpgi68GsymbYy6nyOmti/wbZY6o+rTOZ1Xvx3xIDBX60Ue32i//zQft7/7dR0Rkd9itt6609rY6J7T+gSEbEhHREhimSU75LKJ01hwcFKmJAPjQ56q+npbDKmtorvZJ+zI1IWw56whCWExNjGqCnPRnXKoepTQxom12LHxQPyIlloFPtWSsem2j1d65yurvX28tH9pmLR+7w9p+5l7r+MX7rfUn7rHGj95h6fUtiicGRT4J3C/+Nibfy9Qwx1XI71qDFsDe3t6nosMEl4A5sXuithYjAgEwLi8nRfJ7v/u0/fEfPuPdAbwLgpQJymrdDS32T/7p+9wsYgwdLYi0sNEtgVa7IZluJ0922769Z3y647g3Of6f4JwuEwmlvAuC96mCe9zy0qsFEfkrFspi49JJ5YTRsXiEK05O7KGeRCy+1Lz+VdZXWbnIraKx2iqbM5ZiiuLlUiSYo8sarELHZbR0oqpU3gmRJnmUZaosd7rPuj/7svU9sSeQon5seXcZysO0xv/sX3zAtmxZFvXBomDXDomqunxc0kOT2vptqa3fSHxbpQ8qJ1WCedZRVr/z375vf/YnL/jgZcgF5YMP6bbbVtvf+fV32sMP3+j+G0wlXEdxlwCma2HaY1rlTsq02rXrjO3aecpeffWYCOyc+4Go7gx9oQPq5NxTE8HMgwxYA5BOo+P5YJIFO05hlXaF0q6Q2iqvS1u6SaTUVGXpjnqraKq2VGuNVTRkdL1KW6khEWKZTD8XSyrb+Jg+mIZixzAcSKdFZrlTfdb5p8/b8GvHFVDnZJ7S8sk9PPjgJvsH//hR27p1uTciXEt1BUcljvXLxwVm4MXQ0NDw92pra/lhKMtms3v4lairq4uuJig1UDnoQoCCoiJDHKEjZPjaMeGo5DjheRVQShAUYB/yYgYFCAyslQp793u22k/+9H32s3/lLfbTP3uv3f/ADdYgFRTqvAgpmkgPleQLj0qtkTmkkG6usuplddZwU7u1vX2NLXt0g6365K225qdutXW/eJet/rk7bOVP3mHLPnSztT1yozXeucZqN7RZleKUiXRh0XF6natM49zTSI7pHpSHykf/LooOaeFc40DX2Hh5ostVGRGkFKMbwdG1awXqSnl5+f8THSa4RFwSWRWjubl5K6Qls/A/Mutk4tsqLUBU1EMIila2/gEpYVXi0DnTA/i1qkyYMwqSwjTkGnHjD2GYFA8TEXXCcXt7rT366M32S3/1QfvYj91ly1c0ePcDr/iYf9qOM7WLVFLLHR227OEbbN0nbtFnm236pbtswy/cZWtFUJBU+7s2WOuD661hc7tVr26yysZMYBUlNjGcs3F9xkSWTlL4oCBb8iATCitAPBxzqFgeVjfjhBkVyu/P54HXIWMjaWAoqKoQ5logaQG8fFw2WcVAbWUyGb3XidoqJRRXPR8SI/LwmThRUyIcwCydOMHTMsV80LFMv+kIpKU0FCUoLZbfwlE/ZpkMsy2wsnOF93BHvUEc9Meib0LTtg5b98mbbcPP3GKr33+jdTy8zppu77CaG5os3VY72XF0bGjUxpQmasmXgIf4REyQiROOIIoNpOT8FMrvdMwpP60/3JficDw2mA3dFkTU5OHTwigO/jrih7TYkhZX+MwfEsf6leOKyaoYidoqMage8vz7+rPe0ZKe7Jh3fkmVmm4IWH1seRXclXQRQFyANOjEqT0bGshZd9ewk6CTQHlo0auoqrRUU7XVrWqwquaMO90hHldJmHAQEwSFWnLneiCOmJSC6IFQYhKJiQWEcx5Gn3CWvDmvj8iOi95BlCseMHRRwOR1h7xfKKQ432B4TTK05spwVckqRrHayufzhyGt2tra6GqCawGv8qqdqCjqKs50SIZzVFqvv1IW3mdK/3wWhDdjqwhUfmZEwGE9NMzKzZiQSpA09QlkI+KRuoKQIKgxmZET7r8qkIiC8d/LE3Y4SRlEPL4PQYUtnyjW5JYIhIvjQ1Z8xmQ64rsqo0x+/yqLAjFNMmMXIWfihBVwQg7zCfKQqprbw00wK+aFrIrR2Ni4Xl8Wauv3ErV1rRAqt1dwEZD7k1RpIRfGBAJa/DANa+urfLBzmABvrkojjNGjnrOYhA+/UVX0iu/+JEgjlKCCCfIwC4Gue/repUFwxvQdXdJ++O9geS7S4194SQNxhdLHAePQAdzjhExd4mFWOr1JRXFMVnxYTzAoKqUUEpt3JI71q4N5J6sYIq2/kaitawvcPRUVlTY8lPWhNcxjHswtVMWYMVsoPcnD7J3QwtzqLzNxEt8Fkj4D/cM+mV9sho2LHFFqqTryE3lwPvyfkgckMgnIhD9ToDOQ2CRChh7LEyKGRwwfnSvnnJRcGeauzoXpmblo3sBQW1ele1YZdT1Mk3NtkDjWrxzXjKyKkait+UZQEvSVotWLD9O3RJzhFZy6TB+qeMAwYUONf3NgWvJ90VdrSMSAYz6YdhNhvnZlNMFYP+a7KqsIpOE5T4UTTRECZRbA1ZnoJNJnDtdIUSAnP+U7wQo9mHjck4IyLIje9bU11a4AmTUCkhZ3zTsSx/rVw4KQVYxEbc0nwgBjCGGIFjadycoMdF0iM4jKiomIH6e+tsqYiXNmargQkALqivisKxhTB+P/3HzTW1UhoqIMZemIWmCJCDFxFXLzUkV7hC6EjUPH1+OYxcSGcvJ9/uAXU/mYX8tbEmMmE4GyW1eX9i1zy5PbfCNxrF89LChZFSNRW1cXEAqmGqSUHRmzoUHMwDAAmQ/dEOiZztxQwVSKIr4ZFBBnNeoK8lPy3jIIAXDeqQny0HFKJleZwpWJqCChQESeyCTREC4gXAuH0cm4UDqcDObhiuL7xSgAWWtnfCQXZmTguspH2x+qkjJnqqt8wLUvQzbPZiDfgVRVMszjKqFkyCpGorauDrwFrLzC+1bRoZNFQSGT+BozJTD7AT6cUSkQTDm/GvPJbFAgVAkVkc6ZdIsIkXRB/4OAYp/52SusHMLhQ3gPwHUQ7UQbXZmilkDYDwHYL74GwjnIME5r3Dt+jg9LVdF7PaUfO13SWZ8QsK6+WiagSqGIrjqjaPOFyLH+L6LDBFeIkiOrYsRqa3Bw8P8kauvSQEUMw2ny1tMz6BXUJ5rTBTxLOMTLKyt0vkJqI+0+HSyjudTfiPNctTDBHpQBebnfCstrvMxSGcxAyEMbmYz4ySOD0BHvxWkFBPqJwV7hBY3Ph5iTR55uAGMNfXgPYQjGvXrrZFCDTHVVUxumzAlEFdKaTySO9auHkiarGPrCf6lIbR1P1NabA/KIh5SghBi0Ww7P47vR104fI5apqq6CsOLKS7ywnRlU/qBKmN5lQKZlqpJ1/saVB10GFIQ3StdhkPIMsx0QDeNMO/pPkAuymDwRFaII8ZlgQoajQHrRlTiuttxz2fiYjWdzuqzyEITr2vrAbLFVGJiNGUh5LyjJVQOO9b6+vu9FhwmuAhYFWRVDamsNpIXawnmZqK1ZQD3Uh87c9IMalRlE5SxHDkltoKTYbWqqmZyAjk/czD8bYv9W+JQ5YY2LIPCN0V0BYoAOvYOm1BtvGJPnubpSXCcIyuEFBFFi8X60hZAIEYcKB+GIUG5tRuHp3gAxuenHTWk7LrPXZw3VeQZuD4/kra427ZMRMm9XlNS8gXdT72qycs1VhL7ZxQnUVnV1NbyVqK0LIEIZG/fFSamT3d1DPn0wVZuPO96lflj2ikqPuVhMVGxnJy1nDVdtFYrknUK175PveTwRidKvrGNJeBEWLYSQ2CTtxOlqG+0WiIOdQFIFcMy/sA/Y92M38QpXmbtqnBkZZAqGPAkfygRh0ZjAlDkQtV+eJ0DIiWP96mPRklUxErVVjFA5w/CZsNgog3hpufNKHREEgSApHx8oFeQEhc8pAhXuQhAuUAPmX1//sMfhDISlFMQfUmkst6UPvdc9GeLoE2hIeVBA/fccom3IrpiY/FKEoKMKJwgXWvg8LseoK5zm2VEbH5IZqDfbgythhhlVpSvd/CMfTEHIdr4QOdb/aXSY4CphSZBVjERtAWqwPlFNZogNPiUIK5AY5/W1i8zGxkdF9BlVXHp3i2Qw3RQ3EMcswN7SdYiANH2uq8AK+jhdeTo+EZ/PeiACwQwsStN39QeCCY4lgcIJXAtBIaQYYW8mIpPGC/sqNGrSeZBtVuqKTqECKpLWQFRVjUzBMAZyfl99vYv/LtpNcJWwpMiqGDOprbAS8PUB7xCp/1TUvp5hfdFhBRmAcx0lVVdLj24m3KOuB6IKxBBTwnQUCISuD9R5+mtBiPTZAvjEGJ+XYlpiWiMVzsqD6iqgkE6Ym4qd+ExxyLDnFOX/iUe4mLQKYf1+IUY6vo4wLlDndI+E5BJmIesg1tRgBsbliT9XD4ljff6wZMkqRrHaGh0dXeJqK6p8+h8U1ISNjIz6TAOYg17dvW4Spsy7LISpXYLDOx4yMzsCUUACmNn9MgMhK8YWuo+LqBCDiAtVVZ7y0B6LFy0QDME46zuOIK6iAyGEC3nFiAkr7IfQIUa0xwbCUzl8Livdl5u2+kcHUPxVNfQpE3lSXh5PwOTOVUHiWJ8/LHmyKsb1oraofji3ISyWm6KyUpfjSff0CNwhPiZpRKdQjn35rDlWXMLju/LOpjID/RlCUvo3jpASUVSkOFJ60fg8jxc2Dt/Xn4i2nGf840cxoohFYWA2jjzt+Lo29LHyjmI41zE/pZ4Y1MxF72qhf5iBVVXxLKHhHq4meC6JY33+cF2RVYylq7aiyqcNVTqoiAp3hFNBWbHGQ0hxcI2FSzGN3DlNtDnUXQQUfZZGx0bFB8pFJ/LRsBs3ukQM+IwqWJlGagaTMC4WIQAE5fmFg/CBcPxfCBPCFvaDSgoI5fTc/B8qqRzHvi64g51pjQmtY/4FC1F7CujT4bgZTPg4xauDxLE+v7guyaoYS0dtxbUexaCqKtXAfYwwEZ1qa9xcT5UP18NCESmZcygurnn0NwFEgX8oJRJkvKErK5SMM8iE0pK0wjfGsfJ3XxLEAaalz9n4E6A9omovfjHjKGzhFrZuckYx/bqrJG2YRkGBxlhIQjfE8vL80w+S96RvbKxxs5WpYSC2QupXD4ljff5w3ZNVjMWvtuIKHEBdLC+v9HmsWNy0vDI04VPRvSlfJhHdG1glmS3n5oJY4eRyjC8c99VvGCAdCATCkKqSgquUsmK6YkzRQAmFssUIVFIMp1JtLySRguIK91YAaYi0+IHR+XGmrMHJH/nfIGXKAEGFgdvejV/nA8FdLSSO9flHQlYzoEht/fFiVFuhpzimHrMhlPsiD7TexfdAZ06UVnNzjaUjZVVQK28OJvEbk1phAVRMQroFOBSdZa5gE0xA+lqxsGl8EVIRTcApfhznFwY7+67AVQ4KoeLtZBBHEQlqBwJjhgef1x3/W5QmcWg+oMyEYcJBng33PJX0rgyJY33+kZDVRSC19fNF/bZOLSa1hXIIDvacSIsJ+KicquBUavEJ/ibMwNq6tBNVGSSjaj2VEC4EaaBaMBuHpapobawk3cAZno/PbKAPSRbmdecqmYejYkzm6eTCUaEUcYmgpvAPcuNMfD5KEnKSGej7Imc/H9+TTFE+LSJnSDvMRV/I40rBM0kc6/OPhKzmiKamppWQFmpLBFbiaksVVHWRKWKGR3K+yGmVT2mMGeguLJW/yvtH+fS+FVVuIrnfKkSfBcGsopcSrYeYgfjEmL0BL7f40ac0pjWusrbSxvLBDJyO+EzYBgIqnJsePiiyyS1kCeM6wvlJVYjjX2avp6b/qDhueEJloLtCSmqPaXGcnCfTuHIkjvVrg4SsLhGoLUl+eGtSbbGcfimByujmmcgIBYWSCGoiXHcfk/7t3HnKvvH1HXbw4GmFr5TSyvjwG1gL4glkMBVjShvnOh1LB/pHrJIxgcrDQ4oEXVH5W1Uu7igPfaiKkpnsBBohEJD+KyDlC8QEZUFOMeJEioiJDfBjT0D/AxH5UBode0iuq3wZlqjXM/GPykWZryYSx/r8IyGrK0CstoaGhkpMbYVqTuVnoDE+K4bT+Dl94ItsdtxeeP6o/e/ff9p+93993770pVds165T3g2hvqbKajNpV0UoqUAQAEe1Krr+jY2P2Uh2zLtAkGbIkTxFVjjvRQoQV8wtgXzYgZSKiSLEjIJ5qDixOM0QunAElTGcp5zOnXSRqE15VwlaA+k64TcOGUUEhsMdFVhfywKnDBOiDL57xUgc69cOCVldBZSa2oIwmFmhUhW3NpPypbgwf6i/oapjMfHVl9nhw1325S+/IcJ6yv7vHz9r3358l+3de9q7JNSItOrqMt7L3YlEzINVx8ycrMqM8zwn0guqSOnqIhPvkX66Pu1qLrAVkXU23o0+M8FJLWK4sNEfZxbIqcId9xXVfAIhssxX7vyADR/qtD6R7/CuszYxPOrqkHh0fGVAd5oOoYoTetuHPllXA4lj/dohIaurjNJQW8HkQ02tWNFoN25u91VoentHAoEIOMGrqiq8J3s+N26HD3XZN7+x0/7gD35ofyzS+t739trx491uStKCxpg6n2ZG0Wnx48Xp6h7w2RdQLwDntc9bxTjB8B+OiaCdaB9C4lo4DOWZBMFEsqSBWkrXV1klJFObhr6MKYtHTg5a/+snrfsHB+3MX75qZz7zqp38/Wfs/Odfs6Htp1xhlavM7l8TUeVHR625pdYXx/As9HCcCK8QpJM41q8dJl+lBPOHnp6ek/r1XYHaEYlFZ+cXVNR0VdpGhrP21a9uty9+4TXbveuM9faNuDpCNXmPdu3jv8EHxcIP+HsaGqpt48Z2u/32lXbXPevs1ttWOulVVlS6SqNv1slTPfZbv/mYfetbO11R0W9rlN7jMrfabl9mN35yizVuarE83SboxU6mUleBpkQivHkTUjlsMN3wbzHwWWVhtoTRvMokEh3rz1muN2vZc0M2cnZAKmrIsif7Ld877J8xkSlDbBTbHe9OlPptkA5TynQIDdPj3Lptpf2Tf/Zeu/vuG1w1FvvwLhf8EPX39/+jxF91bXCFX1eCS0FfX98fSW39FeaTh7Qgr/kElTGTSYssh+2lF4/ZD394wF599bgdP9ptParoqI4qEVaYfA+1EfofscYgXRJYtmrLTcvtvresszvuXG233LTSVq9ukSpLu1P+v/ynJ+yrX3vDnfk1MjchJbo1tN7aZlt//larWVlvoxDgqCgpMsvcDPXluYJZNy4C87mwFCbXl7MxkdvwqUHLdmVt6Hiv5c4NWk7lz3VKFapM44O54PxXHEgNvxhl92E+Unhuiuo+PIyyZVzkqMp1z73r7O//w0ftrrtu0PcwHBFVFOgyAVkpb08pwfwjedALhGultvDR0MI3MjJmp0/32t7dZ+y55w+LvI7YoUOdUhk59/1UylSllcxdWarAOKHDxH2jVltbZRs3tdpb7ltv9z+wwW6+ZbWf/zf/+uv22Dd3+uITmIpjWSkmkdWye5bblp+5yTIiKwjGFQ++Ir1uGH0TEkOjUkN5qaasSGhYamn4RL9lu4dt+OyQjUpJ5fqyPjXxRDQIm7LBQGUiV/edYSry9urDdVdSzj3kQqulVJnuYXAw6/f2iU/eaX/9l99ua9e2+T2Hyfe42csjKxzrIyMj30v8VdcOCVktMK6F2qKeM9sA07pkszk7drTLtm8/YS+/fFyfo7Z/3zl3mEM4kFuY90pKRcSTV3l8vnadymQqbf36dnvbOzZKYTXaFz73qr34wlGr0nmW3RpTGky0t+ada23TJ26y2jX1TjqQXg5i6tXn/IgNSTmNSNkNHZc515O1kfNSeZiQIjBlqfLqj/JjgYfg0RcxORehyCgae9CM/ikCR6F7Rhig7WsCKmpWZmRDfbVt3bLMfuGX3mbve99NikuPfhZ0vTIkquraI3nYJYT5U1uR9lDFx+TDV4VyOnas215+6Yi99NJRe/31E3ZYSqu/n8VQw3THYfrfiaBS8pAAHUgrrLk1Y62tNdbbPWTnZKahrAgLUWGGtd+9zG744EY3MweP9ln/yQEnpBH8Tp1Zqa28jQ7lA+GoHEzvUlYBS4l22Fe8qNmRUsvkg7wiotJfOrLGfjbvkS6R5GMSUXgqd0tzxlpaa91k3bCxze6+Z43ddttqa2mq1XPN2aieb6CZy3v94Sh9R6NNTU2p6FSCa4CErEoQUlt/kslkfholdLXUFvWfik4lDeYeTnHGyZWJtLrs+eeP2HPPHpTiOmVHj3ZbX8+ISKjMTUDICKYIk/hBWmNWQz8smY8sDuF+IhKGU5RLVVO1VS2rttHhURs6Oagti44G1cWMDIQNMzXoP6SEe5wsKKSuFWgJYvIdV0tco0c+Ieh6Aak2NFb7qjVr1rRax/J623Rjh61e2WgrVzVZW0e9NxbUSPm56hLZQqBXClSVvqPf0A/Lf4pOJbgG4E1JUMKQ2jqjStFxNdVWxAnu96EbAuSRy+XtzOleNwt/+PQhe/2N43byRJ8Ni3CwxqozKUvTdUGRUTZOMpCUJ+jJCgyQFiGInMoqw2mWx6qkx7wCTnbYFJyjwm5EpAio4KCHoDAdmTse4iLNqmoWfKiwlpZaaxcJrV7TYus3tNjyZQ3atllTY40tX9EwqQrJBvXFh+4X3hGUTKI8rwTR8JqrkFKCS0HywBcJrrbagh+CghFhSSFRydkfHByR0uqxHVJYz0ppvfbaCTt9qtdnVqAnOCvEqAgKqtiTKgXS4lVyegpk6OykQwRUyCaE0X+fW0vZSWx5GvQuH4uUE8SSTqV8SptmN+fqpJqabaWIaNXqJluzttk6OhpETI1SVFW+DiDEyeR6qD7IiV74lMFLw5bykDXluUIkjvWFw1X4+hJca4i4emSKNNIiNzw8HJ29NAT+CH8B6qpSBMFUKpiJ+K4OHjxrr75y3F5+6ajMw5N24kSPt+KlqljZmGEsihsLDCcnnEfhEJaKX67QOdN3vJ8W1iDdI1jEQZekhMqtrl7mXH2VrV4lMmpvsA2b2mzlygZbd0ObdSyrs4a6amuUeTk+HsgV5UXPecxDCMpJD/4mU6XveTtLii0LhbpiJI71hUPy0Bcx+vv7/6K6uvrjqK3BwUFVWprjLx0oj4AwADr2Z7GFtPbtPWsvirBefvGI7dp52k6f7gsKSGH4MLGdz2ce/jt5oKxwZGPWZUVQsBLE5N0cZKY1NGasva1WCqnJbrihRWZds7Zt1tpWYx1t9W72+ZqGKg8F5N58LnnSRZLBF4WCO9kCThWohOuTB1cM8pCizTY1iTUTXHNcvW8ywYKhp6fnp6SG/scVq62iyh/6XslwExExrpB+WocOnbenn9pvzz932PbvO2tnzw3a8FBepmGYcRQfk/uslA4KCsKDMJqba33Zr7Vrm/RpsVUy5W5Y32qtrbUy7xrdic8YRBQdagklhhPfW/uUXlyusKGRIJig/vI6M/EplH2+kDjWFxYJWS0xXG21RZ8r1JYPhNbxyHDejhzusmeeOWjPPH3Adu06Y11dg05UEFxtbcqamjIy4ZpcOW3c1G7LOhrd17RiRYM7yOsbcYAzhYwILp93whmVUhMvOVFhMmJiukJzMoo4qRiU7xq/vYljfWGRPPgliqultmJQR520pKLoAtDbO2z7D5yzV146Znt2n5FZOGYrV9FloNE2beqwjmX11ipFxSR/VdVpjysD0QkozFxKJ07oL/iaYjIK5MRn/pXSpSByrD8hVfVodCrBNUZCVtcBrpbaAoG0KmT2scjEhHV1DtrQwIj7oTAFGxtrnZgIRz4s2YWfyVvo9LZ5XyshVkyLBYljfeGRPPzrCFeqtmLTkCpLp05mDMVM5Hw8JIfpWOBCiMqd7q6QgjkXm3fhXFBai+EVpOyJY33hUfpvSoJ5gYjr87W1tR+9HLVV7Ih38w6y0sfPR2/UUnqxUFUDAwN/W9v/Fp1KsABIyOo6hyrhz0o1/I+Ghoa6y1VbiCXnL215oaLdN0EcsvSRONZLA2jxBNcxVBE/1djYWI8/RgrrC0zHjJKgG8Fc4FZdtI1r89xq9eIgKhzr/f39T0SHCRYQya9FggtwpWprKSFxrJcOki8hwUWBb0vq66O0AF5pS+JiA+pSZJ041ksEiRmY4KJQRf1YZWUlJuLPSW0NoDQymUx0dWmD1bdF0v8gOkywwEiUVYJLxvWithLHemkhUVYJLhnXg9qqrq5OHOslhuRXI8FVwVJTW4ljvfSQKKsEVwVLSW3hWO/t7c1GhwlKBAlZJbiquNJ+W6WAxLFemkhkboJ5x8DAwM9Lbf23xdJvK3GslyYSZZVg3qHK/0ex2hJRfaWU1VbiWC9dJL8eCRYEqK3x8fH/LtKqKSW1lTjWSxfJl5JgwdHX1/fl2traH0VpLWRLIvknPdZLF4kZmGDB0dDQ8KGKigoc8r8gohpaqJbExLFe2kiUVYKSxEKorYiskjpRokiUVYKSxExqC+f3fIG0BwYGEsd6CSP5FUmwaDCfaitxrJc+EmWVYNFgvtQW5Nff3z8UHSYoUSRklWDRgX5bIq5alNDIyMhX8DVBXJDO5YD4SuofR4cJShSJ7E2wJFDcb4uFU0Vi0ZU3R+JYXxxIlFWCJYHLVVuYkTIrH4sOE5Qwkl+TBEsWfX19f1Wb/3IxtQWhQXDRYYIECRIsLERcXxsbG5sAMhkndBxvB6MgCRIkSFA6QG319PSMOGsJOv6b0aUECRIkKE309vZ+J9pNUPIw+/8D1fULPlka7qIAAAAASUVORK5CYII="/>
          <p:cNvSpPr>
            <a:spLocks noChangeAspect="1" noChangeArrowheads="1"/>
          </p:cNvSpPr>
          <p:nvPr/>
        </p:nvSpPr>
        <p:spPr bwMode="auto">
          <a:xfrm>
            <a:off x="365125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8766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zrtner log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625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EF053-1F66-9643-6164-FCC5C08E1D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97685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E2D13-6367-90D4-9E44-4C144AD3EA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0461D-C59E-76E0-2FBE-818A7E6B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34768-0E29-CBF9-137F-944CAAB6D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3" y="301464"/>
            <a:ext cx="12157387" cy="625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85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001B55-F463-46C1-6963-B6A0AE0C6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8" y="180474"/>
            <a:ext cx="6323945" cy="4472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F3EBE3-AE94-4B00-EEBA-FA81ED183388}"/>
              </a:ext>
            </a:extLst>
          </p:cNvPr>
          <p:cNvSpPr/>
          <p:nvPr/>
        </p:nvSpPr>
        <p:spPr>
          <a:xfrm>
            <a:off x="6990347" y="457200"/>
            <a:ext cx="4740442" cy="1515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 6 Postcards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STEM, Construction, Culture, Media &amp; Leisure, Green Economy, Health &amp; Social Care, Manufacturing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A32FA-D821-2890-E02F-C8F0B65C21A6}"/>
              </a:ext>
            </a:extLst>
          </p:cNvPr>
          <p:cNvSpPr/>
          <p:nvPr/>
        </p:nvSpPr>
        <p:spPr>
          <a:xfrm>
            <a:off x="567834" y="5013158"/>
            <a:ext cx="4740442" cy="1515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Possible Future Postcards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 Industry, Textiles, Digital Economy,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Creative Industry…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64CF33-948F-9B63-59BA-4E63D557A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677" y="2227933"/>
            <a:ext cx="6323945" cy="4449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833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E4D48B-F840-8961-9F84-C12FEC8B7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1FF3F-A695-491F-B991-BBCC3E05829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7243C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7243C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5F97CE-AE97-6A23-36CF-07F69999D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18544">
            <a:off x="1030052" y="298662"/>
            <a:ext cx="4102311" cy="582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47F6BF-32BD-F694-DA01-A8B337AC4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18544">
            <a:off x="2599137" y="298662"/>
            <a:ext cx="4095961" cy="5816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E87F56-17BB-CBAD-C196-71E6BCDF8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18544">
            <a:off x="4034872" y="310092"/>
            <a:ext cx="4115011" cy="583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A43EC9-63C7-C296-E7AD-E2BF16395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18544">
            <a:off x="5424992" y="310092"/>
            <a:ext cx="4102311" cy="583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D8C6EC-F77D-FB64-B3C4-AEA1018C4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18544">
            <a:off x="6961163" y="295487"/>
            <a:ext cx="4102311" cy="583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267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F6ACA-F66E-C61E-2379-9E595B7A5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600"/>
            <a:ext cx="10515600" cy="132556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GB" b="1"/>
              <a:t>Subject Posters: Maths, English &amp; Science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6E768-B9D0-D772-9BD1-E760E1C97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748" y="2132523"/>
            <a:ext cx="2925052" cy="4133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66100E-0FB8-0B34-E039-C8F3EDB5B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034" y="2132524"/>
            <a:ext cx="2923932" cy="4133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3AAD69-0640-07BF-C836-8CC43B7DE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132523"/>
            <a:ext cx="2902589" cy="4133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0458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FF50290-747F-DE98-7E37-25C81DF52F88}"/>
              </a:ext>
            </a:extLst>
          </p:cNvPr>
          <p:cNvSpPr/>
          <p:nvPr/>
        </p:nvSpPr>
        <p:spPr>
          <a:xfrm>
            <a:off x="1" y="1"/>
            <a:ext cx="47512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5235F3-EDF4-DA25-6533-F33DB221899C}"/>
              </a:ext>
            </a:extLst>
          </p:cNvPr>
          <p:cNvSpPr txBox="1"/>
          <p:nvPr/>
        </p:nvSpPr>
        <p:spPr>
          <a:xfrm>
            <a:off x="302572" y="406988"/>
            <a:ext cx="443280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>
                <a:solidFill>
                  <a:schemeClr val="bg1"/>
                </a:solidFill>
                <a:effectLst/>
                <a:latin typeface="PT Sans" panose="020B0503020203020204" pitchFamily="34" charset="77"/>
              </a:rPr>
              <a:t>West Yorkshire: </a:t>
            </a:r>
            <a:r>
              <a:rPr lang="en-US" sz="6000" i="0">
                <a:solidFill>
                  <a:srgbClr val="3B81DE"/>
                </a:solidFill>
                <a:effectLst/>
                <a:latin typeface="PT Sans" panose="020B0503020203020204" pitchFamily="34" charset="77"/>
              </a:rPr>
              <a:t>Useful information</a:t>
            </a:r>
            <a:endParaRPr lang="en-US" sz="6000">
              <a:solidFill>
                <a:srgbClr val="3B81DE"/>
              </a:solidFill>
              <a:latin typeface="PT Sans" panose="020B0503020203020204" pitchFamily="34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00C167-8BD9-D6BC-8AC2-A27D2606290D}"/>
              </a:ext>
            </a:extLst>
          </p:cNvPr>
          <p:cNvSpPr/>
          <p:nvPr/>
        </p:nvSpPr>
        <p:spPr>
          <a:xfrm>
            <a:off x="5213313" y="4152850"/>
            <a:ext cx="6564996" cy="23105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>
              <a:solidFill>
                <a:schemeClr val="tx1"/>
              </a:solidFill>
              <a:latin typeface="PT Sans" panose="020B0503020203020204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A775B6-8D13-8CFD-0868-526D650C43DA}"/>
              </a:ext>
            </a:extLst>
          </p:cNvPr>
          <p:cNvSpPr txBox="1"/>
          <p:nvPr/>
        </p:nvSpPr>
        <p:spPr>
          <a:xfrm>
            <a:off x="5479238" y="4314423"/>
            <a:ext cx="6098597" cy="1889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PT Sans" panose="020B0503020203020204" pitchFamily="34" charset="77"/>
              </a:rPr>
              <a:t>Administrative Assistant – </a:t>
            </a:r>
            <a:r>
              <a:rPr lang="en-US" sz="2000" b="1">
                <a:highlight>
                  <a:srgbClr val="FE5953"/>
                </a:highlight>
                <a:latin typeface="PT Sans" panose="020B0503020203020204" pitchFamily="34" charset="77"/>
              </a:rPr>
              <a:t>14,000+ vacancies 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PT Sans" panose="020B0503020203020204" pitchFamily="34" charset="77"/>
              </a:rPr>
              <a:t>Software Developer – </a:t>
            </a:r>
            <a:r>
              <a:rPr lang="en-US" sz="2000" b="1">
                <a:highlight>
                  <a:srgbClr val="FE5953"/>
                </a:highlight>
                <a:latin typeface="PT Sans" panose="020B0503020203020204" pitchFamily="34" charset="77"/>
              </a:rPr>
              <a:t>10,000+ vacancies 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PT Sans" panose="020B0503020203020204" pitchFamily="34" charset="77"/>
              </a:rPr>
              <a:t>Customer Service Representative – </a:t>
            </a:r>
            <a:r>
              <a:rPr lang="en-US" sz="2000" b="1">
                <a:highlight>
                  <a:srgbClr val="FE5953"/>
                </a:highlight>
                <a:latin typeface="PT Sans" panose="020B0503020203020204" pitchFamily="34" charset="77"/>
              </a:rPr>
              <a:t>9,000+ vacancies 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PT Sans" panose="020B0503020203020204" pitchFamily="34" charset="77"/>
              </a:rPr>
              <a:t>Account Manager – </a:t>
            </a:r>
            <a:r>
              <a:rPr lang="en-US" sz="2000" b="1">
                <a:highlight>
                  <a:srgbClr val="FE5953"/>
                </a:highlight>
                <a:latin typeface="PT Sans" panose="020B0503020203020204" pitchFamily="34" charset="77"/>
              </a:rPr>
              <a:t>7,000+ vacancies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D5F288-9ECC-4E37-114D-983A830723FF}"/>
              </a:ext>
            </a:extLst>
          </p:cNvPr>
          <p:cNvSpPr/>
          <p:nvPr/>
        </p:nvSpPr>
        <p:spPr>
          <a:xfrm>
            <a:off x="5213312" y="1399686"/>
            <a:ext cx="6686201" cy="503299"/>
          </a:xfrm>
          <a:prstGeom prst="rect">
            <a:avLst/>
          </a:prstGeom>
          <a:solidFill>
            <a:srgbClr val="CE8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PT Sans" panose="020B0503020203020204" pitchFamily="34" charset="77"/>
              </a:rPr>
              <a:t>Health and social care </a:t>
            </a:r>
            <a:r>
              <a:rPr lang="en-US" b="1">
                <a:solidFill>
                  <a:schemeClr val="tx1"/>
                </a:solidFill>
                <a:latin typeface="PT Sans" panose="020B0503020203020204" pitchFamily="34" charset="77"/>
              </a:rPr>
              <a:t>(141,000 jobs)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21003F-DC98-CF1B-2B1C-63DDD7A286AC}"/>
              </a:ext>
            </a:extLst>
          </p:cNvPr>
          <p:cNvSpPr/>
          <p:nvPr/>
        </p:nvSpPr>
        <p:spPr>
          <a:xfrm>
            <a:off x="5213312" y="1955832"/>
            <a:ext cx="5809592" cy="503299"/>
          </a:xfrm>
          <a:prstGeom prst="rect">
            <a:avLst/>
          </a:prstGeom>
          <a:solidFill>
            <a:srgbClr val="3DE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>
                <a:solidFill>
                  <a:schemeClr val="tx1"/>
                </a:solidFill>
                <a:latin typeface="PT Sans" panose="020B0503020203020204" pitchFamily="34" charset="77"/>
              </a:rPr>
              <a:t>Business administration and support services </a:t>
            </a:r>
            <a:r>
              <a:rPr lang="en-US" sz="1700" b="1">
                <a:solidFill>
                  <a:schemeClr val="tx1"/>
                </a:solidFill>
                <a:latin typeface="PT Sans" panose="020B0503020203020204" pitchFamily="34" charset="77"/>
              </a:rPr>
              <a:t>(110,000 jobs)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04257F-7D01-762C-5CBA-6D92711CD9BE}"/>
              </a:ext>
            </a:extLst>
          </p:cNvPr>
          <p:cNvSpPr/>
          <p:nvPr/>
        </p:nvSpPr>
        <p:spPr>
          <a:xfrm>
            <a:off x="5213312" y="2507368"/>
            <a:ext cx="4973759" cy="503299"/>
          </a:xfrm>
          <a:prstGeom prst="rect">
            <a:avLst/>
          </a:prstGeom>
          <a:solidFill>
            <a:srgbClr val="FFF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PT Sans" panose="020B0503020203020204" pitchFamily="34" charset="77"/>
              </a:rPr>
              <a:t>Manufacturing </a:t>
            </a:r>
            <a:r>
              <a:rPr lang="en-US" b="1">
                <a:solidFill>
                  <a:schemeClr val="tx1"/>
                </a:solidFill>
                <a:latin typeface="PT Sans" panose="020B0503020203020204" pitchFamily="34" charset="77"/>
              </a:rPr>
              <a:t>(105,000 jobs)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76B8E45-0D39-7543-ABB1-16FF86BF7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4813" y="427967"/>
            <a:ext cx="774700" cy="774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FB796C-6CA9-BB8F-5EAD-62A0A8768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7351" y="2954441"/>
            <a:ext cx="474559" cy="47455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2E09973-7DB7-7EC0-FFC4-500E05BABBD2}"/>
              </a:ext>
            </a:extLst>
          </p:cNvPr>
          <p:cNvSpPr/>
          <p:nvPr/>
        </p:nvSpPr>
        <p:spPr>
          <a:xfrm>
            <a:off x="5324028" y="699744"/>
            <a:ext cx="3164891" cy="568412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99D93A-EB59-0093-72AF-535B7F9C4279}"/>
              </a:ext>
            </a:extLst>
          </p:cNvPr>
          <p:cNvSpPr/>
          <p:nvPr/>
        </p:nvSpPr>
        <p:spPr>
          <a:xfrm>
            <a:off x="5213312" y="634256"/>
            <a:ext cx="3206579" cy="5684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PT Sans" panose="020B0503020203020204" pitchFamily="34" charset="77"/>
              </a:rPr>
              <a:t>Which sectors are growing?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87D6D4-8C12-1766-ECB6-2AF3174BE0C5}"/>
              </a:ext>
            </a:extLst>
          </p:cNvPr>
          <p:cNvSpPr/>
          <p:nvPr/>
        </p:nvSpPr>
        <p:spPr>
          <a:xfrm>
            <a:off x="5274021" y="3441064"/>
            <a:ext cx="5331941" cy="568412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320EE3-3DED-29D9-400A-9955C817F681}"/>
              </a:ext>
            </a:extLst>
          </p:cNvPr>
          <p:cNvSpPr/>
          <p:nvPr/>
        </p:nvSpPr>
        <p:spPr>
          <a:xfrm>
            <a:off x="5213312" y="3382677"/>
            <a:ext cx="5331941" cy="5684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bg1"/>
                </a:solidFill>
                <a:latin typeface="PT Sans" panose="020B0503020203020204" pitchFamily="34" charset="77"/>
              </a:rPr>
              <a:t>Which occupations are in the greatest demand?</a:t>
            </a:r>
          </a:p>
        </p:txBody>
      </p:sp>
      <p:pic>
        <p:nvPicPr>
          <p:cNvPr id="31" name="Picture 30" descr="A picture containing white, dark, device&#10;&#10;Description automatically generated">
            <a:extLst>
              <a:ext uri="{FF2B5EF4-FFF2-40B4-BE49-F238E27FC236}">
                <a16:creationId xmlns:a16="http://schemas.microsoft.com/office/drawing/2014/main" id="{6042C9CE-F5BB-EC75-B1F2-6CF94A914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169" y="5198118"/>
            <a:ext cx="3402759" cy="16598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1E9A8D0-F99C-F9FB-8B0A-F69B9C3C80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418" y="501411"/>
            <a:ext cx="417979" cy="4179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C8CFE9E-3FA9-C997-DE01-6298257FA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0525" y="4354752"/>
            <a:ext cx="401120" cy="4011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1CC4A06-D2B0-0594-0351-3BB08D9FDF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5331" y="2280599"/>
            <a:ext cx="417979" cy="4179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A8AF18D-1051-E930-7128-83FAAD36B4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165" y="4910878"/>
            <a:ext cx="417979" cy="41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10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YCA 2023 colours">
      <a:dk1>
        <a:srgbClr val="000000"/>
      </a:dk1>
      <a:lt1>
        <a:srgbClr val="FFFFFF"/>
      </a:lt1>
      <a:dk2>
        <a:srgbClr val="17243D"/>
      </a:dk2>
      <a:lt2>
        <a:srgbClr val="F9F6ED"/>
      </a:lt2>
      <a:accent1>
        <a:srgbClr val="00847E"/>
      </a:accent1>
      <a:accent2>
        <a:srgbClr val="A2C617"/>
      </a:accent2>
      <a:accent3>
        <a:srgbClr val="D8288A"/>
      </a:accent3>
      <a:accent4>
        <a:srgbClr val="0BBBEF"/>
      </a:accent4>
      <a:accent5>
        <a:srgbClr val="3E47CC"/>
      </a:accent5>
      <a:accent6>
        <a:srgbClr val="F26243"/>
      </a:accent6>
      <a:hlink>
        <a:srgbClr val="00847E"/>
      </a:hlink>
      <a:folHlink>
        <a:srgbClr val="0BBBE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 PPT Template.pptx" id="{DF13DD37-C7BC-45FE-A9F0-983DB09DEFB5}" vid="{CD10BBB4-CC73-465A-A765-0796E89441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ombined Authority Document" ma:contentTypeID="0x010100CD2C4A6BD139E040B17750FF27DCB58800A42ADB755C4AF947AD55495F1AAF1E73" ma:contentTypeVersion="39" ma:contentTypeDescription="Create a new document." ma:contentTypeScope="" ma:versionID="09cd002c5d1ab5c0f92fd8dd1546b415">
  <xsd:schema xmlns:xsd="http://www.w3.org/2001/XMLSchema" xmlns:xs="http://www.w3.org/2001/XMLSchema" xmlns:p="http://schemas.microsoft.com/office/2006/metadata/properties" xmlns:ns2="609d8ea2-166c-4bc4-b8e6-471679cf7152" xmlns:ns3="fbbf857f-60c2-45f2-b18c-f6e6c2152ed1" xmlns:ns4="adce5f48-c07d-4b97-b711-f0796f49c368" targetNamespace="http://schemas.microsoft.com/office/2006/metadata/properties" ma:root="true" ma:fieldsID="31e1ef00a32267db4a5afa615b54c981" ns2:_="" ns3:_="" ns4:_="">
    <xsd:import namespace="609d8ea2-166c-4bc4-b8e6-471679cf7152"/>
    <xsd:import namespace="fbbf857f-60c2-45f2-b18c-f6e6c2152ed1"/>
    <xsd:import namespace="adce5f48-c07d-4b97-b711-f0796f49c368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e7f6fcfa129d4532be115c39d4a79470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9d8ea2-166c-4bc4-b8e6-471679cf7152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c5d8e874-9c32-45cb-8d4b-756f1e348c51}" ma:internalName="TaxCatchAll" ma:showField="CatchAllData" ma:web="adce5f48-c07d-4b97-b711-f0796f49c3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c5d8e874-9c32-45cb-8d4b-756f1e348c51}" ma:internalName="TaxCatchAllLabel" ma:readOnly="true" ma:showField="CatchAllDataLabel" ma:web="adce5f48-c07d-4b97-b711-f0796f49c3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7f6fcfa129d4532be115c39d4a79470" ma:index="10" ma:taxonomy="true" ma:internalName="e7f6fcfa129d4532be115c39d4a79470" ma:taxonomyFieldName="Information_x0020_Asset_x0020_Owner" ma:displayName="Information Asset Owner" ma:readOnly="false" ma:default="" ma:fieldId="{e7f6fcfa-129d-4532-be11-5c39d4a79470}" ma:sspId="818be74b-408a-4821-a541-c1cb6a280853" ma:termSetId="c62ee58c-7e49-4451-bf4d-25f985ecbd6d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bf857f-60c2-45f2-b18c-f6e6c2152e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818be74b-408a-4821-a541-c1cb6a2808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ce5f48-c07d-4b97-b711-f0796f49c36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818be74b-408a-4821-a541-c1cb6a280853" ContentTypeId="0x010100CD2C4A6BD139E040B17750FF27DCB588" PreviousValue="tru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9d8ea2-166c-4bc4-b8e6-471679cf7152">
      <Value>1</Value>
    </TaxCatchAll>
    <lcf76f155ced4ddcb4097134ff3c332f xmlns="fbbf857f-60c2-45f2-b18c-f6e6c2152ed1">
      <Terms xmlns="http://schemas.microsoft.com/office/infopath/2007/PartnerControls"/>
    </lcf76f155ced4ddcb4097134ff3c332f>
    <SharedWithUsers xmlns="adce5f48-c07d-4b97-b711-f0796f49c368">
      <UserInfo>
        <DisplayName>SharingLinks.b90cbbc2-56bd-4890-815e-1dcd9d840a01.Flexible.715caa06-6bf1-422e-96fe-e7de1e961b9f</DisplayName>
        <AccountId>592</AccountId>
        <AccountType/>
      </UserInfo>
      <UserInfo>
        <DisplayName>SharingLinks.fbb1b718-1387-431d-936d-48e98a6f290f.Flexible.a99b29ee-a15c-45ad-88a7-f0373db35def</DisplayName>
        <AccountId>646</AccountId>
        <AccountType/>
      </UserInfo>
      <UserInfo>
        <DisplayName>Louise Hill</DisplayName>
        <AccountId>519</AccountId>
        <AccountType/>
      </UserInfo>
      <UserInfo>
        <DisplayName>Marie Locker</DisplayName>
        <AccountId>1207</AccountId>
        <AccountType/>
      </UserInfo>
      <UserInfo>
        <DisplayName>Jonathan Hopwood-Lewis</DisplayName>
        <AccountId>1047</AccountId>
        <AccountType/>
      </UserInfo>
    </SharedWithUsers>
    <MediaLengthInSeconds xmlns="fbbf857f-60c2-45f2-b18c-f6e6c2152ed1" xsi:nil="true"/>
    <e7f6fcfa129d4532be115c39d4a79470 xmlns="609d8ea2-166c-4bc4-b8e6-471679cf7152">
      <Terms xmlns="http://schemas.microsoft.com/office/infopath/2007/PartnerControls">
        <TermInfo xmlns="http://schemas.microsoft.com/office/infopath/2007/PartnerControls">
          <TermName xmlns="http://schemas.microsoft.com/office/infopath/2007/PartnerControls">Head of Employment and Skills</TermName>
          <TermId xmlns="http://schemas.microsoft.com/office/infopath/2007/PartnerControls">50f50fd8-3a21-49ca-9197-d45b259bf368</TermId>
        </TermInfo>
      </Terms>
    </e7f6fcfa129d4532be115c39d4a79470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D5E17D-EA42-4808-9501-A1BA20729356}">
  <ds:schemaRefs>
    <ds:schemaRef ds:uri="609d8ea2-166c-4bc4-b8e6-471679cf7152"/>
    <ds:schemaRef ds:uri="adce5f48-c07d-4b97-b711-f0796f49c368"/>
    <ds:schemaRef ds:uri="fbbf857f-60c2-45f2-b18c-f6e6c2152ed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BC33FB9-B96E-4BAC-9D14-FAB03043791F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9A0A25DF-9577-4F5C-A119-6F59E3680C16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fbbf857f-60c2-45f2-b18c-f6e6c2152ed1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dce5f48-c07d-4b97-b711-f0796f49c368"/>
    <ds:schemaRef ds:uri="609d8ea2-166c-4bc4-b8e6-471679cf7152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3674DCD1-5FC3-4E8A-8CEB-F2D906C461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 PPT Template</Template>
  <TotalTime>0</TotalTime>
  <Words>1879</Words>
  <Application>Microsoft Office PowerPoint</Application>
  <PresentationFormat>Widescreen</PresentationFormat>
  <Paragraphs>229</Paragraphs>
  <Slides>49</Slides>
  <Notes>16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Calibri</vt:lpstr>
      <vt:lpstr>Calibri Light</vt:lpstr>
      <vt:lpstr>Montserrat</vt:lpstr>
      <vt:lpstr>PT Sans</vt:lpstr>
      <vt:lpstr>Segoe UI</vt:lpstr>
      <vt:lpstr>Times New Roman</vt:lpstr>
      <vt:lpstr>Office Theme</vt:lpstr>
      <vt:lpstr>Office Theme</vt:lpstr>
      <vt:lpstr>Office Theme</vt:lpstr>
      <vt:lpstr>Career &amp; Skills Based Resources Go Higher West Yorkshire &amp; West Yorkshire Combined Authority 22nd January 2024</vt:lpstr>
      <vt:lpstr>Uni Connect Programme</vt:lpstr>
      <vt:lpstr>West Yorkshire Careers Hub Resources</vt:lpstr>
      <vt:lpstr>LMI Jonathan Hopwood-Lewis</vt:lpstr>
      <vt:lpstr>PowerPoint Presentation</vt:lpstr>
      <vt:lpstr>PowerPoint Presentation</vt:lpstr>
      <vt:lpstr>PowerPoint Presentation</vt:lpstr>
      <vt:lpstr>Subject Posters: Maths, English &amp;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Work Experience Louise Graham</vt:lpstr>
      <vt:lpstr>Virtual/In School Work Experience offer – Future Goals</vt:lpstr>
      <vt:lpstr>Virtual Work Experience offer – Future Goals</vt:lpstr>
      <vt:lpstr>Videos</vt:lpstr>
      <vt:lpstr>Workbook</vt:lpstr>
      <vt:lpstr>Future Goals Spotlight</vt:lpstr>
      <vt:lpstr>SEND Resources Marie Locker</vt:lpstr>
      <vt:lpstr>SEND Alumni Toolkit</vt:lpstr>
      <vt:lpstr>PowerPoint Presentation</vt:lpstr>
      <vt:lpstr>PowerPoint Presentation</vt:lpstr>
      <vt:lpstr>PowerPoint Presentation</vt:lpstr>
      <vt:lpstr>SEND Employer Engagement Toolkit</vt:lpstr>
      <vt:lpstr>PowerPoint Presentation</vt:lpstr>
      <vt:lpstr>PowerPoint Presentation</vt:lpstr>
      <vt:lpstr>SEND Virtual Work Experience</vt:lpstr>
      <vt:lpstr>PowerPoint Presentation</vt:lpstr>
      <vt:lpstr>PowerPoint Presentation</vt:lpstr>
      <vt:lpstr>Digital Skills Resources</vt:lpstr>
      <vt:lpstr>Charlotte Keyworth, GHWY Project Officer c.e.keyworth@leeds.ac.uk  </vt:lpstr>
      <vt:lpstr>Why focus on digital skills?</vt:lpstr>
      <vt:lpstr>The five ‘basic’ Digital Skills</vt:lpstr>
      <vt:lpstr>PowerPoint Presentation</vt:lpstr>
      <vt:lpstr>Overview of the resources</vt:lpstr>
      <vt:lpstr>Key areas of focus</vt:lpstr>
      <vt:lpstr>Discussion Points 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Marie Locker</dc:creator>
  <cp:lastModifiedBy>Charlotte Keyworth</cp:lastModifiedBy>
  <cp:revision>2</cp:revision>
  <dcterms:created xsi:type="dcterms:W3CDTF">2023-11-13T11:25:31Z</dcterms:created>
  <dcterms:modified xsi:type="dcterms:W3CDTF">2024-01-30T09:21:07Z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0x010100CD2C4A6BD139E040B17750FF27DCB58800A42ADB755C4AF947AD55495F1AAF1E73</vt:lpwstr>
  </property>
  <property fmtid="{D5CDD505-2E9C-101B-9397-08002B2CF9AE}" pid="3" name="Order">
    <vt:r8>122423500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ediaServiceImageTags">
    <vt:lpwstr/>
  </property>
  <property fmtid="{D5CDD505-2E9C-101B-9397-08002B2CF9AE}" pid="11" name="Service Area">
    <vt:lpwstr>18;#Communications and marketing|0c49be34-b533-4a18-91fb-6b5d9abcb553</vt:lpwstr>
  </property>
  <property fmtid="{D5CDD505-2E9C-101B-9397-08002B2CF9AE}" pid="12" name="Directorate">
    <vt:lpwstr>17;#Policy, strategy and communications|d7c80275-d601-4cf9-8cff-5f3cd52312ea</vt:lpwstr>
  </property>
  <property fmtid="{D5CDD505-2E9C-101B-9397-08002B2CF9AE}" pid="13" name="Information Asset Owner">
    <vt:lpwstr>1;#Head of Employment and Skills|50f50fd8-3a21-49ca-9197-d45b259bf368</vt:lpwstr>
  </property>
</Properties>
</file>