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85" r:id="rId7"/>
    <p:sldId id="276" r:id="rId8"/>
    <p:sldId id="275" r:id="rId9"/>
    <p:sldId id="278" r:id="rId10"/>
    <p:sldId id="277" r:id="rId11"/>
    <p:sldId id="279" r:id="rId12"/>
    <p:sldId id="280" r:id="rId13"/>
    <p:sldId id="286" r:id="rId14"/>
    <p:sldId id="281" r:id="rId15"/>
    <p:sldId id="282" r:id="rId16"/>
    <p:sldId id="283" r:id="rId17"/>
    <p:sldId id="284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A1FF4-EBC3-40F9-8B7D-265A172F24B0}" v="920" dt="2024-02-26T10:00:4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5033" autoAdjust="0"/>
  </p:normalViewPr>
  <p:slideViewPr>
    <p:cSldViewPr snapToGrid="0" snapToObjects="1">
      <p:cViewPr varScale="1">
        <p:scale>
          <a:sx n="69" d="100"/>
          <a:sy n="69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is Lamb" userId="cbdf1f51-c684-409c-ae66-59a33fb98b43" providerId="ADAL" clId="{32DA1FF4-EBC3-40F9-8B7D-265A172F24B0}"/>
    <pc:docChg chg="undo custSel addSld delSld modSld sldOrd">
      <pc:chgData name="Kurtis Lamb" userId="cbdf1f51-c684-409c-ae66-59a33fb98b43" providerId="ADAL" clId="{32DA1FF4-EBC3-40F9-8B7D-265A172F24B0}" dt="2024-02-26T10:00:45.767" v="3780" actId="14826"/>
      <pc:docMkLst>
        <pc:docMk/>
      </pc:docMkLst>
      <pc:sldChg chg="addSp delSp modSp mod">
        <pc:chgData name="Kurtis Lamb" userId="cbdf1f51-c684-409c-ae66-59a33fb98b43" providerId="ADAL" clId="{32DA1FF4-EBC3-40F9-8B7D-265A172F24B0}" dt="2024-02-21T15:26:53.822" v="3117" actId="20577"/>
        <pc:sldMkLst>
          <pc:docMk/>
          <pc:sldMk cId="3417721485" sldId="256"/>
        </pc:sldMkLst>
        <pc:spChg chg="mod">
          <ac:chgData name="Kurtis Lamb" userId="cbdf1f51-c684-409c-ae66-59a33fb98b43" providerId="ADAL" clId="{32DA1FF4-EBC3-40F9-8B7D-265A172F24B0}" dt="2024-02-21T15:26:53.822" v="3117" actId="20577"/>
          <ac:spMkLst>
            <pc:docMk/>
            <pc:sldMk cId="3417721485" sldId="256"/>
            <ac:spMk id="2" creationId="{340C7600-5BA8-4A54-887F-74AF87750A31}"/>
          </ac:spMkLst>
        </pc:spChg>
        <pc:spChg chg="mod">
          <ac:chgData name="Kurtis Lamb" userId="cbdf1f51-c684-409c-ae66-59a33fb98b43" providerId="ADAL" clId="{32DA1FF4-EBC3-40F9-8B7D-265A172F24B0}" dt="2024-02-13T08:42:21.395" v="45" actId="20577"/>
          <ac:spMkLst>
            <pc:docMk/>
            <pc:sldMk cId="3417721485" sldId="256"/>
            <ac:spMk id="3" creationId="{AE584786-6548-4BB4-95FD-977AD1F362C6}"/>
          </ac:spMkLst>
        </pc:spChg>
        <pc:spChg chg="add del mod">
          <ac:chgData name="Kurtis Lamb" userId="cbdf1f51-c684-409c-ae66-59a33fb98b43" providerId="ADAL" clId="{32DA1FF4-EBC3-40F9-8B7D-265A172F24B0}" dt="2024-02-13T10:26:35.951" v="3027" actId="478"/>
          <ac:spMkLst>
            <pc:docMk/>
            <pc:sldMk cId="3417721485" sldId="256"/>
            <ac:spMk id="6" creationId="{37EC8AC0-D0F4-3116-450C-7EBB640FB221}"/>
          </ac:spMkLst>
        </pc:spChg>
        <pc:spChg chg="add del mod">
          <ac:chgData name="Kurtis Lamb" userId="cbdf1f51-c684-409c-ae66-59a33fb98b43" providerId="ADAL" clId="{32DA1FF4-EBC3-40F9-8B7D-265A172F24B0}" dt="2024-02-13T10:26:35.951" v="3027" actId="478"/>
          <ac:spMkLst>
            <pc:docMk/>
            <pc:sldMk cId="3417721485" sldId="256"/>
            <ac:spMk id="8" creationId="{9F858397-671E-7266-707F-4A9F3E853C89}"/>
          </ac:spMkLst>
        </pc:spChg>
        <pc:picChg chg="mod">
          <ac:chgData name="Kurtis Lamb" userId="cbdf1f51-c684-409c-ae66-59a33fb98b43" providerId="ADAL" clId="{32DA1FF4-EBC3-40F9-8B7D-265A172F24B0}" dt="2024-02-13T10:26:34.046" v="3026" actId="1076"/>
          <ac:picMkLst>
            <pc:docMk/>
            <pc:sldMk cId="3417721485" sldId="256"/>
            <ac:picMk id="5" creationId="{7C454B0C-0819-4D56-9275-BCE254DA659D}"/>
          </ac:picMkLst>
        </pc:picChg>
      </pc:sldChg>
      <pc:sldChg chg="addSp delSp modSp mod modAnim">
        <pc:chgData name="Kurtis Lamb" userId="cbdf1f51-c684-409c-ae66-59a33fb98b43" providerId="ADAL" clId="{32DA1FF4-EBC3-40F9-8B7D-265A172F24B0}" dt="2024-02-26T09:21:01.800" v="3123" actId="1076"/>
        <pc:sldMkLst>
          <pc:docMk/>
          <pc:sldMk cId="2913824905" sldId="258"/>
        </pc:sldMkLst>
        <pc:spChg chg="mod">
          <ac:chgData name="Kurtis Lamb" userId="cbdf1f51-c684-409c-ae66-59a33fb98b43" providerId="ADAL" clId="{32DA1FF4-EBC3-40F9-8B7D-265A172F24B0}" dt="2024-02-13T08:44:46.507" v="93" actId="20577"/>
          <ac:spMkLst>
            <pc:docMk/>
            <pc:sldMk cId="2913824905" sldId="258"/>
            <ac:spMk id="2" creationId="{BE99F444-FCBD-B140-9C05-E443FA0805C4}"/>
          </ac:spMkLst>
        </pc:spChg>
        <pc:spChg chg="add del mod">
          <ac:chgData name="Kurtis Lamb" userId="cbdf1f51-c684-409c-ae66-59a33fb98b43" providerId="ADAL" clId="{32DA1FF4-EBC3-40F9-8B7D-265A172F24B0}" dt="2024-02-13T08:44:41.652" v="79" actId="478"/>
          <ac:spMkLst>
            <pc:docMk/>
            <pc:sldMk cId="2913824905" sldId="258"/>
            <ac:spMk id="8" creationId="{F1972746-9F15-692C-A953-479CF48C0252}"/>
          </ac:spMkLst>
        </pc:spChg>
        <pc:spChg chg="add mod">
          <ac:chgData name="Kurtis Lamb" userId="cbdf1f51-c684-409c-ae66-59a33fb98b43" providerId="ADAL" clId="{32DA1FF4-EBC3-40F9-8B7D-265A172F24B0}" dt="2024-02-13T08:46:49.155" v="406" actId="313"/>
          <ac:spMkLst>
            <pc:docMk/>
            <pc:sldMk cId="2913824905" sldId="258"/>
            <ac:spMk id="10" creationId="{B60853B0-FCD1-953A-7D06-71E46F4FBF8D}"/>
          </ac:spMkLst>
        </pc:spChg>
        <pc:spChg chg="add mod">
          <ac:chgData name="Kurtis Lamb" userId="cbdf1f51-c684-409c-ae66-59a33fb98b43" providerId="ADAL" clId="{32DA1FF4-EBC3-40F9-8B7D-265A172F24B0}" dt="2024-02-26T09:21:01.800" v="3123" actId="1076"/>
          <ac:spMkLst>
            <pc:docMk/>
            <pc:sldMk cId="2913824905" sldId="258"/>
            <ac:spMk id="11" creationId="{EDEDDD0F-CE85-8AF8-5603-4534C29DFEBF}"/>
          </ac:spMkLst>
        </pc:spChg>
        <pc:graphicFrameChg chg="add del">
          <ac:chgData name="Kurtis Lamb" userId="cbdf1f51-c684-409c-ae66-59a33fb98b43" providerId="ADAL" clId="{32DA1FF4-EBC3-40F9-8B7D-265A172F24B0}" dt="2024-02-13T08:44:53.330" v="94" actId="478"/>
          <ac:graphicFrameMkLst>
            <pc:docMk/>
            <pc:sldMk cId="2913824905" sldId="258"/>
            <ac:graphicFrameMk id="5" creationId="{C983627E-F26C-354F-BF0A-ECCD7E968A2B}"/>
          </ac:graphicFrameMkLst>
        </pc:graphicFrameChg>
        <pc:picChg chg="add del">
          <ac:chgData name="Kurtis Lamb" userId="cbdf1f51-c684-409c-ae66-59a33fb98b43" providerId="ADAL" clId="{32DA1FF4-EBC3-40F9-8B7D-265A172F24B0}" dt="2024-02-13T08:43:34.970" v="60" actId="478"/>
          <ac:picMkLst>
            <pc:docMk/>
            <pc:sldMk cId="2913824905" sldId="258"/>
            <ac:picMk id="3" creationId="{C7993C56-61FF-5F16-3767-B2CFD59B038A}"/>
          </ac:picMkLst>
        </pc:picChg>
        <pc:picChg chg="add del mod">
          <ac:chgData name="Kurtis Lamb" userId="cbdf1f51-c684-409c-ae66-59a33fb98b43" providerId="ADAL" clId="{32DA1FF4-EBC3-40F9-8B7D-265A172F24B0}" dt="2024-02-13T08:44:31.598" v="66" actId="14826"/>
          <ac:picMkLst>
            <pc:docMk/>
            <pc:sldMk cId="2913824905" sldId="258"/>
            <ac:picMk id="4" creationId="{D4F2268B-BB87-42FB-B84F-C145C01B497A}"/>
          </ac:picMkLst>
        </pc:picChg>
        <pc:picChg chg="add del mod">
          <ac:chgData name="Kurtis Lamb" userId="cbdf1f51-c684-409c-ae66-59a33fb98b43" providerId="ADAL" clId="{32DA1FF4-EBC3-40F9-8B7D-265A172F24B0}" dt="2024-02-13T08:43:54.562" v="63" actId="14826"/>
          <ac:picMkLst>
            <pc:docMk/>
            <pc:sldMk cId="2913824905" sldId="258"/>
            <ac:picMk id="7" creationId="{FE6C54C5-D2F4-48F8-B65E-7506F07BCCF3}"/>
          </ac:picMkLst>
        </pc:picChg>
      </pc:sldChg>
      <pc:sldChg chg="del">
        <pc:chgData name="Kurtis Lamb" userId="cbdf1f51-c684-409c-ae66-59a33fb98b43" providerId="ADAL" clId="{32DA1FF4-EBC3-40F9-8B7D-265A172F24B0}" dt="2024-02-13T10:26:42.843" v="3028" actId="2696"/>
        <pc:sldMkLst>
          <pc:docMk/>
          <pc:sldMk cId="1429390259" sldId="260"/>
        </pc:sldMkLst>
      </pc:sldChg>
      <pc:sldChg chg="del">
        <pc:chgData name="Kurtis Lamb" userId="cbdf1f51-c684-409c-ae66-59a33fb98b43" providerId="ADAL" clId="{32DA1FF4-EBC3-40F9-8B7D-265A172F24B0}" dt="2024-02-13T10:26:42.843" v="3028" actId="2696"/>
        <pc:sldMkLst>
          <pc:docMk/>
          <pc:sldMk cId="1974828406" sldId="264"/>
        </pc:sldMkLst>
      </pc:sldChg>
      <pc:sldChg chg="addSp modSp mod setBg addAnim">
        <pc:chgData name="Kurtis Lamb" userId="cbdf1f51-c684-409c-ae66-59a33fb98b43" providerId="ADAL" clId="{32DA1FF4-EBC3-40F9-8B7D-265A172F24B0}" dt="2024-02-26T10:00:45.767" v="3780" actId="14826"/>
        <pc:sldMkLst>
          <pc:docMk/>
          <pc:sldMk cId="2939930866" sldId="274"/>
        </pc:sldMkLst>
        <pc:spChg chg="mod">
          <ac:chgData name="Kurtis Lamb" userId="cbdf1f51-c684-409c-ae66-59a33fb98b43" providerId="ADAL" clId="{32DA1FF4-EBC3-40F9-8B7D-265A172F24B0}" dt="2024-02-26T10:00:13.111" v="3777" actId="26606"/>
          <ac:spMkLst>
            <pc:docMk/>
            <pc:sldMk cId="2939930866" sldId="274"/>
            <ac:spMk id="2" creationId="{D44BCB7C-A6FC-4118-9027-468ECFDE6455}"/>
          </ac:spMkLst>
        </pc:spChg>
        <pc:spChg chg="mod">
          <ac:chgData name="Kurtis Lamb" userId="cbdf1f51-c684-409c-ae66-59a33fb98b43" providerId="ADAL" clId="{32DA1FF4-EBC3-40F9-8B7D-265A172F24B0}" dt="2024-02-26T10:00:13.111" v="3777" actId="26606"/>
          <ac:spMkLst>
            <pc:docMk/>
            <pc:sldMk cId="2939930866" sldId="274"/>
            <ac:spMk id="3" creationId="{4B64FA72-B055-4AE3-A6FD-8071BD687CBE}"/>
          </ac:spMkLst>
        </pc:spChg>
        <pc:spChg chg="add">
          <ac:chgData name="Kurtis Lamb" userId="cbdf1f51-c684-409c-ae66-59a33fb98b43" providerId="ADAL" clId="{32DA1FF4-EBC3-40F9-8B7D-265A172F24B0}" dt="2024-02-21T15:26:09.049" v="3106"/>
          <ac:spMkLst>
            <pc:docMk/>
            <pc:sldMk cId="2939930866" sldId="274"/>
            <ac:spMk id="4" creationId="{52A82749-B9C8-37A5-63B0-E24C0E55BCFF}"/>
          </ac:spMkLst>
        </pc:spChg>
        <pc:spChg chg="add">
          <ac:chgData name="Kurtis Lamb" userId="cbdf1f51-c684-409c-ae66-59a33fb98b43" providerId="ADAL" clId="{32DA1FF4-EBC3-40F9-8B7D-265A172F24B0}" dt="2024-02-26T10:00:13.111" v="3777" actId="26606"/>
          <ac:spMkLst>
            <pc:docMk/>
            <pc:sldMk cId="2939930866" sldId="274"/>
            <ac:spMk id="94" creationId="{73710393-C767-43F2-8FBD-DFC6C6DE6FF5}"/>
          </ac:spMkLst>
        </pc:spChg>
        <pc:grpChg chg="add">
          <ac:chgData name="Kurtis Lamb" userId="cbdf1f51-c684-409c-ae66-59a33fb98b43" providerId="ADAL" clId="{32DA1FF4-EBC3-40F9-8B7D-265A172F24B0}" dt="2024-02-26T10:00:13.111" v="3777" actId="26606"/>
          <ac:grpSpMkLst>
            <pc:docMk/>
            <pc:sldMk cId="2939930866" sldId="274"/>
            <ac:grpSpMk id="12" creationId="{DC1A4634-CF00-456C-BBEC-CEAAAAD069DB}"/>
          </ac:grpSpMkLst>
        </pc:grpChg>
        <pc:grpChg chg="add">
          <ac:chgData name="Kurtis Lamb" userId="cbdf1f51-c684-409c-ae66-59a33fb98b43" providerId="ADAL" clId="{32DA1FF4-EBC3-40F9-8B7D-265A172F24B0}" dt="2024-02-26T10:00:13.111" v="3777" actId="26606"/>
          <ac:grpSpMkLst>
            <pc:docMk/>
            <pc:sldMk cId="2939930866" sldId="274"/>
            <ac:grpSpMk id="96" creationId="{24BFFD1D-EF0D-48A3-9398-5E7B37687796}"/>
          </ac:grpSpMkLst>
        </pc:grpChg>
        <pc:picChg chg="mod ord">
          <ac:chgData name="Kurtis Lamb" userId="cbdf1f51-c684-409c-ae66-59a33fb98b43" providerId="ADAL" clId="{32DA1FF4-EBC3-40F9-8B7D-265A172F24B0}" dt="2024-02-26T10:00:45.767" v="3780" actId="14826"/>
          <ac:picMkLst>
            <pc:docMk/>
            <pc:sldMk cId="2939930866" sldId="274"/>
            <ac:picMk id="5" creationId="{20A520D0-11CF-4639-8537-F56A8A2FDCFD}"/>
          </ac:picMkLst>
        </pc:picChg>
        <pc:picChg chg="add mod modCrop">
          <ac:chgData name="Kurtis Lamb" userId="cbdf1f51-c684-409c-ae66-59a33fb98b43" providerId="ADAL" clId="{32DA1FF4-EBC3-40F9-8B7D-265A172F24B0}" dt="2024-02-26T10:00:13.111" v="3777" actId="26606"/>
          <ac:picMkLst>
            <pc:docMk/>
            <pc:sldMk cId="2939930866" sldId="274"/>
            <ac:picMk id="7" creationId="{4F48018A-E6EB-AC8F-5F7F-EC0DAA7366FF}"/>
          </ac:picMkLst>
        </pc:picChg>
      </pc:sldChg>
      <pc:sldChg chg="addSp delSp modSp add mod ord modAnim">
        <pc:chgData name="Kurtis Lamb" userId="cbdf1f51-c684-409c-ae66-59a33fb98b43" providerId="ADAL" clId="{32DA1FF4-EBC3-40F9-8B7D-265A172F24B0}" dt="2024-02-26T09:28:31.485" v="3155"/>
        <pc:sldMkLst>
          <pc:docMk/>
          <pc:sldMk cId="4202782301" sldId="275"/>
        </pc:sldMkLst>
        <pc:spChg chg="mod">
          <ac:chgData name="Kurtis Lamb" userId="cbdf1f51-c684-409c-ae66-59a33fb98b43" providerId="ADAL" clId="{32DA1FF4-EBC3-40F9-8B7D-265A172F24B0}" dt="2024-02-26T09:27:30.093" v="3149" actId="20577"/>
          <ac:spMkLst>
            <pc:docMk/>
            <pc:sldMk cId="4202782301" sldId="275"/>
            <ac:spMk id="2" creationId="{C1D14AA1-42CC-3B9A-F1B8-E566897B3975}"/>
          </ac:spMkLst>
        </pc:spChg>
        <pc:spChg chg="add del mod">
          <ac:chgData name="Kurtis Lamb" userId="cbdf1f51-c684-409c-ae66-59a33fb98b43" providerId="ADAL" clId="{32DA1FF4-EBC3-40F9-8B7D-265A172F24B0}" dt="2024-02-13T08:49:17.514" v="452" actId="478"/>
          <ac:spMkLst>
            <pc:docMk/>
            <pc:sldMk cId="4202782301" sldId="275"/>
            <ac:spMk id="5" creationId="{2A5A2DB1-1C17-45F3-8FC8-5A44A8264619}"/>
          </ac:spMkLst>
        </pc:spChg>
        <pc:spChg chg="add mod">
          <ac:chgData name="Kurtis Lamb" userId="cbdf1f51-c684-409c-ae66-59a33fb98b43" providerId="ADAL" clId="{32DA1FF4-EBC3-40F9-8B7D-265A172F24B0}" dt="2024-02-13T08:50:06.216" v="465"/>
          <ac:spMkLst>
            <pc:docMk/>
            <pc:sldMk cId="4202782301" sldId="275"/>
            <ac:spMk id="6" creationId="{23C46684-B218-5DAA-5740-07B9318417A7}"/>
          </ac:spMkLst>
        </pc:spChg>
        <pc:spChg chg="add mod">
          <ac:chgData name="Kurtis Lamb" userId="cbdf1f51-c684-409c-ae66-59a33fb98b43" providerId="ADAL" clId="{32DA1FF4-EBC3-40F9-8B7D-265A172F24B0}" dt="2024-02-13T08:50:09.291" v="466"/>
          <ac:spMkLst>
            <pc:docMk/>
            <pc:sldMk cId="4202782301" sldId="275"/>
            <ac:spMk id="8" creationId="{5873BA2B-6F24-5E91-032F-93BCB315EF6D}"/>
          </ac:spMkLst>
        </pc:spChg>
        <pc:spChg chg="del mod">
          <ac:chgData name="Kurtis Lamb" userId="cbdf1f51-c684-409c-ae66-59a33fb98b43" providerId="ADAL" clId="{32DA1FF4-EBC3-40F9-8B7D-265A172F24B0}" dt="2024-02-13T08:47:50.462" v="434" actId="478"/>
          <ac:spMkLst>
            <pc:docMk/>
            <pc:sldMk cId="4202782301" sldId="275"/>
            <ac:spMk id="10" creationId="{A1F28053-B740-6638-D6D6-A8491C8953D3}"/>
          </ac:spMkLst>
        </pc:spChg>
        <pc:spChg chg="del">
          <ac:chgData name="Kurtis Lamb" userId="cbdf1f51-c684-409c-ae66-59a33fb98b43" providerId="ADAL" clId="{32DA1FF4-EBC3-40F9-8B7D-265A172F24B0}" dt="2024-02-13T08:47:48.619" v="432" actId="478"/>
          <ac:spMkLst>
            <pc:docMk/>
            <pc:sldMk cId="4202782301" sldId="275"/>
            <ac:spMk id="11" creationId="{98ADB98B-08B7-A892-7AE1-F7566838C2BB}"/>
          </ac:spMkLst>
        </pc:spChg>
        <pc:picChg chg="del">
          <ac:chgData name="Kurtis Lamb" userId="cbdf1f51-c684-409c-ae66-59a33fb98b43" providerId="ADAL" clId="{32DA1FF4-EBC3-40F9-8B7D-265A172F24B0}" dt="2024-02-13T08:54:08.509" v="533" actId="478"/>
          <ac:picMkLst>
            <pc:docMk/>
            <pc:sldMk cId="4202782301" sldId="275"/>
            <ac:picMk id="4" creationId="{252FC68E-05FE-A8EC-5E0F-D1F7F9363999}"/>
          </ac:picMkLst>
        </pc:picChg>
        <pc:picChg chg="del">
          <ac:chgData name="Kurtis Lamb" userId="cbdf1f51-c684-409c-ae66-59a33fb98b43" providerId="ADAL" clId="{32DA1FF4-EBC3-40F9-8B7D-265A172F24B0}" dt="2024-02-13T08:54:07.390" v="532" actId="478"/>
          <ac:picMkLst>
            <pc:docMk/>
            <pc:sldMk cId="4202782301" sldId="275"/>
            <ac:picMk id="7" creationId="{322EED30-7E69-888F-2086-9D763454A3B6}"/>
          </ac:picMkLst>
        </pc:picChg>
        <pc:picChg chg="add mod">
          <ac:chgData name="Kurtis Lamb" userId="cbdf1f51-c684-409c-ae66-59a33fb98b43" providerId="ADAL" clId="{32DA1FF4-EBC3-40F9-8B7D-265A172F24B0}" dt="2024-02-13T08:49:51.435" v="460"/>
          <ac:picMkLst>
            <pc:docMk/>
            <pc:sldMk cId="4202782301" sldId="275"/>
            <ac:picMk id="1026" creationId="{EE3613F0-9A45-4E2E-CDB4-45AF90A1FE61}"/>
          </ac:picMkLst>
        </pc:picChg>
        <pc:picChg chg="add mod">
          <ac:chgData name="Kurtis Lamb" userId="cbdf1f51-c684-409c-ae66-59a33fb98b43" providerId="ADAL" clId="{32DA1FF4-EBC3-40F9-8B7D-265A172F24B0}" dt="2024-02-13T08:54:22.866" v="543" actId="1076"/>
          <ac:picMkLst>
            <pc:docMk/>
            <pc:sldMk cId="4202782301" sldId="275"/>
            <ac:picMk id="1028" creationId="{562DB14C-997E-46DF-608E-0B7D50521ACE}"/>
          </ac:picMkLst>
        </pc:picChg>
        <pc:picChg chg="add mod">
          <ac:chgData name="Kurtis Lamb" userId="cbdf1f51-c684-409c-ae66-59a33fb98b43" providerId="ADAL" clId="{32DA1FF4-EBC3-40F9-8B7D-265A172F24B0}" dt="2024-02-13T08:54:37.824" v="564" actId="1076"/>
          <ac:picMkLst>
            <pc:docMk/>
            <pc:sldMk cId="4202782301" sldId="275"/>
            <ac:picMk id="1034" creationId="{0A4E08CF-E878-0579-D3ED-E726C223BE53}"/>
          </ac:picMkLst>
        </pc:picChg>
        <pc:picChg chg="add mod">
          <ac:chgData name="Kurtis Lamb" userId="cbdf1f51-c684-409c-ae66-59a33fb98b43" providerId="ADAL" clId="{32DA1FF4-EBC3-40F9-8B7D-265A172F24B0}" dt="2024-02-13T08:50:35.889" v="472"/>
          <ac:picMkLst>
            <pc:docMk/>
            <pc:sldMk cId="4202782301" sldId="275"/>
            <ac:picMk id="1036" creationId="{686C8E48-F9E8-8146-E620-92D2FDF431F5}"/>
          </ac:picMkLst>
        </pc:picChg>
        <pc:picChg chg="add mod">
          <ac:chgData name="Kurtis Lamb" userId="cbdf1f51-c684-409c-ae66-59a33fb98b43" providerId="ADAL" clId="{32DA1FF4-EBC3-40F9-8B7D-265A172F24B0}" dt="2024-02-13T08:50:38.410" v="473"/>
          <ac:picMkLst>
            <pc:docMk/>
            <pc:sldMk cId="4202782301" sldId="275"/>
            <ac:picMk id="1038" creationId="{42A5ABA4-97B3-D9F2-C9FC-58D06005110F}"/>
          </ac:picMkLst>
        </pc:picChg>
        <pc:picChg chg="add mod">
          <ac:chgData name="Kurtis Lamb" userId="cbdf1f51-c684-409c-ae66-59a33fb98b43" providerId="ADAL" clId="{32DA1FF4-EBC3-40F9-8B7D-265A172F24B0}" dt="2024-02-13T08:54:13.051" v="535" actId="1076"/>
          <ac:picMkLst>
            <pc:docMk/>
            <pc:sldMk cId="4202782301" sldId="275"/>
            <ac:picMk id="1040" creationId="{E2C351C8-D5B2-968E-8FE8-43B7BCFF4361}"/>
          </ac:picMkLst>
        </pc:picChg>
        <pc:picChg chg="add mod">
          <ac:chgData name="Kurtis Lamb" userId="cbdf1f51-c684-409c-ae66-59a33fb98b43" providerId="ADAL" clId="{32DA1FF4-EBC3-40F9-8B7D-265A172F24B0}" dt="2024-02-13T08:51:35.485" v="486" actId="1076"/>
          <ac:picMkLst>
            <pc:docMk/>
            <pc:sldMk cId="4202782301" sldId="275"/>
            <ac:picMk id="1042" creationId="{95688042-633F-5A17-F2B7-9AF1CED36789}"/>
          </ac:picMkLst>
        </pc:picChg>
        <pc:picChg chg="add mod">
          <ac:chgData name="Kurtis Lamb" userId="cbdf1f51-c684-409c-ae66-59a33fb98b43" providerId="ADAL" clId="{32DA1FF4-EBC3-40F9-8B7D-265A172F24B0}" dt="2024-02-13T08:51:50.429" v="492" actId="1076"/>
          <ac:picMkLst>
            <pc:docMk/>
            <pc:sldMk cId="4202782301" sldId="275"/>
            <ac:picMk id="1044" creationId="{3BCA7CCE-7D53-FC90-D59B-DE867761A16C}"/>
          </ac:picMkLst>
        </pc:picChg>
        <pc:picChg chg="add mod">
          <ac:chgData name="Kurtis Lamb" userId="cbdf1f51-c684-409c-ae66-59a33fb98b43" providerId="ADAL" clId="{32DA1FF4-EBC3-40F9-8B7D-265A172F24B0}" dt="2024-02-13T08:52:06.370" v="495" actId="1076"/>
          <ac:picMkLst>
            <pc:docMk/>
            <pc:sldMk cId="4202782301" sldId="275"/>
            <ac:picMk id="1046" creationId="{7F0B619B-E5F7-6EAC-1A20-6B6EFEF1411F}"/>
          </ac:picMkLst>
        </pc:picChg>
        <pc:picChg chg="add mod">
          <ac:chgData name="Kurtis Lamb" userId="cbdf1f51-c684-409c-ae66-59a33fb98b43" providerId="ADAL" clId="{32DA1FF4-EBC3-40F9-8B7D-265A172F24B0}" dt="2024-02-13T08:54:29.075" v="545" actId="1076"/>
          <ac:picMkLst>
            <pc:docMk/>
            <pc:sldMk cId="4202782301" sldId="275"/>
            <ac:picMk id="1048" creationId="{A3943E08-9565-E6F6-DDE1-FE277F115DA4}"/>
          </ac:picMkLst>
        </pc:picChg>
        <pc:picChg chg="add mod">
          <ac:chgData name="Kurtis Lamb" userId="cbdf1f51-c684-409c-ae66-59a33fb98b43" providerId="ADAL" clId="{32DA1FF4-EBC3-40F9-8B7D-265A172F24B0}" dt="2024-02-13T08:54:13.635" v="536" actId="1076"/>
          <ac:picMkLst>
            <pc:docMk/>
            <pc:sldMk cId="4202782301" sldId="275"/>
            <ac:picMk id="1050" creationId="{4E53E3A6-EDB3-3AB2-89CD-0418CDED1BBC}"/>
          </ac:picMkLst>
        </pc:picChg>
        <pc:picChg chg="add mod">
          <ac:chgData name="Kurtis Lamb" userId="cbdf1f51-c684-409c-ae66-59a33fb98b43" providerId="ADAL" clId="{32DA1FF4-EBC3-40F9-8B7D-265A172F24B0}" dt="2024-02-13T08:54:16.857" v="537" actId="1076"/>
          <ac:picMkLst>
            <pc:docMk/>
            <pc:sldMk cId="4202782301" sldId="275"/>
            <ac:picMk id="1052" creationId="{A7459CBA-BC54-D7E0-55E0-0D5782450F1A}"/>
          </ac:picMkLst>
        </pc:picChg>
        <pc:picChg chg="add mod">
          <ac:chgData name="Kurtis Lamb" userId="cbdf1f51-c684-409c-ae66-59a33fb98b43" providerId="ADAL" clId="{32DA1FF4-EBC3-40F9-8B7D-265A172F24B0}" dt="2024-02-13T08:54:16.857" v="537" actId="1076"/>
          <ac:picMkLst>
            <pc:docMk/>
            <pc:sldMk cId="4202782301" sldId="275"/>
            <ac:picMk id="1054" creationId="{C0A4BFD3-FC5F-2968-85C0-653B9DFFAE8D}"/>
          </ac:picMkLst>
        </pc:picChg>
        <pc:picChg chg="add mod">
          <ac:chgData name="Kurtis Lamb" userId="cbdf1f51-c684-409c-ae66-59a33fb98b43" providerId="ADAL" clId="{32DA1FF4-EBC3-40F9-8B7D-265A172F24B0}" dt="2024-02-13T08:54:20.907" v="541" actId="1076"/>
          <ac:picMkLst>
            <pc:docMk/>
            <pc:sldMk cId="4202782301" sldId="275"/>
            <ac:picMk id="1056" creationId="{72B152F7-D21F-1E3F-CC14-2153BFEBA70A}"/>
          </ac:picMkLst>
        </pc:picChg>
        <pc:picChg chg="add mod">
          <ac:chgData name="Kurtis Lamb" userId="cbdf1f51-c684-409c-ae66-59a33fb98b43" providerId="ADAL" clId="{32DA1FF4-EBC3-40F9-8B7D-265A172F24B0}" dt="2024-02-13T08:54:19.928" v="540" actId="1076"/>
          <ac:picMkLst>
            <pc:docMk/>
            <pc:sldMk cId="4202782301" sldId="275"/>
            <ac:picMk id="1058" creationId="{429A1426-EA45-5138-A3E1-5EF0D0B8F85A}"/>
          </ac:picMkLst>
        </pc:picChg>
        <pc:picChg chg="add mod">
          <ac:chgData name="Kurtis Lamb" userId="cbdf1f51-c684-409c-ae66-59a33fb98b43" providerId="ADAL" clId="{32DA1FF4-EBC3-40F9-8B7D-265A172F24B0}" dt="2024-02-13T09:03:04.476" v="1027" actId="1076"/>
          <ac:picMkLst>
            <pc:docMk/>
            <pc:sldMk cId="4202782301" sldId="275"/>
            <ac:picMk id="1060" creationId="{173ADC24-12FD-7844-F451-6CD7CDB11BED}"/>
          </ac:picMkLst>
        </pc:picChg>
      </pc:sldChg>
      <pc:sldChg chg="addSp delSp modSp add mod modAnim">
        <pc:chgData name="Kurtis Lamb" userId="cbdf1f51-c684-409c-ae66-59a33fb98b43" providerId="ADAL" clId="{32DA1FF4-EBC3-40F9-8B7D-265A172F24B0}" dt="2024-02-21T15:07:22.880" v="3059"/>
        <pc:sldMkLst>
          <pc:docMk/>
          <pc:sldMk cId="3321193385" sldId="276"/>
        </pc:sldMkLst>
        <pc:spChg chg="mod">
          <ac:chgData name="Kurtis Lamb" userId="cbdf1f51-c684-409c-ae66-59a33fb98b43" providerId="ADAL" clId="{32DA1FF4-EBC3-40F9-8B7D-265A172F24B0}" dt="2024-02-13T08:57:31.316" v="614" actId="20577"/>
          <ac:spMkLst>
            <pc:docMk/>
            <pc:sldMk cId="3321193385" sldId="276"/>
            <ac:spMk id="2" creationId="{647D69CB-F676-4637-BB6C-8ABAE41A92F0}"/>
          </ac:spMkLst>
        </pc:spChg>
        <pc:spChg chg="add mod">
          <ac:chgData name="Kurtis Lamb" userId="cbdf1f51-c684-409c-ae66-59a33fb98b43" providerId="ADAL" clId="{32DA1FF4-EBC3-40F9-8B7D-265A172F24B0}" dt="2024-02-13T08:57:55.864" v="698" actId="14100"/>
          <ac:spMkLst>
            <pc:docMk/>
            <pc:sldMk cId="3321193385" sldId="276"/>
            <ac:spMk id="3" creationId="{E12E29A0-CB76-ABFF-B039-6A609F1A32FB}"/>
          </ac:spMkLst>
        </pc:spChg>
        <pc:spChg chg="add mod">
          <ac:chgData name="Kurtis Lamb" userId="cbdf1f51-c684-409c-ae66-59a33fb98b43" providerId="ADAL" clId="{32DA1FF4-EBC3-40F9-8B7D-265A172F24B0}" dt="2024-02-13T09:00:18.872" v="976" actId="20577"/>
          <ac:spMkLst>
            <pc:docMk/>
            <pc:sldMk cId="3321193385" sldId="276"/>
            <ac:spMk id="4" creationId="{3896B005-C224-7743-E353-D7C76D81C0DA}"/>
          </ac:spMkLst>
        </pc:spChg>
        <pc:spChg chg="add mod">
          <ac:chgData name="Kurtis Lamb" userId="cbdf1f51-c684-409c-ae66-59a33fb98b43" providerId="ADAL" clId="{32DA1FF4-EBC3-40F9-8B7D-265A172F24B0}" dt="2024-02-13T08:59:12.196" v="855"/>
          <ac:spMkLst>
            <pc:docMk/>
            <pc:sldMk cId="3321193385" sldId="276"/>
            <ac:spMk id="5" creationId="{D8BFC5F8-CC79-F6AF-6ABB-29125A756CAF}"/>
          </ac:spMkLst>
        </pc:spChg>
        <pc:spChg chg="add mod">
          <ac:chgData name="Kurtis Lamb" userId="cbdf1f51-c684-409c-ae66-59a33fb98b43" providerId="ADAL" clId="{32DA1FF4-EBC3-40F9-8B7D-265A172F24B0}" dt="2024-02-13T08:59:52.764" v="953" actId="1076"/>
          <ac:spMkLst>
            <pc:docMk/>
            <pc:sldMk cId="3321193385" sldId="276"/>
            <ac:spMk id="6" creationId="{22F7B582-308D-C826-9460-E16D2094B7B7}"/>
          </ac:spMkLst>
        </pc:spChg>
        <pc:spChg chg="add del mod">
          <ac:chgData name="Kurtis Lamb" userId="cbdf1f51-c684-409c-ae66-59a33fb98b43" providerId="ADAL" clId="{32DA1FF4-EBC3-40F9-8B7D-265A172F24B0}" dt="2024-02-13T09:02:23.604" v="977" actId="478"/>
          <ac:spMkLst>
            <pc:docMk/>
            <pc:sldMk cId="3321193385" sldId="276"/>
            <ac:spMk id="7" creationId="{5E08C0D7-24EF-3B9A-5CE9-C6C46196DE6E}"/>
          </ac:spMkLst>
        </pc:sp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26" creationId="{57674628-8F8E-2970-1A5A-25E1FD7429F6}"/>
          </ac:picMkLst>
        </pc:picChg>
        <pc:picChg chg="del">
          <ac:chgData name="Kurtis Lamb" userId="cbdf1f51-c684-409c-ae66-59a33fb98b43" providerId="ADAL" clId="{32DA1FF4-EBC3-40F9-8B7D-265A172F24B0}" dt="2024-02-13T08:57:26.299" v="601" actId="478"/>
          <ac:picMkLst>
            <pc:docMk/>
            <pc:sldMk cId="3321193385" sldId="276"/>
            <ac:picMk id="1028" creationId="{D2036441-10FD-6FFF-9C2A-5E306CEE1A10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34" creationId="{F139B9F6-335A-8D26-31FB-7D2A33570D91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40" creationId="{AE9FFB8C-E604-862A-3413-E0CE2D10DCDA}"/>
          </ac:picMkLst>
        </pc:picChg>
        <pc:picChg chg="del">
          <ac:chgData name="Kurtis Lamb" userId="cbdf1f51-c684-409c-ae66-59a33fb98b43" providerId="ADAL" clId="{32DA1FF4-EBC3-40F9-8B7D-265A172F24B0}" dt="2024-02-13T08:57:28.422" v="602" actId="478"/>
          <ac:picMkLst>
            <pc:docMk/>
            <pc:sldMk cId="3321193385" sldId="276"/>
            <ac:picMk id="1042" creationId="{F4E165C0-C7B9-A9B4-96F3-0BCE3F848936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44" creationId="{8227FAAB-C01B-80ED-4A8B-FF56BE70940D}"/>
          </ac:picMkLst>
        </pc:picChg>
        <pc:picChg chg="del">
          <ac:chgData name="Kurtis Lamb" userId="cbdf1f51-c684-409c-ae66-59a33fb98b43" providerId="ADAL" clId="{32DA1FF4-EBC3-40F9-8B7D-265A172F24B0}" dt="2024-02-13T08:57:28.422" v="602" actId="478"/>
          <ac:picMkLst>
            <pc:docMk/>
            <pc:sldMk cId="3321193385" sldId="276"/>
            <ac:picMk id="1046" creationId="{AEAE5F90-A7C7-BB8B-C0A0-94686294B63B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48" creationId="{6E47AA8B-91A3-C027-B488-E1B65750E1CE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50" creationId="{9466402B-458E-6408-020F-4863E1E96313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52" creationId="{57FD1C73-F816-9C8E-C9B7-46B30E7C8D7A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54" creationId="{B26D022C-DF07-D644-C09F-D6EC9C6393F3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56" creationId="{0B05B263-0B73-BB86-2383-28AA051A2C06}"/>
          </ac:picMkLst>
        </pc:picChg>
        <pc:picChg chg="del">
          <ac:chgData name="Kurtis Lamb" userId="cbdf1f51-c684-409c-ae66-59a33fb98b43" providerId="ADAL" clId="{32DA1FF4-EBC3-40F9-8B7D-265A172F24B0}" dt="2024-02-13T08:57:25.144" v="600" actId="478"/>
          <ac:picMkLst>
            <pc:docMk/>
            <pc:sldMk cId="3321193385" sldId="276"/>
            <ac:picMk id="1058" creationId="{57A6B239-6075-EE01-D59F-916394638BC5}"/>
          </ac:picMkLst>
        </pc:picChg>
      </pc:sldChg>
      <pc:sldChg chg="addSp delSp modSp add mod setBg">
        <pc:chgData name="Kurtis Lamb" userId="cbdf1f51-c684-409c-ae66-59a33fb98b43" providerId="ADAL" clId="{32DA1FF4-EBC3-40F9-8B7D-265A172F24B0}" dt="2024-02-26T09:25:19.431" v="3137" actId="20577"/>
        <pc:sldMkLst>
          <pc:docMk/>
          <pc:sldMk cId="898083057" sldId="277"/>
        </pc:sldMkLst>
        <pc:spChg chg="mod">
          <ac:chgData name="Kurtis Lamb" userId="cbdf1f51-c684-409c-ae66-59a33fb98b43" providerId="ADAL" clId="{32DA1FF4-EBC3-40F9-8B7D-265A172F24B0}" dt="2024-02-26T09:25:19.431" v="3137" actId="20577"/>
          <ac:spMkLst>
            <pc:docMk/>
            <pc:sldMk cId="898083057" sldId="277"/>
            <ac:spMk id="2" creationId="{3DC2E8C5-AC45-590F-5035-6E33771B05A2}"/>
          </ac:spMkLst>
        </pc:spChg>
        <pc:spChg chg="del">
          <ac:chgData name="Kurtis Lamb" userId="cbdf1f51-c684-409c-ae66-59a33fb98b43" providerId="ADAL" clId="{32DA1FF4-EBC3-40F9-8B7D-265A172F24B0}" dt="2024-02-13T09:03:38.716" v="1046" actId="478"/>
          <ac:spMkLst>
            <pc:docMk/>
            <pc:sldMk cId="898083057" sldId="277"/>
            <ac:spMk id="3" creationId="{F2C42A73-E507-68A0-99AF-D663AD017282}"/>
          </ac:spMkLst>
        </pc:spChg>
        <pc:spChg chg="del">
          <ac:chgData name="Kurtis Lamb" userId="cbdf1f51-c684-409c-ae66-59a33fb98b43" providerId="ADAL" clId="{32DA1FF4-EBC3-40F9-8B7D-265A172F24B0}" dt="2024-02-13T09:03:40.106" v="1047" actId="478"/>
          <ac:spMkLst>
            <pc:docMk/>
            <pc:sldMk cId="898083057" sldId="277"/>
            <ac:spMk id="4" creationId="{D9CF054F-CE1D-BB12-7349-4F91E05D4CA1}"/>
          </ac:spMkLst>
        </pc:spChg>
        <pc:spChg chg="add mod">
          <ac:chgData name="Kurtis Lamb" userId="cbdf1f51-c684-409c-ae66-59a33fb98b43" providerId="ADAL" clId="{32DA1FF4-EBC3-40F9-8B7D-265A172F24B0}" dt="2024-02-13T09:04:42.623" v="1058"/>
          <ac:spMkLst>
            <pc:docMk/>
            <pc:sldMk cId="898083057" sldId="277"/>
            <ac:spMk id="5" creationId="{AD44AF77-0A71-8A2B-57F9-335A644171DE}"/>
          </ac:spMkLst>
        </pc:spChg>
        <pc:spChg chg="del">
          <ac:chgData name="Kurtis Lamb" userId="cbdf1f51-c684-409c-ae66-59a33fb98b43" providerId="ADAL" clId="{32DA1FF4-EBC3-40F9-8B7D-265A172F24B0}" dt="2024-02-13T09:03:38.716" v="1046" actId="478"/>
          <ac:spMkLst>
            <pc:docMk/>
            <pc:sldMk cId="898083057" sldId="277"/>
            <ac:spMk id="6" creationId="{A69C2DA2-9133-32DC-2606-8D7EEC68CAA8}"/>
          </ac:spMkLst>
        </pc:spChg>
        <pc:spChg chg="add">
          <ac:chgData name="Kurtis Lamb" userId="cbdf1f51-c684-409c-ae66-59a33fb98b43" providerId="ADAL" clId="{32DA1FF4-EBC3-40F9-8B7D-265A172F24B0}" dt="2024-02-13T09:19:24.520" v="1152" actId="26606"/>
          <ac:spMkLst>
            <pc:docMk/>
            <pc:sldMk cId="898083057" sldId="277"/>
            <ac:spMk id="2113" creationId="{4F46F390-94D4-4AEE-9222-14608E020E24}"/>
          </ac:spMkLst>
        </pc:spChg>
        <pc:spChg chg="add">
          <ac:chgData name="Kurtis Lamb" userId="cbdf1f51-c684-409c-ae66-59a33fb98b43" providerId="ADAL" clId="{32DA1FF4-EBC3-40F9-8B7D-265A172F24B0}" dt="2024-02-13T09:19:24.520" v="1152" actId="26606"/>
          <ac:spMkLst>
            <pc:docMk/>
            <pc:sldMk cId="898083057" sldId="277"/>
            <ac:spMk id="2115" creationId="{D73E7F47-87EE-4C79-8F4A-8C214BC9599A}"/>
          </ac:spMkLst>
        </pc:spChg>
        <pc:grpChg chg="del">
          <ac:chgData name="Kurtis Lamb" userId="cbdf1f51-c684-409c-ae66-59a33fb98b43" providerId="ADAL" clId="{32DA1FF4-EBC3-40F9-8B7D-265A172F24B0}" dt="2024-02-13T09:19:24.520" v="1152" actId="26606"/>
          <ac:grpSpMkLst>
            <pc:docMk/>
            <pc:sldMk cId="898083057" sldId="277"/>
            <ac:grpSpMk id="179" creationId="{CB162235-316D-2BF3-6D6C-490AC94153E0}"/>
          </ac:grpSpMkLst>
        </pc:grpChg>
        <pc:grpChg chg="del">
          <ac:chgData name="Kurtis Lamb" userId="cbdf1f51-c684-409c-ae66-59a33fb98b43" providerId="ADAL" clId="{32DA1FF4-EBC3-40F9-8B7D-265A172F24B0}" dt="2024-02-13T09:19:24.520" v="1152" actId="26606"/>
          <ac:grpSpMkLst>
            <pc:docMk/>
            <pc:sldMk cId="898083057" sldId="277"/>
            <ac:grpSpMk id="261" creationId="{5D66629F-7055-E615-8E1B-B1D1C3D464CE}"/>
          </ac:grpSpMkLst>
        </pc:grpChg>
        <pc:grpChg chg="add">
          <ac:chgData name="Kurtis Lamb" userId="cbdf1f51-c684-409c-ae66-59a33fb98b43" providerId="ADAL" clId="{32DA1FF4-EBC3-40F9-8B7D-265A172F24B0}" dt="2024-02-13T09:19:24.520" v="1152" actId="26606"/>
          <ac:grpSpMkLst>
            <pc:docMk/>
            <pc:sldMk cId="898083057" sldId="277"/>
            <ac:grpSpMk id="2065" creationId="{6544AC07-5923-4A40-8D2F-FFEF22D1FBAF}"/>
          </ac:grpSpMkLst>
        </pc:grpChg>
        <pc:picChg chg="add del mod">
          <ac:chgData name="Kurtis Lamb" userId="cbdf1f51-c684-409c-ae66-59a33fb98b43" providerId="ADAL" clId="{32DA1FF4-EBC3-40F9-8B7D-265A172F24B0}" dt="2024-02-13T09:19:21.556" v="1151" actId="478"/>
          <ac:picMkLst>
            <pc:docMk/>
            <pc:sldMk cId="898083057" sldId="277"/>
            <ac:picMk id="2050" creationId="{D25712DA-DC35-42C4-B888-E938C98EF083}"/>
          </ac:picMkLst>
        </pc:picChg>
        <pc:picChg chg="add mod">
          <ac:chgData name="Kurtis Lamb" userId="cbdf1f51-c684-409c-ae66-59a33fb98b43" providerId="ADAL" clId="{32DA1FF4-EBC3-40F9-8B7D-265A172F24B0}" dt="2024-02-13T09:19:24.520" v="1152" actId="26606"/>
          <ac:picMkLst>
            <pc:docMk/>
            <pc:sldMk cId="898083057" sldId="277"/>
            <ac:picMk id="2052" creationId="{9CF5D90C-1D9F-69FD-3C3E-6D3A6C9322DC}"/>
          </ac:picMkLst>
        </pc:picChg>
        <pc:picChg chg="add mod ord">
          <ac:chgData name="Kurtis Lamb" userId="cbdf1f51-c684-409c-ae66-59a33fb98b43" providerId="ADAL" clId="{32DA1FF4-EBC3-40F9-8B7D-265A172F24B0}" dt="2024-02-13T09:19:24.520" v="1152" actId="26606"/>
          <ac:picMkLst>
            <pc:docMk/>
            <pc:sldMk cId="898083057" sldId="277"/>
            <ac:picMk id="2056" creationId="{BE79CBC4-6D7F-07C9-34FD-50261BBE0733}"/>
          </ac:picMkLst>
        </pc:picChg>
        <pc:picChg chg="add mod">
          <ac:chgData name="Kurtis Lamb" userId="cbdf1f51-c684-409c-ae66-59a33fb98b43" providerId="ADAL" clId="{32DA1FF4-EBC3-40F9-8B7D-265A172F24B0}" dt="2024-02-13T09:19:24.520" v="1152" actId="26606"/>
          <ac:picMkLst>
            <pc:docMk/>
            <pc:sldMk cId="898083057" sldId="277"/>
            <ac:picMk id="2058" creationId="{7A0C3885-9CAC-0DD2-E5C1-3AFCF910F746}"/>
          </ac:picMkLst>
        </pc:picChg>
        <pc:picChg chg="add">
          <ac:chgData name="Kurtis Lamb" userId="cbdf1f51-c684-409c-ae66-59a33fb98b43" providerId="ADAL" clId="{32DA1FF4-EBC3-40F9-8B7D-265A172F24B0}" dt="2024-02-13T09:19:24.520" v="1152" actId="26606"/>
          <ac:picMkLst>
            <pc:docMk/>
            <pc:sldMk cId="898083057" sldId="277"/>
            <ac:picMk id="2063" creationId="{E5AA88FA-FA9B-40A0-AB33-86E7729DA88E}"/>
          </ac:picMkLst>
        </pc:picChg>
      </pc:sldChg>
      <pc:sldChg chg="addSp delSp modSp add mod ord modAnim">
        <pc:chgData name="Kurtis Lamb" userId="cbdf1f51-c684-409c-ae66-59a33fb98b43" providerId="ADAL" clId="{32DA1FF4-EBC3-40F9-8B7D-265A172F24B0}" dt="2024-02-26T09:28:32.766" v="3157"/>
        <pc:sldMkLst>
          <pc:docMk/>
          <pc:sldMk cId="937695453" sldId="278"/>
        </pc:sldMkLst>
        <pc:spChg chg="mod">
          <ac:chgData name="Kurtis Lamb" userId="cbdf1f51-c684-409c-ae66-59a33fb98b43" providerId="ADAL" clId="{32DA1FF4-EBC3-40F9-8B7D-265A172F24B0}" dt="2024-02-13T09:05:38.032" v="1128" actId="20577"/>
          <ac:spMkLst>
            <pc:docMk/>
            <pc:sldMk cId="937695453" sldId="278"/>
            <ac:spMk id="2" creationId="{EEC7519F-ED9A-9BD7-FA29-0C9285413A8D}"/>
          </ac:spMkLst>
        </pc:sp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26" creationId="{297986C1-988D-5080-DAC9-8C10F251DFC5}"/>
          </ac:picMkLst>
        </pc:picChg>
        <pc:picChg chg="del mod">
          <ac:chgData name="Kurtis Lamb" userId="cbdf1f51-c684-409c-ae66-59a33fb98b43" providerId="ADAL" clId="{32DA1FF4-EBC3-40F9-8B7D-265A172F24B0}" dt="2024-02-13T09:05:42.230" v="1131" actId="478"/>
          <ac:picMkLst>
            <pc:docMk/>
            <pc:sldMk cId="937695453" sldId="278"/>
            <ac:picMk id="1028" creationId="{DCE97FF7-C3D1-9915-CEEA-F2A85A402E67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34" creationId="{E3540E34-95F3-018D-67F6-4781F25C2936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40" creationId="{C76ADE28-2AF9-013D-CE77-E0B0CA1F10C0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42" creationId="{2EED1EB9-8A05-14A3-56C3-C0B4A625192C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44" creationId="{6C20BD53-11EE-834E-985E-A4BCC3C5B902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46" creationId="{9D01B91B-0349-288E-400F-FA89B8440FD8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48" creationId="{DE5AE6AC-99B6-10BE-FAF8-32BA57C97786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50" creationId="{15275C6B-357C-1161-5F97-32097EAB3913}"/>
          </ac:picMkLst>
        </pc:picChg>
        <pc:picChg chg="del">
          <ac:chgData name="Kurtis Lamb" userId="cbdf1f51-c684-409c-ae66-59a33fb98b43" providerId="ADAL" clId="{32DA1FF4-EBC3-40F9-8B7D-265A172F24B0}" dt="2024-02-13T09:05:43.405" v="1132" actId="478"/>
          <ac:picMkLst>
            <pc:docMk/>
            <pc:sldMk cId="937695453" sldId="278"/>
            <ac:picMk id="1052" creationId="{B088EB8D-0D77-34EE-9C1D-CF7CED108B7D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54" creationId="{D5BDC430-7A68-627C-C438-34FAD9DE3F59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56" creationId="{72CA6D64-A895-1CE5-EAF1-1AAF93F36AAB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58" creationId="{68E422A5-4EAE-1EB7-0AB3-5D02341DB5E0}"/>
          </ac:picMkLst>
        </pc:picChg>
        <pc:picChg chg="del">
          <ac:chgData name="Kurtis Lamb" userId="cbdf1f51-c684-409c-ae66-59a33fb98b43" providerId="ADAL" clId="{32DA1FF4-EBC3-40F9-8B7D-265A172F24B0}" dt="2024-02-13T09:05:40.531" v="1129" actId="478"/>
          <ac:picMkLst>
            <pc:docMk/>
            <pc:sldMk cId="937695453" sldId="278"/>
            <ac:picMk id="1060" creationId="{05762555-A7E1-0081-21F5-8DF2C77D63A8}"/>
          </ac:picMkLst>
        </pc:picChg>
        <pc:picChg chg="add mod">
          <ac:chgData name="Kurtis Lamb" userId="cbdf1f51-c684-409c-ae66-59a33fb98b43" providerId="ADAL" clId="{32DA1FF4-EBC3-40F9-8B7D-265A172F24B0}" dt="2024-02-13T09:06:27.310" v="1139"/>
          <ac:picMkLst>
            <pc:docMk/>
            <pc:sldMk cId="937695453" sldId="278"/>
            <ac:picMk id="3074" creationId="{2D29DF98-D48D-D79F-2F9C-991A281987A9}"/>
          </ac:picMkLst>
        </pc:picChg>
        <pc:picChg chg="add mod">
          <ac:chgData name="Kurtis Lamb" userId="cbdf1f51-c684-409c-ae66-59a33fb98b43" providerId="ADAL" clId="{32DA1FF4-EBC3-40F9-8B7D-265A172F24B0}" dt="2024-02-13T09:07:05.476" v="1149" actId="1076"/>
          <ac:picMkLst>
            <pc:docMk/>
            <pc:sldMk cId="937695453" sldId="278"/>
            <ac:picMk id="3076" creationId="{7DD3FAE0-110B-5ECD-28AF-D3A541FA26C1}"/>
          </ac:picMkLst>
        </pc:picChg>
        <pc:picChg chg="add mod">
          <ac:chgData name="Kurtis Lamb" userId="cbdf1f51-c684-409c-ae66-59a33fb98b43" providerId="ADAL" clId="{32DA1FF4-EBC3-40F9-8B7D-265A172F24B0}" dt="2024-02-13T09:07:06.218" v="1150" actId="1076"/>
          <ac:picMkLst>
            <pc:docMk/>
            <pc:sldMk cId="937695453" sldId="278"/>
            <ac:picMk id="3078" creationId="{CB9B21E0-4F35-3230-80DF-CA78F3BE2698}"/>
          </ac:picMkLst>
        </pc:picChg>
      </pc:sldChg>
      <pc:sldChg chg="addSp delSp modSp add mod setBg modAnim delDesignElem">
        <pc:chgData name="Kurtis Lamb" userId="cbdf1f51-c684-409c-ae66-59a33fb98b43" providerId="ADAL" clId="{32DA1FF4-EBC3-40F9-8B7D-265A172F24B0}" dt="2024-02-26T09:40:09.820" v="3550" actId="1076"/>
        <pc:sldMkLst>
          <pc:docMk/>
          <pc:sldMk cId="818391611" sldId="279"/>
        </pc:sldMkLst>
        <pc:spChg chg="mod">
          <ac:chgData name="Kurtis Lamb" userId="cbdf1f51-c684-409c-ae66-59a33fb98b43" providerId="ADAL" clId="{32DA1FF4-EBC3-40F9-8B7D-265A172F24B0}" dt="2024-02-13T09:19:54.053" v="1173" actId="20577"/>
          <ac:spMkLst>
            <pc:docMk/>
            <pc:sldMk cId="818391611" sldId="279"/>
            <ac:spMk id="2" creationId="{50F15202-3618-4D40-FC9F-43CFB5ABE3BA}"/>
          </ac:spMkLst>
        </pc:spChg>
        <pc:spChg chg="mod">
          <ac:chgData name="Kurtis Lamb" userId="cbdf1f51-c684-409c-ae66-59a33fb98b43" providerId="ADAL" clId="{32DA1FF4-EBC3-40F9-8B7D-265A172F24B0}" dt="2024-02-26T09:40:09.820" v="3550" actId="1076"/>
          <ac:spMkLst>
            <pc:docMk/>
            <pc:sldMk cId="818391611" sldId="279"/>
            <ac:spMk id="3" creationId="{D6122E80-6AF1-69C2-8A16-327C4EC966ED}"/>
          </ac:spMkLst>
        </pc:spChg>
        <pc:spChg chg="del mod">
          <ac:chgData name="Kurtis Lamb" userId="cbdf1f51-c684-409c-ae66-59a33fb98b43" providerId="ADAL" clId="{32DA1FF4-EBC3-40F9-8B7D-265A172F24B0}" dt="2024-02-13T09:21:18.261" v="1288"/>
          <ac:spMkLst>
            <pc:docMk/>
            <pc:sldMk cId="818391611" sldId="279"/>
            <ac:spMk id="4" creationId="{DCD0B74F-6C63-BFEC-7512-C933034CD9DB}"/>
          </ac:spMkLst>
        </pc:spChg>
        <pc:spChg chg="add mod">
          <ac:chgData name="Kurtis Lamb" userId="cbdf1f51-c684-409c-ae66-59a33fb98b43" providerId="ADAL" clId="{32DA1FF4-EBC3-40F9-8B7D-265A172F24B0}" dt="2024-02-26T09:40:09.820" v="3550" actId="1076"/>
          <ac:spMkLst>
            <pc:docMk/>
            <pc:sldMk cId="818391611" sldId="279"/>
            <ac:spMk id="5" creationId="{72AE4BD2-F44D-C16B-CEA3-FE8BB4EE8A50}"/>
          </ac:spMkLst>
        </pc:spChg>
        <pc:spChg chg="del">
          <ac:chgData name="Kurtis Lamb" userId="cbdf1f51-c684-409c-ae66-59a33fb98b43" providerId="ADAL" clId="{32DA1FF4-EBC3-40F9-8B7D-265A172F24B0}" dt="2024-02-13T09:21:18.260" v="1286" actId="478"/>
          <ac:spMkLst>
            <pc:docMk/>
            <pc:sldMk cId="818391611" sldId="279"/>
            <ac:spMk id="6" creationId="{04541887-A2C0-749B-E8EA-0962A3722EBF}"/>
          </ac:spMkLst>
        </pc:spChg>
        <pc:spChg chg="add mod">
          <ac:chgData name="Kurtis Lamb" userId="cbdf1f51-c684-409c-ae66-59a33fb98b43" providerId="ADAL" clId="{32DA1FF4-EBC3-40F9-8B7D-265A172F24B0}" dt="2024-02-26T09:40:09.820" v="3550" actId="1076"/>
          <ac:spMkLst>
            <pc:docMk/>
            <pc:sldMk cId="818391611" sldId="279"/>
            <ac:spMk id="7" creationId="{870507CC-6949-D13A-6BF3-1C2E75623796}"/>
          </ac:spMkLst>
        </pc:spChg>
        <pc:spChg chg="add mod">
          <ac:chgData name="Kurtis Lamb" userId="cbdf1f51-c684-409c-ae66-59a33fb98b43" providerId="ADAL" clId="{32DA1FF4-EBC3-40F9-8B7D-265A172F24B0}" dt="2024-02-26T09:40:09.820" v="3550" actId="1076"/>
          <ac:spMkLst>
            <pc:docMk/>
            <pc:sldMk cId="818391611" sldId="279"/>
            <ac:spMk id="8" creationId="{A92178FD-18FF-318E-1AA1-04A395630702}"/>
          </ac:spMkLst>
        </pc:spChg>
        <pc:spChg chg="add mod">
          <ac:chgData name="Kurtis Lamb" userId="cbdf1f51-c684-409c-ae66-59a33fb98b43" providerId="ADAL" clId="{32DA1FF4-EBC3-40F9-8B7D-265A172F24B0}" dt="2024-02-26T09:40:09.820" v="3550" actId="1076"/>
          <ac:spMkLst>
            <pc:docMk/>
            <pc:sldMk cId="818391611" sldId="279"/>
            <ac:spMk id="9" creationId="{BAA3539C-C923-E397-3E19-565D1C5C54F2}"/>
          </ac:spMkLst>
        </pc:spChg>
        <pc:spChg chg="add mod">
          <ac:chgData name="Kurtis Lamb" userId="cbdf1f51-c684-409c-ae66-59a33fb98b43" providerId="ADAL" clId="{32DA1FF4-EBC3-40F9-8B7D-265A172F24B0}" dt="2024-02-26T09:40:09.820" v="3550" actId="1076"/>
          <ac:spMkLst>
            <pc:docMk/>
            <pc:sldMk cId="818391611" sldId="279"/>
            <ac:spMk id="11" creationId="{043DF952-6BBF-9A61-4817-4AAA1F6B122E}"/>
          </ac:spMkLst>
        </pc:spChg>
        <pc:grpChg chg="del">
          <ac:chgData name="Kurtis Lamb" userId="cbdf1f51-c684-409c-ae66-59a33fb98b43" providerId="ADAL" clId="{32DA1FF4-EBC3-40F9-8B7D-265A172F24B0}" dt="2024-02-13T09:19:47.484" v="1158"/>
          <ac:grpSpMkLst>
            <pc:docMk/>
            <pc:sldMk cId="818391611" sldId="279"/>
            <ac:grpSpMk id="179" creationId="{303872CF-D4D2-FA01-0EEA-DBA8571605FB}"/>
          </ac:grpSpMkLst>
        </pc:grpChg>
        <pc:grpChg chg="del">
          <ac:chgData name="Kurtis Lamb" userId="cbdf1f51-c684-409c-ae66-59a33fb98b43" providerId="ADAL" clId="{32DA1FF4-EBC3-40F9-8B7D-265A172F24B0}" dt="2024-02-13T09:19:47.484" v="1158"/>
          <ac:grpSpMkLst>
            <pc:docMk/>
            <pc:sldMk cId="818391611" sldId="279"/>
            <ac:grpSpMk id="261" creationId="{A56DF195-B3FA-B629-996F-781AD55C0866}"/>
          </ac:grpSpMkLst>
        </pc:grpChg>
        <pc:picChg chg="add mod">
          <ac:chgData name="Kurtis Lamb" userId="cbdf1f51-c684-409c-ae66-59a33fb98b43" providerId="ADAL" clId="{32DA1FF4-EBC3-40F9-8B7D-265A172F24B0}" dt="2024-02-26T09:26:12.648" v="3142" actId="1076"/>
          <ac:picMkLst>
            <pc:docMk/>
            <pc:sldMk cId="818391611" sldId="279"/>
            <ac:picMk id="4" creationId="{B9C65BCE-E99C-106F-9194-DF09755DC55A}"/>
          </ac:picMkLst>
        </pc:picChg>
        <pc:picChg chg="add mod">
          <ac:chgData name="Kurtis Lamb" userId="cbdf1f51-c684-409c-ae66-59a33fb98b43" providerId="ADAL" clId="{32DA1FF4-EBC3-40F9-8B7D-265A172F24B0}" dt="2024-02-26T09:26:18.080" v="3146" actId="1076"/>
          <ac:picMkLst>
            <pc:docMk/>
            <pc:sldMk cId="818391611" sldId="279"/>
            <ac:picMk id="6" creationId="{EEA8EBDB-9CCB-4F66-C1D8-0FF49CE76BFE}"/>
          </ac:picMkLst>
        </pc:picChg>
        <pc:picChg chg="add mod">
          <ac:chgData name="Kurtis Lamb" userId="cbdf1f51-c684-409c-ae66-59a33fb98b43" providerId="ADAL" clId="{32DA1FF4-EBC3-40F9-8B7D-265A172F24B0}" dt="2024-02-26T09:26:14.146" v="3143" actId="1076"/>
          <ac:picMkLst>
            <pc:docMk/>
            <pc:sldMk cId="818391611" sldId="279"/>
            <ac:picMk id="10" creationId="{0CF15CAF-6B8C-7FC7-A646-C984A168AE75}"/>
          </ac:picMkLst>
        </pc:picChg>
      </pc:sldChg>
      <pc:sldChg chg="addSp delSp modSp add mod delAnim modAnim">
        <pc:chgData name="Kurtis Lamb" userId="cbdf1f51-c684-409c-ae66-59a33fb98b43" providerId="ADAL" clId="{32DA1FF4-EBC3-40F9-8B7D-265A172F24B0}" dt="2024-02-26T09:59:03.792" v="3775" actId="20577"/>
        <pc:sldMkLst>
          <pc:docMk/>
          <pc:sldMk cId="3941540780" sldId="280"/>
        </pc:sldMkLst>
        <pc:spChg chg="mod">
          <ac:chgData name="Kurtis Lamb" userId="cbdf1f51-c684-409c-ae66-59a33fb98b43" providerId="ADAL" clId="{32DA1FF4-EBC3-40F9-8B7D-265A172F24B0}" dt="2024-02-26T09:59:03.792" v="3775" actId="20577"/>
          <ac:spMkLst>
            <pc:docMk/>
            <pc:sldMk cId="3941540780" sldId="280"/>
            <ac:spMk id="2" creationId="{EF746231-CE8A-40BF-5599-619A9EC08D6B}"/>
          </ac:spMkLst>
        </pc:spChg>
        <pc:spChg chg="add mod">
          <ac:chgData name="Kurtis Lamb" userId="cbdf1f51-c684-409c-ae66-59a33fb98b43" providerId="ADAL" clId="{32DA1FF4-EBC3-40F9-8B7D-265A172F24B0}" dt="2024-02-26T09:42:55.428" v="3670" actId="313"/>
          <ac:spMkLst>
            <pc:docMk/>
            <pc:sldMk cId="3941540780" sldId="280"/>
            <ac:spMk id="3" creationId="{633A3D10-0BF1-9ACF-3B2B-6390A989FAFC}"/>
          </ac:spMkLst>
        </pc:spChg>
        <pc:spChg chg="del">
          <ac:chgData name="Kurtis Lamb" userId="cbdf1f51-c684-409c-ae66-59a33fb98b43" providerId="ADAL" clId="{32DA1FF4-EBC3-40F9-8B7D-265A172F24B0}" dt="2024-02-13T09:24:57.247" v="1422" actId="478"/>
          <ac:spMkLst>
            <pc:docMk/>
            <pc:sldMk cId="3941540780" sldId="280"/>
            <ac:spMk id="3" creationId="{C6E5FF8A-2888-555F-3DF5-5626C310B4CD}"/>
          </ac:spMkLst>
        </pc:spChg>
        <pc:spChg chg="add del mod">
          <ac:chgData name="Kurtis Lamb" userId="cbdf1f51-c684-409c-ae66-59a33fb98b43" providerId="ADAL" clId="{32DA1FF4-EBC3-40F9-8B7D-265A172F24B0}" dt="2024-02-26T09:42:17.529" v="3558" actId="478"/>
          <ac:spMkLst>
            <pc:docMk/>
            <pc:sldMk cId="3941540780" sldId="280"/>
            <ac:spMk id="4" creationId="{1E0340ED-86C9-D697-C137-9F4397C41043}"/>
          </ac:spMkLst>
        </pc:spChg>
        <pc:spChg chg="del">
          <ac:chgData name="Kurtis Lamb" userId="cbdf1f51-c684-409c-ae66-59a33fb98b43" providerId="ADAL" clId="{32DA1FF4-EBC3-40F9-8B7D-265A172F24B0}" dt="2024-02-13T09:24:57.247" v="1422" actId="478"/>
          <ac:spMkLst>
            <pc:docMk/>
            <pc:sldMk cId="3941540780" sldId="280"/>
            <ac:spMk id="5" creationId="{762F2964-07A2-8AB3-6062-5C9E20F4592E}"/>
          </ac:spMkLst>
        </pc:spChg>
        <pc:spChg chg="add mod">
          <ac:chgData name="Kurtis Lamb" userId="cbdf1f51-c684-409c-ae66-59a33fb98b43" providerId="ADAL" clId="{32DA1FF4-EBC3-40F9-8B7D-265A172F24B0}" dt="2024-02-26T09:43:16.794" v="3745" actId="313"/>
          <ac:spMkLst>
            <pc:docMk/>
            <pc:sldMk cId="3941540780" sldId="280"/>
            <ac:spMk id="5" creationId="{B24286F5-6D48-9F58-E3B7-D9FF7E0EC512}"/>
          </ac:spMkLst>
        </pc:spChg>
        <pc:spChg chg="add del mod">
          <ac:chgData name="Kurtis Lamb" userId="cbdf1f51-c684-409c-ae66-59a33fb98b43" providerId="ADAL" clId="{32DA1FF4-EBC3-40F9-8B7D-265A172F24B0}" dt="2024-02-26T09:42:17.529" v="3558" actId="478"/>
          <ac:spMkLst>
            <pc:docMk/>
            <pc:sldMk cId="3941540780" sldId="280"/>
            <ac:spMk id="6" creationId="{6D9B7626-2212-6252-BA5D-7C9B28BBA13C}"/>
          </ac:spMkLst>
        </pc:spChg>
        <pc:spChg chg="del">
          <ac:chgData name="Kurtis Lamb" userId="cbdf1f51-c684-409c-ae66-59a33fb98b43" providerId="ADAL" clId="{32DA1FF4-EBC3-40F9-8B7D-265A172F24B0}" dt="2024-02-13T09:24:57.247" v="1422" actId="478"/>
          <ac:spMkLst>
            <pc:docMk/>
            <pc:sldMk cId="3941540780" sldId="280"/>
            <ac:spMk id="7" creationId="{78F64229-D80B-16A0-ABA8-6D0BC9333710}"/>
          </ac:spMkLst>
        </pc:spChg>
        <pc:spChg chg="add del mod">
          <ac:chgData name="Kurtis Lamb" userId="cbdf1f51-c684-409c-ae66-59a33fb98b43" providerId="ADAL" clId="{32DA1FF4-EBC3-40F9-8B7D-265A172F24B0}" dt="2024-02-26T09:58:55.764" v="3766" actId="478"/>
          <ac:spMkLst>
            <pc:docMk/>
            <pc:sldMk cId="3941540780" sldId="280"/>
            <ac:spMk id="7" creationId="{AFB065BA-D6B0-4F7C-4AA1-8BD1D5679B9E}"/>
          </ac:spMkLst>
        </pc:spChg>
        <pc:spChg chg="del">
          <ac:chgData name="Kurtis Lamb" userId="cbdf1f51-c684-409c-ae66-59a33fb98b43" providerId="ADAL" clId="{32DA1FF4-EBC3-40F9-8B7D-265A172F24B0}" dt="2024-02-13T09:24:57.247" v="1422" actId="478"/>
          <ac:spMkLst>
            <pc:docMk/>
            <pc:sldMk cId="3941540780" sldId="280"/>
            <ac:spMk id="8" creationId="{FFF49627-0491-F18D-C881-474895218F9C}"/>
          </ac:spMkLst>
        </pc:spChg>
      </pc:sldChg>
      <pc:sldChg chg="addSp modSp add mod modAnim">
        <pc:chgData name="Kurtis Lamb" userId="cbdf1f51-c684-409c-ae66-59a33fb98b43" providerId="ADAL" clId="{32DA1FF4-EBC3-40F9-8B7D-265A172F24B0}" dt="2024-02-21T15:20:45.983" v="3092" actId="20577"/>
        <pc:sldMkLst>
          <pc:docMk/>
          <pc:sldMk cId="2465581481" sldId="281"/>
        </pc:sldMkLst>
        <pc:spChg chg="mod">
          <ac:chgData name="Kurtis Lamb" userId="cbdf1f51-c684-409c-ae66-59a33fb98b43" providerId="ADAL" clId="{32DA1FF4-EBC3-40F9-8B7D-265A172F24B0}" dt="2024-02-13T09:38:18.805" v="2000" actId="20577"/>
          <ac:spMkLst>
            <pc:docMk/>
            <pc:sldMk cId="2465581481" sldId="281"/>
            <ac:spMk id="2" creationId="{D1699650-0CC0-0CA1-7364-BD7A8B80C676}"/>
          </ac:spMkLst>
        </pc:spChg>
        <pc:spChg chg="mod">
          <ac:chgData name="Kurtis Lamb" userId="cbdf1f51-c684-409c-ae66-59a33fb98b43" providerId="ADAL" clId="{32DA1FF4-EBC3-40F9-8B7D-265A172F24B0}" dt="2024-02-13T09:39:03.539" v="2007" actId="20577"/>
          <ac:spMkLst>
            <pc:docMk/>
            <pc:sldMk cId="2465581481" sldId="281"/>
            <ac:spMk id="4" creationId="{EAD61F9A-9837-FEBF-3C57-70128E204429}"/>
          </ac:spMkLst>
        </pc:spChg>
        <pc:spChg chg="mod">
          <ac:chgData name="Kurtis Lamb" userId="cbdf1f51-c684-409c-ae66-59a33fb98b43" providerId="ADAL" clId="{32DA1FF4-EBC3-40F9-8B7D-265A172F24B0}" dt="2024-02-21T15:20:45.983" v="3092" actId="20577"/>
          <ac:spMkLst>
            <pc:docMk/>
            <pc:sldMk cId="2465581481" sldId="281"/>
            <ac:spMk id="6" creationId="{A0A0A180-F12A-0649-1F67-2331F7C0A20A}"/>
          </ac:spMkLst>
        </pc:spChg>
        <pc:picChg chg="add mod">
          <ac:chgData name="Kurtis Lamb" userId="cbdf1f51-c684-409c-ae66-59a33fb98b43" providerId="ADAL" clId="{32DA1FF4-EBC3-40F9-8B7D-265A172F24B0}" dt="2024-02-13T09:39:33.476" v="2015" actId="1076"/>
          <ac:picMkLst>
            <pc:docMk/>
            <pc:sldMk cId="2465581481" sldId="281"/>
            <ac:picMk id="4098" creationId="{530D0180-B4B1-FC34-2C51-5D5580D3F379}"/>
          </ac:picMkLst>
        </pc:picChg>
      </pc:sldChg>
      <pc:sldChg chg="addSp delSp modSp add mod modAnim">
        <pc:chgData name="Kurtis Lamb" userId="cbdf1f51-c684-409c-ae66-59a33fb98b43" providerId="ADAL" clId="{32DA1FF4-EBC3-40F9-8B7D-265A172F24B0}" dt="2024-02-21T15:24:09.978" v="3096"/>
        <pc:sldMkLst>
          <pc:docMk/>
          <pc:sldMk cId="2733576688" sldId="282"/>
        </pc:sldMkLst>
        <pc:spChg chg="mod">
          <ac:chgData name="Kurtis Lamb" userId="cbdf1f51-c684-409c-ae66-59a33fb98b43" providerId="ADAL" clId="{32DA1FF4-EBC3-40F9-8B7D-265A172F24B0}" dt="2024-02-13T10:18:23.094" v="2663" actId="20577"/>
          <ac:spMkLst>
            <pc:docMk/>
            <pc:sldMk cId="2733576688" sldId="282"/>
            <ac:spMk id="2" creationId="{4A129889-4D63-06D8-ECAF-1EE3CCB2D789}"/>
          </ac:spMkLst>
        </pc:spChg>
        <pc:spChg chg="add mod">
          <ac:chgData name="Kurtis Lamb" userId="cbdf1f51-c684-409c-ae66-59a33fb98b43" providerId="ADAL" clId="{32DA1FF4-EBC3-40F9-8B7D-265A172F24B0}" dt="2024-02-13T09:42:27.754" v="2319"/>
          <ac:spMkLst>
            <pc:docMk/>
            <pc:sldMk cId="2733576688" sldId="282"/>
            <ac:spMk id="3" creationId="{7D2135CA-7679-4562-4B44-8B7B14FD66A0}"/>
          </ac:spMkLst>
        </pc:spChg>
        <pc:spChg chg="del mod">
          <ac:chgData name="Kurtis Lamb" userId="cbdf1f51-c684-409c-ae66-59a33fb98b43" providerId="ADAL" clId="{32DA1FF4-EBC3-40F9-8B7D-265A172F24B0}" dt="2024-02-13T09:42:36.082" v="2322" actId="478"/>
          <ac:spMkLst>
            <pc:docMk/>
            <pc:sldMk cId="2733576688" sldId="282"/>
            <ac:spMk id="4" creationId="{FD3A505A-20C9-839A-ECA5-C1AB446616A1}"/>
          </ac:spMkLst>
        </pc:spChg>
        <pc:spChg chg="del">
          <ac:chgData name="Kurtis Lamb" userId="cbdf1f51-c684-409c-ae66-59a33fb98b43" providerId="ADAL" clId="{32DA1FF4-EBC3-40F9-8B7D-265A172F24B0}" dt="2024-02-13T09:42:08.830" v="2316" actId="478"/>
          <ac:spMkLst>
            <pc:docMk/>
            <pc:sldMk cId="2733576688" sldId="282"/>
            <ac:spMk id="6" creationId="{A7ACCB03-CEA0-068F-85B5-077B36543A65}"/>
          </ac:spMkLst>
        </pc:spChg>
        <pc:spChg chg="add mod">
          <ac:chgData name="Kurtis Lamb" userId="cbdf1f51-c684-409c-ae66-59a33fb98b43" providerId="ADAL" clId="{32DA1FF4-EBC3-40F9-8B7D-265A172F24B0}" dt="2024-02-13T09:55:42.125" v="2403" actId="1076"/>
          <ac:spMkLst>
            <pc:docMk/>
            <pc:sldMk cId="2733576688" sldId="282"/>
            <ac:spMk id="9" creationId="{D58E2F5A-4028-73CD-661A-9FC71171E98B}"/>
          </ac:spMkLst>
        </pc:spChg>
        <pc:spChg chg="add mod">
          <ac:chgData name="Kurtis Lamb" userId="cbdf1f51-c684-409c-ae66-59a33fb98b43" providerId="ADAL" clId="{32DA1FF4-EBC3-40F9-8B7D-265A172F24B0}" dt="2024-02-13T10:05:18.094" v="2585" actId="1076"/>
          <ac:spMkLst>
            <pc:docMk/>
            <pc:sldMk cId="2733576688" sldId="282"/>
            <ac:spMk id="10" creationId="{321833B7-6FE9-C225-844F-3A5AD854144E}"/>
          </ac:spMkLst>
        </pc:spChg>
        <pc:spChg chg="add mod">
          <ac:chgData name="Kurtis Lamb" userId="cbdf1f51-c684-409c-ae66-59a33fb98b43" providerId="ADAL" clId="{32DA1FF4-EBC3-40F9-8B7D-265A172F24B0}" dt="2024-02-13T09:55:39.931" v="2402" actId="1076"/>
          <ac:spMkLst>
            <pc:docMk/>
            <pc:sldMk cId="2733576688" sldId="282"/>
            <ac:spMk id="11" creationId="{836DA159-4CB8-5708-8DD4-0510ACE3DBB9}"/>
          </ac:spMkLst>
        </pc:spChg>
        <pc:spChg chg="add mod">
          <ac:chgData name="Kurtis Lamb" userId="cbdf1f51-c684-409c-ae66-59a33fb98b43" providerId="ADAL" clId="{32DA1FF4-EBC3-40F9-8B7D-265A172F24B0}" dt="2024-02-13T10:05:41.306" v="2621"/>
          <ac:spMkLst>
            <pc:docMk/>
            <pc:sldMk cId="2733576688" sldId="282"/>
            <ac:spMk id="12" creationId="{E8BC1755-3D4A-E1C7-477E-20014C9EE0B7}"/>
          </ac:spMkLst>
        </pc:spChg>
        <pc:picChg chg="add mod">
          <ac:chgData name="Kurtis Lamb" userId="cbdf1f51-c684-409c-ae66-59a33fb98b43" providerId="ADAL" clId="{32DA1FF4-EBC3-40F9-8B7D-265A172F24B0}" dt="2024-02-13T10:05:13.827" v="2582" actId="1076"/>
          <ac:picMkLst>
            <pc:docMk/>
            <pc:sldMk cId="2733576688" sldId="282"/>
            <ac:picMk id="5" creationId="{57406548-1B00-CD0A-F8D7-76BF86A49AA3}"/>
          </ac:picMkLst>
        </pc:picChg>
        <pc:picChg chg="add mod">
          <ac:chgData name="Kurtis Lamb" userId="cbdf1f51-c684-409c-ae66-59a33fb98b43" providerId="ADAL" clId="{32DA1FF4-EBC3-40F9-8B7D-265A172F24B0}" dt="2024-02-13T10:05:14.844" v="2583" actId="1076"/>
          <ac:picMkLst>
            <pc:docMk/>
            <pc:sldMk cId="2733576688" sldId="282"/>
            <ac:picMk id="7" creationId="{78F1306C-981B-F7A5-9267-0D59F45FDF72}"/>
          </ac:picMkLst>
        </pc:picChg>
        <pc:picChg chg="add mod">
          <ac:chgData name="Kurtis Lamb" userId="cbdf1f51-c684-409c-ae66-59a33fb98b43" providerId="ADAL" clId="{32DA1FF4-EBC3-40F9-8B7D-265A172F24B0}" dt="2024-02-13T10:05:15.964" v="2584" actId="1076"/>
          <ac:picMkLst>
            <pc:docMk/>
            <pc:sldMk cId="2733576688" sldId="282"/>
            <ac:picMk id="8" creationId="{12AA14CC-2B12-B984-0ECD-866450FB14C2}"/>
          </ac:picMkLst>
        </pc:picChg>
        <pc:picChg chg="del">
          <ac:chgData name="Kurtis Lamb" userId="cbdf1f51-c684-409c-ae66-59a33fb98b43" providerId="ADAL" clId="{32DA1FF4-EBC3-40F9-8B7D-265A172F24B0}" dt="2024-02-13T09:42:05.919" v="2314" actId="478"/>
          <ac:picMkLst>
            <pc:docMk/>
            <pc:sldMk cId="2733576688" sldId="282"/>
            <ac:picMk id="4098" creationId="{25067C6C-EB0F-498B-AFE4-7204FE02284E}"/>
          </ac:picMkLst>
        </pc:picChg>
        <pc:picChg chg="add mod">
          <ac:chgData name="Kurtis Lamb" userId="cbdf1f51-c684-409c-ae66-59a33fb98b43" providerId="ADAL" clId="{32DA1FF4-EBC3-40F9-8B7D-265A172F24B0}" dt="2024-02-13T09:42:18.759" v="2318"/>
          <ac:picMkLst>
            <pc:docMk/>
            <pc:sldMk cId="2733576688" sldId="282"/>
            <ac:picMk id="5122" creationId="{3A1E7ED8-8432-8B55-B891-5A035C71EEBE}"/>
          </ac:picMkLst>
        </pc:picChg>
        <pc:picChg chg="add mod">
          <ac:chgData name="Kurtis Lamb" userId="cbdf1f51-c684-409c-ae66-59a33fb98b43" providerId="ADAL" clId="{32DA1FF4-EBC3-40F9-8B7D-265A172F24B0}" dt="2024-02-13T09:55:42.125" v="2403" actId="1076"/>
          <ac:picMkLst>
            <pc:docMk/>
            <pc:sldMk cId="2733576688" sldId="282"/>
            <ac:picMk id="5126" creationId="{A2DBB027-CCD9-D7A3-3D70-250A7B30295F}"/>
          </ac:picMkLst>
        </pc:picChg>
        <pc:picChg chg="add mod">
          <ac:chgData name="Kurtis Lamb" userId="cbdf1f51-c684-409c-ae66-59a33fb98b43" providerId="ADAL" clId="{32DA1FF4-EBC3-40F9-8B7D-265A172F24B0}" dt="2024-02-13T09:55:39.931" v="2402" actId="1076"/>
          <ac:picMkLst>
            <pc:docMk/>
            <pc:sldMk cId="2733576688" sldId="282"/>
            <ac:picMk id="5128" creationId="{F6F5A558-5339-93B3-A1C8-5BF1B9ED49CC}"/>
          </ac:picMkLst>
        </pc:picChg>
        <pc:picChg chg="add mod">
          <ac:chgData name="Kurtis Lamb" userId="cbdf1f51-c684-409c-ae66-59a33fb98b43" providerId="ADAL" clId="{32DA1FF4-EBC3-40F9-8B7D-265A172F24B0}" dt="2024-02-13T10:05:12.605" v="2581" actId="1076"/>
          <ac:picMkLst>
            <pc:docMk/>
            <pc:sldMk cId="2733576688" sldId="282"/>
            <ac:picMk id="5130" creationId="{7BDA09AE-A898-D157-D9D7-D5C5D962348B}"/>
          </ac:picMkLst>
        </pc:picChg>
        <pc:picChg chg="add mod">
          <ac:chgData name="Kurtis Lamb" userId="cbdf1f51-c684-409c-ae66-59a33fb98b43" providerId="ADAL" clId="{32DA1FF4-EBC3-40F9-8B7D-265A172F24B0}" dt="2024-02-13T10:05:45.863" v="2624" actId="1076"/>
          <ac:picMkLst>
            <pc:docMk/>
            <pc:sldMk cId="2733576688" sldId="282"/>
            <ac:picMk id="5132" creationId="{DED37EEC-8646-70CC-FE0A-A05B87BA6616}"/>
          </ac:picMkLst>
        </pc:picChg>
      </pc:sldChg>
      <pc:sldChg chg="addSp delSp modSp add mod modAnim">
        <pc:chgData name="Kurtis Lamb" userId="cbdf1f51-c684-409c-ae66-59a33fb98b43" providerId="ADAL" clId="{32DA1FF4-EBC3-40F9-8B7D-265A172F24B0}" dt="2024-02-21T15:24:20.611" v="3099"/>
        <pc:sldMkLst>
          <pc:docMk/>
          <pc:sldMk cId="1984902994" sldId="283"/>
        </pc:sldMkLst>
        <pc:spChg chg="mod">
          <ac:chgData name="Kurtis Lamb" userId="cbdf1f51-c684-409c-ae66-59a33fb98b43" providerId="ADAL" clId="{32DA1FF4-EBC3-40F9-8B7D-265A172F24B0}" dt="2024-02-13T10:01:47.063" v="2443" actId="1076"/>
          <ac:spMkLst>
            <pc:docMk/>
            <pc:sldMk cId="1984902994" sldId="283"/>
            <ac:spMk id="2" creationId="{DCAD0D2B-23E5-C804-9928-9AC6DA7278BA}"/>
          </ac:spMkLst>
        </pc:spChg>
        <pc:spChg chg="add mod">
          <ac:chgData name="Kurtis Lamb" userId="cbdf1f51-c684-409c-ae66-59a33fb98b43" providerId="ADAL" clId="{32DA1FF4-EBC3-40F9-8B7D-265A172F24B0}" dt="2024-02-13T10:02:52.792" v="2518" actId="20577"/>
          <ac:spMkLst>
            <pc:docMk/>
            <pc:sldMk cId="1984902994" sldId="283"/>
            <ac:spMk id="3" creationId="{E1C1FDEE-D6D0-928D-57E2-F459DECDE30D}"/>
          </ac:spMkLst>
        </pc:spChg>
        <pc:spChg chg="add mod">
          <ac:chgData name="Kurtis Lamb" userId="cbdf1f51-c684-409c-ae66-59a33fb98b43" providerId="ADAL" clId="{32DA1FF4-EBC3-40F9-8B7D-265A172F24B0}" dt="2024-02-13T10:03:07.553" v="2558" actId="20577"/>
          <ac:spMkLst>
            <pc:docMk/>
            <pc:sldMk cId="1984902994" sldId="283"/>
            <ac:spMk id="4" creationId="{366C650B-7D8F-0A18-B009-60477BFB529B}"/>
          </ac:spMkLst>
        </pc:spChg>
        <pc:spChg chg="add mod">
          <ac:chgData name="Kurtis Lamb" userId="cbdf1f51-c684-409c-ae66-59a33fb98b43" providerId="ADAL" clId="{32DA1FF4-EBC3-40F9-8B7D-265A172F24B0}" dt="2024-02-13T10:19:42.986" v="2664" actId="1076"/>
          <ac:spMkLst>
            <pc:docMk/>
            <pc:sldMk cId="1984902994" sldId="283"/>
            <ac:spMk id="6" creationId="{273CD884-75F2-6BBC-A1D1-2525A9E0ED76}"/>
          </ac:spMkLst>
        </pc:spChg>
        <pc:spChg chg="del">
          <ac:chgData name="Kurtis Lamb" userId="cbdf1f51-c684-409c-ae66-59a33fb98b43" providerId="ADAL" clId="{32DA1FF4-EBC3-40F9-8B7D-265A172F24B0}" dt="2024-02-13T10:02:25.587" v="2444" actId="478"/>
          <ac:spMkLst>
            <pc:docMk/>
            <pc:sldMk cId="1984902994" sldId="283"/>
            <ac:spMk id="9" creationId="{0556725E-6A07-9169-C320-D0ABBC20FF8C}"/>
          </ac:spMkLst>
        </pc:spChg>
        <pc:spChg chg="del">
          <ac:chgData name="Kurtis Lamb" userId="cbdf1f51-c684-409c-ae66-59a33fb98b43" providerId="ADAL" clId="{32DA1FF4-EBC3-40F9-8B7D-265A172F24B0}" dt="2024-02-13T10:02:25.587" v="2444" actId="478"/>
          <ac:spMkLst>
            <pc:docMk/>
            <pc:sldMk cId="1984902994" sldId="283"/>
            <ac:spMk id="10" creationId="{D809E352-0FA2-18D3-BA26-9874212148DC}"/>
          </ac:spMkLst>
        </pc:spChg>
        <pc:spChg chg="del">
          <ac:chgData name="Kurtis Lamb" userId="cbdf1f51-c684-409c-ae66-59a33fb98b43" providerId="ADAL" clId="{32DA1FF4-EBC3-40F9-8B7D-265A172F24B0}" dt="2024-02-13T10:02:25.587" v="2444" actId="478"/>
          <ac:spMkLst>
            <pc:docMk/>
            <pc:sldMk cId="1984902994" sldId="283"/>
            <ac:spMk id="11" creationId="{8E43983E-67BB-F933-1FDE-C6A54A0378F1}"/>
          </ac:spMkLst>
        </pc:spChg>
        <pc:spChg chg="add del mod">
          <ac:chgData name="Kurtis Lamb" userId="cbdf1f51-c684-409c-ae66-59a33fb98b43" providerId="ADAL" clId="{32DA1FF4-EBC3-40F9-8B7D-265A172F24B0}" dt="2024-02-13T10:16:58.468" v="2649" actId="478"/>
          <ac:spMkLst>
            <pc:docMk/>
            <pc:sldMk cId="1984902994" sldId="283"/>
            <ac:spMk id="12" creationId="{30C9833D-73F3-C083-5D45-15F4FD93E8A8}"/>
          </ac:spMkLst>
        </pc:spChg>
        <pc:picChg chg="del">
          <ac:chgData name="Kurtis Lamb" userId="cbdf1f51-c684-409c-ae66-59a33fb98b43" providerId="ADAL" clId="{32DA1FF4-EBC3-40F9-8B7D-265A172F24B0}" dt="2024-02-13T10:02:25.587" v="2444" actId="478"/>
          <ac:picMkLst>
            <pc:docMk/>
            <pc:sldMk cId="1984902994" sldId="283"/>
            <ac:picMk id="5" creationId="{2F761C76-B73E-A8E7-FE54-327C1E88318D}"/>
          </ac:picMkLst>
        </pc:picChg>
        <pc:picChg chg="del">
          <ac:chgData name="Kurtis Lamb" userId="cbdf1f51-c684-409c-ae66-59a33fb98b43" providerId="ADAL" clId="{32DA1FF4-EBC3-40F9-8B7D-265A172F24B0}" dt="2024-02-13T10:02:25.587" v="2444" actId="478"/>
          <ac:picMkLst>
            <pc:docMk/>
            <pc:sldMk cId="1984902994" sldId="283"/>
            <ac:picMk id="7" creationId="{A5D1E1DB-D7EA-C688-3F72-7BF5CC5B605B}"/>
          </ac:picMkLst>
        </pc:picChg>
        <pc:picChg chg="del">
          <ac:chgData name="Kurtis Lamb" userId="cbdf1f51-c684-409c-ae66-59a33fb98b43" providerId="ADAL" clId="{32DA1FF4-EBC3-40F9-8B7D-265A172F24B0}" dt="2024-02-13T10:02:25.587" v="2444" actId="478"/>
          <ac:picMkLst>
            <pc:docMk/>
            <pc:sldMk cId="1984902994" sldId="283"/>
            <ac:picMk id="8" creationId="{F3EF9A5E-C393-4832-D8B0-BB483E0140B0}"/>
          </ac:picMkLst>
        </pc:picChg>
        <pc:picChg chg="del">
          <ac:chgData name="Kurtis Lamb" userId="cbdf1f51-c684-409c-ae66-59a33fb98b43" providerId="ADAL" clId="{32DA1FF4-EBC3-40F9-8B7D-265A172F24B0}" dt="2024-02-13T10:02:25.587" v="2444" actId="478"/>
          <ac:picMkLst>
            <pc:docMk/>
            <pc:sldMk cId="1984902994" sldId="283"/>
            <ac:picMk id="5126" creationId="{239F72BD-B531-CB30-9274-E82AE72C0987}"/>
          </ac:picMkLst>
        </pc:picChg>
        <pc:picChg chg="del">
          <ac:chgData name="Kurtis Lamb" userId="cbdf1f51-c684-409c-ae66-59a33fb98b43" providerId="ADAL" clId="{32DA1FF4-EBC3-40F9-8B7D-265A172F24B0}" dt="2024-02-13T10:02:25.587" v="2444" actId="478"/>
          <ac:picMkLst>
            <pc:docMk/>
            <pc:sldMk cId="1984902994" sldId="283"/>
            <ac:picMk id="5128" creationId="{6D2BA344-9AFB-69C1-CE6C-A7CE4B7B860E}"/>
          </ac:picMkLst>
        </pc:picChg>
        <pc:picChg chg="del">
          <ac:chgData name="Kurtis Lamb" userId="cbdf1f51-c684-409c-ae66-59a33fb98b43" providerId="ADAL" clId="{32DA1FF4-EBC3-40F9-8B7D-265A172F24B0}" dt="2024-02-13T10:02:27.279" v="2445" actId="478"/>
          <ac:picMkLst>
            <pc:docMk/>
            <pc:sldMk cId="1984902994" sldId="283"/>
            <ac:picMk id="5130" creationId="{CB088000-D0A7-3FC5-6DAB-4420A0E05FD9}"/>
          </ac:picMkLst>
        </pc:picChg>
      </pc:sldChg>
      <pc:sldChg chg="addSp delSp modSp add mod modAnim">
        <pc:chgData name="Kurtis Lamb" userId="cbdf1f51-c684-409c-ae66-59a33fb98b43" providerId="ADAL" clId="{32DA1FF4-EBC3-40F9-8B7D-265A172F24B0}" dt="2024-02-21T15:24:55.838" v="3105"/>
        <pc:sldMkLst>
          <pc:docMk/>
          <pc:sldMk cId="1261470235" sldId="284"/>
        </pc:sldMkLst>
        <pc:spChg chg="mod">
          <ac:chgData name="Kurtis Lamb" userId="cbdf1f51-c684-409c-ae66-59a33fb98b43" providerId="ADAL" clId="{32DA1FF4-EBC3-40F9-8B7D-265A172F24B0}" dt="2024-02-21T15:24:32.902" v="3101" actId="20577"/>
          <ac:spMkLst>
            <pc:docMk/>
            <pc:sldMk cId="1261470235" sldId="284"/>
            <ac:spMk id="2" creationId="{F3325808-40BB-2B1F-4812-47A7ED3F97DF}"/>
          </ac:spMkLst>
        </pc:spChg>
        <pc:spChg chg="mod">
          <ac:chgData name="Kurtis Lamb" userId="cbdf1f51-c684-409c-ae66-59a33fb98b43" providerId="ADAL" clId="{32DA1FF4-EBC3-40F9-8B7D-265A172F24B0}" dt="2024-02-13T10:20:57.480" v="2790" actId="12"/>
          <ac:spMkLst>
            <pc:docMk/>
            <pc:sldMk cId="1261470235" sldId="284"/>
            <ac:spMk id="3" creationId="{CB10D3FA-8EF3-44DB-30A6-8A7B6A94C1E8}"/>
          </ac:spMkLst>
        </pc:spChg>
        <pc:spChg chg="del">
          <ac:chgData name="Kurtis Lamb" userId="cbdf1f51-c684-409c-ae66-59a33fb98b43" providerId="ADAL" clId="{32DA1FF4-EBC3-40F9-8B7D-265A172F24B0}" dt="2024-02-13T10:20:56.025" v="2789" actId="478"/>
          <ac:spMkLst>
            <pc:docMk/>
            <pc:sldMk cId="1261470235" sldId="284"/>
            <ac:spMk id="4" creationId="{5577A3C6-ABE4-5E45-0673-668ED6DB9475}"/>
          </ac:spMkLst>
        </pc:spChg>
        <pc:spChg chg="add mod">
          <ac:chgData name="Kurtis Lamb" userId="cbdf1f51-c684-409c-ae66-59a33fb98b43" providerId="ADAL" clId="{32DA1FF4-EBC3-40F9-8B7D-265A172F24B0}" dt="2024-02-13T10:21:33.586" v="2873" actId="313"/>
          <ac:spMkLst>
            <pc:docMk/>
            <pc:sldMk cId="1261470235" sldId="284"/>
            <ac:spMk id="5" creationId="{E77E4F64-B5DB-6244-0568-FFEF8A57AF8D}"/>
          </ac:spMkLst>
        </pc:spChg>
        <pc:spChg chg="del">
          <ac:chgData name="Kurtis Lamb" userId="cbdf1f51-c684-409c-ae66-59a33fb98b43" providerId="ADAL" clId="{32DA1FF4-EBC3-40F9-8B7D-265A172F24B0}" dt="2024-02-13T10:21:48.345" v="2936" actId="478"/>
          <ac:spMkLst>
            <pc:docMk/>
            <pc:sldMk cId="1261470235" sldId="284"/>
            <ac:spMk id="6" creationId="{F2A5FBC7-A8D2-5B7C-97E1-2F79929056B2}"/>
          </ac:spMkLst>
        </pc:spChg>
        <pc:spChg chg="add mod">
          <ac:chgData name="Kurtis Lamb" userId="cbdf1f51-c684-409c-ae66-59a33fb98b43" providerId="ADAL" clId="{32DA1FF4-EBC3-40F9-8B7D-265A172F24B0}" dt="2024-02-13T10:21:46.520" v="2935" actId="313"/>
          <ac:spMkLst>
            <pc:docMk/>
            <pc:sldMk cId="1261470235" sldId="284"/>
            <ac:spMk id="7" creationId="{E92E393B-5F1B-CE33-AE6F-3FF1B3F4754F}"/>
          </ac:spMkLst>
        </pc:spChg>
        <pc:spChg chg="add del mod">
          <ac:chgData name="Kurtis Lamb" userId="cbdf1f51-c684-409c-ae66-59a33fb98b43" providerId="ADAL" clId="{32DA1FF4-EBC3-40F9-8B7D-265A172F24B0}" dt="2024-02-13T10:23:31.638" v="2939" actId="478"/>
          <ac:spMkLst>
            <pc:docMk/>
            <pc:sldMk cId="1261470235" sldId="284"/>
            <ac:spMk id="8" creationId="{A5711D01-3649-5F45-DE36-EDA89A762E37}"/>
          </ac:spMkLst>
        </pc:spChg>
        <pc:spChg chg="add mod">
          <ac:chgData name="Kurtis Lamb" userId="cbdf1f51-c684-409c-ae66-59a33fb98b43" providerId="ADAL" clId="{32DA1FF4-EBC3-40F9-8B7D-265A172F24B0}" dt="2024-02-13T10:26:02.270" v="3024" actId="33524"/>
          <ac:spMkLst>
            <pc:docMk/>
            <pc:sldMk cId="1261470235" sldId="284"/>
            <ac:spMk id="9" creationId="{215C9A93-9B7D-92F9-19F3-60AF6F4CFE33}"/>
          </ac:spMkLst>
        </pc:spChg>
      </pc:sldChg>
      <pc:sldChg chg="addSp delSp modSp add mod delAnim modAnim">
        <pc:chgData name="Kurtis Lamb" userId="cbdf1f51-c684-409c-ae66-59a33fb98b43" providerId="ADAL" clId="{32DA1FF4-EBC3-40F9-8B7D-265A172F24B0}" dt="2024-02-26T09:29:50.848" v="3350" actId="14100"/>
        <pc:sldMkLst>
          <pc:docMk/>
          <pc:sldMk cId="569091376" sldId="285"/>
        </pc:sldMkLst>
        <pc:spChg chg="mod">
          <ac:chgData name="Kurtis Lamb" userId="cbdf1f51-c684-409c-ae66-59a33fb98b43" providerId="ADAL" clId="{32DA1FF4-EBC3-40F9-8B7D-265A172F24B0}" dt="2024-02-26T09:28:54.664" v="3164" actId="20577"/>
          <ac:spMkLst>
            <pc:docMk/>
            <pc:sldMk cId="569091376" sldId="285"/>
            <ac:spMk id="2" creationId="{BE99F444-FCBD-B140-9C05-E443FA0805C4}"/>
          </ac:spMkLst>
        </pc:spChg>
        <pc:spChg chg="add del mod">
          <ac:chgData name="Kurtis Lamb" userId="cbdf1f51-c684-409c-ae66-59a33fb98b43" providerId="ADAL" clId="{32DA1FF4-EBC3-40F9-8B7D-265A172F24B0}" dt="2024-02-26T09:29:06.191" v="3167" actId="478"/>
          <ac:spMkLst>
            <pc:docMk/>
            <pc:sldMk cId="569091376" sldId="285"/>
            <ac:spMk id="5" creationId="{C39F0EE9-B870-020D-8A91-2DF721E8372B}"/>
          </ac:spMkLst>
        </pc:spChg>
        <pc:spChg chg="del">
          <ac:chgData name="Kurtis Lamb" userId="cbdf1f51-c684-409c-ae66-59a33fb98b43" providerId="ADAL" clId="{32DA1FF4-EBC3-40F9-8B7D-265A172F24B0}" dt="2024-02-26T09:28:56.623" v="3165" actId="478"/>
          <ac:spMkLst>
            <pc:docMk/>
            <pc:sldMk cId="569091376" sldId="285"/>
            <ac:spMk id="10" creationId="{B60853B0-FCD1-953A-7D06-71E46F4FBF8D}"/>
          </ac:spMkLst>
        </pc:spChg>
        <pc:spChg chg="mod">
          <ac:chgData name="Kurtis Lamb" userId="cbdf1f51-c684-409c-ae66-59a33fb98b43" providerId="ADAL" clId="{32DA1FF4-EBC3-40F9-8B7D-265A172F24B0}" dt="2024-02-26T09:29:50.848" v="3350" actId="14100"/>
          <ac:spMkLst>
            <pc:docMk/>
            <pc:sldMk cId="569091376" sldId="285"/>
            <ac:spMk id="11" creationId="{EDEDDD0F-CE85-8AF8-5603-4534C29DFEBF}"/>
          </ac:spMkLst>
        </pc:spChg>
      </pc:sldChg>
      <pc:sldChg chg="addSp delSp modSp add del modAnim">
        <pc:chgData name="Kurtis Lamb" userId="cbdf1f51-c684-409c-ae66-59a33fb98b43" providerId="ADAL" clId="{32DA1FF4-EBC3-40F9-8B7D-265A172F24B0}" dt="2024-02-26T09:28:18.700" v="3153" actId="2696"/>
        <pc:sldMkLst>
          <pc:docMk/>
          <pc:sldMk cId="897486235" sldId="285"/>
        </pc:sldMkLst>
        <pc:spChg chg="del">
          <ac:chgData name="Kurtis Lamb" userId="cbdf1f51-c684-409c-ae66-59a33fb98b43" providerId="ADAL" clId="{32DA1FF4-EBC3-40F9-8B7D-265A172F24B0}" dt="2024-02-26T09:28:14.752" v="3152" actId="478"/>
          <ac:spMkLst>
            <pc:docMk/>
            <pc:sldMk cId="897486235" sldId="285"/>
            <ac:spMk id="2" creationId="{C1D14AA1-42CC-3B9A-F1B8-E566897B3975}"/>
          </ac:spMkLst>
        </pc:spChg>
        <pc:spChg chg="add mod">
          <ac:chgData name="Kurtis Lamb" userId="cbdf1f51-c684-409c-ae66-59a33fb98b43" providerId="ADAL" clId="{32DA1FF4-EBC3-40F9-8B7D-265A172F24B0}" dt="2024-02-26T09:28:14.752" v="3152" actId="478"/>
          <ac:spMkLst>
            <pc:docMk/>
            <pc:sldMk cId="897486235" sldId="285"/>
            <ac:spMk id="3" creationId="{91D97D33-D5E0-94FA-48F0-5F3359FE8077}"/>
          </ac:spMkLst>
        </pc:sp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26" creationId="{EE3613F0-9A45-4E2E-CDB4-45AF90A1FE61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28" creationId="{562DB14C-997E-46DF-608E-0B7D50521ACE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34" creationId="{0A4E08CF-E878-0579-D3ED-E726C223BE53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40" creationId="{E2C351C8-D5B2-968E-8FE8-43B7BCFF4361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42" creationId="{95688042-633F-5A17-F2B7-9AF1CED36789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44" creationId="{3BCA7CCE-7D53-FC90-D59B-DE867761A16C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46" creationId="{7F0B619B-E5F7-6EAC-1A20-6B6EFEF1411F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48" creationId="{A3943E08-9565-E6F6-DDE1-FE277F115DA4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50" creationId="{4E53E3A6-EDB3-3AB2-89CD-0418CDED1BBC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52" creationId="{A7459CBA-BC54-D7E0-55E0-0D5782450F1A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54" creationId="{C0A4BFD3-FC5F-2968-85C0-653B9DFFAE8D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56" creationId="{72B152F7-D21F-1E3F-CC14-2153BFEBA70A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58" creationId="{429A1426-EA45-5138-A3E1-5EF0D0B8F85A}"/>
          </ac:picMkLst>
        </pc:picChg>
        <pc:picChg chg="del">
          <ac:chgData name="Kurtis Lamb" userId="cbdf1f51-c684-409c-ae66-59a33fb98b43" providerId="ADAL" clId="{32DA1FF4-EBC3-40F9-8B7D-265A172F24B0}" dt="2024-02-26T09:28:14.752" v="3152" actId="478"/>
          <ac:picMkLst>
            <pc:docMk/>
            <pc:sldMk cId="897486235" sldId="285"/>
            <ac:picMk id="1060" creationId="{173ADC24-12FD-7844-F451-6CD7CDB11BED}"/>
          </ac:picMkLst>
        </pc:picChg>
      </pc:sldChg>
      <pc:sldChg chg="delSp modSp add del mod delAnim">
        <pc:chgData name="Kurtis Lamb" userId="cbdf1f51-c684-409c-ae66-59a33fb98b43" providerId="ADAL" clId="{32DA1FF4-EBC3-40F9-8B7D-265A172F24B0}" dt="2024-02-26T09:40:47.027" v="3551" actId="2696"/>
        <pc:sldMkLst>
          <pc:docMk/>
          <pc:sldMk cId="2353271256" sldId="286"/>
        </pc:sldMkLst>
        <pc:spChg chg="mod">
          <ac:chgData name="Kurtis Lamb" userId="cbdf1f51-c684-409c-ae66-59a33fb98b43" providerId="ADAL" clId="{32DA1FF4-EBC3-40F9-8B7D-265A172F24B0}" dt="2024-02-26T09:38:15.646" v="3407" actId="20577"/>
          <ac:spMkLst>
            <pc:docMk/>
            <pc:sldMk cId="2353271256" sldId="286"/>
            <ac:spMk id="3" creationId="{D6122E80-6AF1-69C2-8A16-327C4EC966ED}"/>
          </ac:spMkLst>
        </pc:spChg>
        <pc:spChg chg="del">
          <ac:chgData name="Kurtis Lamb" userId="cbdf1f51-c684-409c-ae66-59a33fb98b43" providerId="ADAL" clId="{32DA1FF4-EBC3-40F9-8B7D-265A172F24B0}" dt="2024-02-26T09:38:35.727" v="3441" actId="478"/>
          <ac:spMkLst>
            <pc:docMk/>
            <pc:sldMk cId="2353271256" sldId="286"/>
            <ac:spMk id="5" creationId="{72AE4BD2-F44D-C16B-CEA3-FE8BB4EE8A50}"/>
          </ac:spMkLst>
        </pc:spChg>
        <pc:spChg chg="mod">
          <ac:chgData name="Kurtis Lamb" userId="cbdf1f51-c684-409c-ae66-59a33fb98b43" providerId="ADAL" clId="{32DA1FF4-EBC3-40F9-8B7D-265A172F24B0}" dt="2024-02-26T09:38:32.313" v="3440" actId="33524"/>
          <ac:spMkLst>
            <pc:docMk/>
            <pc:sldMk cId="2353271256" sldId="286"/>
            <ac:spMk id="7" creationId="{870507CC-6949-D13A-6BF3-1C2E75623796}"/>
          </ac:spMkLst>
        </pc:spChg>
      </pc:sldChg>
      <pc:sldChg chg="add">
        <pc:chgData name="Kurtis Lamb" userId="cbdf1f51-c684-409c-ae66-59a33fb98b43" providerId="ADAL" clId="{32DA1FF4-EBC3-40F9-8B7D-265A172F24B0}" dt="2024-02-26T09:42:05.914" v="3552" actId="2890"/>
        <pc:sldMkLst>
          <pc:docMk/>
          <pc:sldMk cId="2506655842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1F417-627E-0190-3C1C-C69E56AD4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8BE5C-A780-9DAF-A4CA-74556F82E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9514A-B49F-23DA-5707-5CC481824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39257-1A64-9450-52CE-26CACFC80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9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627D-81F4-D54A-954F-1DDD3BF1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F5E8D-6141-7CC0-8852-093C01C6E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8B523-3352-F2A3-1E99-2438D0C4C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4C090-2929-414F-D0E9-E796701DA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2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DA2B7-402F-AEA5-3D8F-4E86B9AC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771B6-50A5-F689-24EF-5CC9759F2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C3B117-F996-78BD-23EA-CED2DD6AC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71CC-CF74-8EEA-4BD1-91279B877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6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6EB96-FAC9-7973-CCC8-E9BA43EB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46D2F-2E6D-775E-6C92-07085D4D4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57863-A855-304E-FAE0-B0D02C2FB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BBB78-2DF6-FEAE-2E12-A4B27230B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54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D0B86-8FEF-0992-90AF-BC9EDC38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BC017-B44F-0EDD-2942-F64818BDF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88AFE-0F64-266F-BA61-6CDFA177C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C26-B636-1784-0979-28A351F96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13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5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E9291-1CC2-9F4A-D106-244234BA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6B4D5-30E2-50B3-8C3E-8BCB42F47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0952D-AC72-EE96-EE7F-177373D8A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E35A1-99BF-C75F-3305-C7C096787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6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88C0-6473-B4F1-3D21-86D983E32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48C96-1F9D-0331-687E-7AECC6D19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92B92-84E4-667A-F2D4-7357996BD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7EFD-4754-445C-1C39-AD331F0E6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9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C0FCC-659C-E2BB-BEB2-635EABDF4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4BE51-B98F-2AF0-A352-09D53DC78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B3C89-CF05-43C6-7A1C-0AA225A01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D29B3-B3C6-4956-00E8-3BB4D5952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E080C-B718-33E4-604D-0E3F92224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4E78B-4738-CC37-5E19-A50A26A83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6F169-9170-5D8F-75DE-3EB4CF8C3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4795-0C16-87DE-A566-87176B87F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5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3E61-5473-ACA5-AF43-B666E480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9FE25-3451-F633-F287-922FF5E32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BFA26-C097-A2CB-B9E2-23968A4EB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72F08-6385-40B3-A4BF-F4B6D6104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4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1F417-627E-0190-3C1C-C69E56AD4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8BE5C-A780-9DAF-A4CA-74556F82E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9514A-B49F-23DA-5707-5CC481824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39257-1A64-9450-52CE-26CACFC80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1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 dirty="0"/>
              <a:t>Digital / IT Careers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Kurtis Lamb – CCP Games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BD4C-1D38-AC77-A192-192AE1BB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6231-CE8A-40BF-5599-619A9EC0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7784431" cy="1456267"/>
          </a:xfrm>
        </p:spPr>
        <p:txBody>
          <a:bodyPr>
            <a:normAutofit/>
          </a:bodyPr>
          <a:lstStyle/>
          <a:p>
            <a:r>
              <a:rPr lang="en-US" dirty="0"/>
              <a:t>Cloud Providers – Entry Certs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340ED-86C9-D697-C137-9F4397C41043}"/>
              </a:ext>
            </a:extLst>
          </p:cNvPr>
          <p:cNvSpPr txBox="1"/>
          <p:nvPr/>
        </p:nvSpPr>
        <p:spPr>
          <a:xfrm>
            <a:off x="685801" y="1861330"/>
            <a:ext cx="563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AWS Certified Cloud Practitioner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Microsoft Certified Azure 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Google Associate Cloud Engineer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B7626-2212-6252-BA5D-7C9B28BBA13C}"/>
              </a:ext>
            </a:extLst>
          </p:cNvPr>
          <p:cNvSpPr txBox="1"/>
          <p:nvPr/>
        </p:nvSpPr>
        <p:spPr>
          <a:xfrm>
            <a:off x="815139" y="3105834"/>
            <a:ext cx="7525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represent the entry level certs for each cloud, giving enough info on what, why and how.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Cloud Providers off free training on their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 hours of self studying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not require setting up a cloud provider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5E44-CF09-675C-99B5-46A73C3C5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9650-0CC0-0CA1-7364-BD7A8B80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7784431" cy="1456267"/>
          </a:xfrm>
        </p:spPr>
        <p:txBody>
          <a:bodyPr>
            <a:normAutofit/>
          </a:bodyPr>
          <a:lstStyle/>
          <a:p>
            <a:r>
              <a:rPr lang="en-US" dirty="0"/>
              <a:t>Cloud Providers – Next Steps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61F9A-9837-FEBF-3C57-70128E204429}"/>
              </a:ext>
            </a:extLst>
          </p:cNvPr>
          <p:cNvSpPr txBox="1"/>
          <p:nvPr/>
        </p:nvSpPr>
        <p:spPr>
          <a:xfrm>
            <a:off x="685801" y="1861330"/>
            <a:ext cx="89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Amazon Web Services (AWS) Solutions Architect – Associate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0A180-F12A-0649-1F67-2331F7C0A20A}"/>
              </a:ext>
            </a:extLst>
          </p:cNvPr>
          <p:cNvSpPr txBox="1"/>
          <p:nvPr/>
        </p:nvSpPr>
        <p:spPr>
          <a:xfrm>
            <a:off x="685801" y="2839895"/>
            <a:ext cx="7525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example Certification is a requirement for AWS Cloud Engineer roles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25-80 hours of studying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AWS Provide free resources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require setting up an AWS account but is recommended</a:t>
            </a:r>
          </a:p>
        </p:txBody>
      </p:sp>
      <p:pic>
        <p:nvPicPr>
          <p:cNvPr id="4098" name="Picture 2" descr="AWS Certified Solutions Architect – Associate - Credly">
            <a:extLst>
              <a:ext uri="{FF2B5EF4-FFF2-40B4-BE49-F238E27FC236}">
                <a16:creationId xmlns:a16="http://schemas.microsoft.com/office/drawing/2014/main" id="{530D0180-B4B1-FC34-2C51-5D5580D3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35" y="651933"/>
            <a:ext cx="2418793" cy="24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E088-FD45-E2EC-A0D5-BA8C80B8A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9889-4D63-06D8-ECAF-1EE3CCB2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7784431" cy="1456267"/>
          </a:xfrm>
        </p:spPr>
        <p:txBody>
          <a:bodyPr>
            <a:normAutofit/>
          </a:bodyPr>
          <a:lstStyle/>
          <a:p>
            <a:r>
              <a:rPr lang="en-US" dirty="0"/>
              <a:t>Self Learning – HOW?</a:t>
            </a:r>
            <a:endParaRPr lang="ru-RU" dirty="0"/>
          </a:p>
        </p:txBody>
      </p:sp>
      <p:pic>
        <p:nvPicPr>
          <p:cNvPr id="5126" name="Picture 6" descr="Udemy official logo - Social media &amp; Logos Icons">
            <a:extLst>
              <a:ext uri="{FF2B5EF4-FFF2-40B4-BE49-F238E27FC236}">
                <a16:creationId xmlns:a16="http://schemas.microsoft.com/office/drawing/2014/main" id="{A2DBB027-CCD9-D7A3-3D70-250A7B30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0" b="28097"/>
          <a:stretch/>
        </p:blipFill>
        <p:spPr bwMode="auto">
          <a:xfrm>
            <a:off x="1329267" y="2324692"/>
            <a:ext cx="2628900" cy="7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06548-1B00-CD0A-F8D7-76BF86A4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658" y="4016134"/>
            <a:ext cx="1364244" cy="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Google cloud logo - Social media &amp; Logos Icons">
            <a:extLst>
              <a:ext uri="{FF2B5EF4-FFF2-40B4-BE49-F238E27FC236}">
                <a16:creationId xmlns:a16="http://schemas.microsoft.com/office/drawing/2014/main" id="{78F1306C-981B-F7A5-9267-0D59F45F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590" y="5099266"/>
            <a:ext cx="1754555" cy="8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icrosoft Azure Logo PNG Vector (SVG) Free Download">
            <a:extLst>
              <a:ext uri="{FF2B5EF4-FFF2-40B4-BE49-F238E27FC236}">
                <a16:creationId xmlns:a16="http://schemas.microsoft.com/office/drawing/2014/main" id="{12AA14CC-2B12-B984-0ECD-866450FB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157" y="5191971"/>
            <a:ext cx="2385747" cy="6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E2F5A-4028-73CD-661A-9FC71171E98B}"/>
              </a:ext>
            </a:extLst>
          </p:cNvPr>
          <p:cNvSpPr txBox="1"/>
          <p:nvPr/>
        </p:nvSpPr>
        <p:spPr>
          <a:xfrm>
            <a:off x="4040217" y="2504939"/>
            <a:ext cx="169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£30 Per month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833B7-6FE9-C225-844F-3A5AD854144E}"/>
              </a:ext>
            </a:extLst>
          </p:cNvPr>
          <p:cNvSpPr txBox="1"/>
          <p:nvPr/>
        </p:nvSpPr>
        <p:spPr>
          <a:xfrm>
            <a:off x="4902120" y="4607468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Free*</a:t>
            </a:r>
            <a:endParaRPr lang="en-US" dirty="0"/>
          </a:p>
        </p:txBody>
      </p:sp>
      <p:pic>
        <p:nvPicPr>
          <p:cNvPr id="5128" name="Picture 8" descr="A Cloud Guru – LEARNING LIVE">
            <a:extLst>
              <a:ext uri="{FF2B5EF4-FFF2-40B4-BE49-F238E27FC236}">
                <a16:creationId xmlns:a16="http://schemas.microsoft.com/office/drawing/2014/main" id="{F6F5A558-5339-93B3-A1C8-5BF1B9ED4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5" b="21094"/>
          <a:stretch/>
        </p:blipFill>
        <p:spPr bwMode="auto">
          <a:xfrm>
            <a:off x="7301655" y="2265229"/>
            <a:ext cx="1727553" cy="9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6DA159-4CB8-5708-8DD4-0510ACE3DBB9}"/>
              </a:ext>
            </a:extLst>
          </p:cNvPr>
          <p:cNvSpPr txBox="1"/>
          <p:nvPr/>
        </p:nvSpPr>
        <p:spPr>
          <a:xfrm>
            <a:off x="9029208" y="2540701"/>
            <a:ext cx="169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£45 Per month</a:t>
            </a:r>
            <a:endParaRPr lang="en-US" dirty="0"/>
          </a:p>
        </p:txBody>
      </p:sp>
      <p:pic>
        <p:nvPicPr>
          <p:cNvPr id="5130" name="Picture 10" descr="Youtube - Free social media icons">
            <a:extLst>
              <a:ext uri="{FF2B5EF4-FFF2-40B4-BE49-F238E27FC236}">
                <a16:creationId xmlns:a16="http://schemas.microsoft.com/office/drawing/2014/main" id="{7BDA09AE-A898-D157-D9D7-D5C5D962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9" y="3755223"/>
            <a:ext cx="1340369" cy="13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BC1755-3D4A-E1C7-477E-20014C9EE0B7}"/>
              </a:ext>
            </a:extLst>
          </p:cNvPr>
          <p:cNvSpPr txBox="1"/>
          <p:nvPr/>
        </p:nvSpPr>
        <p:spPr>
          <a:xfrm>
            <a:off x="7511804" y="5312795"/>
            <a:ext cx="13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Tests - £100</a:t>
            </a:r>
            <a:endParaRPr lang="en-US" dirty="0"/>
          </a:p>
        </p:txBody>
      </p:sp>
      <p:pic>
        <p:nvPicPr>
          <p:cNvPr id="5132" name="Picture 12" descr="Exam Test icon PNG and SVG Vector Free Download">
            <a:extLst>
              <a:ext uri="{FF2B5EF4-FFF2-40B4-BE49-F238E27FC236}">
                <a16:creationId xmlns:a16="http://schemas.microsoft.com/office/drawing/2014/main" id="{DED37EEC-8646-70CC-FE0A-A05B87BA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55" y="4274670"/>
            <a:ext cx="863349" cy="11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67736-B9A9-9DE8-2D57-0F45374B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0D2B-23E5-C804-9928-9AC6DA72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55" y="344606"/>
            <a:ext cx="7784431" cy="1456267"/>
          </a:xfrm>
        </p:spPr>
        <p:txBody>
          <a:bodyPr>
            <a:normAutofit/>
          </a:bodyPr>
          <a:lstStyle/>
          <a:p>
            <a:r>
              <a:rPr lang="en-US" dirty="0"/>
              <a:t>Other Self Teaching Certs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1FDEE-D6D0-928D-57E2-F459DECDE30D}"/>
              </a:ext>
            </a:extLst>
          </p:cNvPr>
          <p:cNvSpPr txBox="1"/>
          <p:nvPr/>
        </p:nvSpPr>
        <p:spPr>
          <a:xfrm>
            <a:off x="677333" y="1733973"/>
            <a:ext cx="663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Coding languages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Terraform, Golang, Rust, Java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C650B-7D8F-0A18-B009-60477BFB529B}"/>
              </a:ext>
            </a:extLst>
          </p:cNvPr>
          <p:cNvSpPr txBox="1"/>
          <p:nvPr/>
        </p:nvSpPr>
        <p:spPr>
          <a:xfrm>
            <a:off x="677333" y="2635137"/>
            <a:ext cx="663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Operating System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Linux/Windows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CD884-75F2-6BBC-A1D1-2525A9E0ED76}"/>
              </a:ext>
            </a:extLst>
          </p:cNvPr>
          <p:cNvSpPr txBox="1"/>
          <p:nvPr/>
        </p:nvSpPr>
        <p:spPr>
          <a:xfrm>
            <a:off x="677332" y="3533438"/>
            <a:ext cx="663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Prince2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Scrum/Agile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7652-D83B-BE29-7E67-831255879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5808-40BB-2B1F-4812-47A7ED3F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55" y="344606"/>
            <a:ext cx="7784431" cy="1456267"/>
          </a:xfrm>
        </p:spPr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US" dirty="0" err="1"/>
              <a:t>iring</a:t>
            </a:r>
            <a:r>
              <a:rPr lang="en-US" dirty="0"/>
              <a:t> Strengths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0D3FA-8EF3-44DB-30A6-8A7B6A94C1E8}"/>
              </a:ext>
            </a:extLst>
          </p:cNvPr>
          <p:cNvSpPr txBox="1"/>
          <p:nvPr/>
        </p:nvSpPr>
        <p:spPr>
          <a:xfrm>
            <a:off x="677333" y="1733973"/>
            <a:ext cx="663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Self-Accreditation is useful when applying for technical roles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E4F64-B5DB-6244-0568-FFEF8A57AF8D}"/>
              </a:ext>
            </a:extLst>
          </p:cNvPr>
          <p:cNvSpPr txBox="1"/>
          <p:nvPr/>
        </p:nvSpPr>
        <p:spPr>
          <a:xfrm>
            <a:off x="677331" y="2297823"/>
            <a:ext cx="723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Practical application of accreditations is useful, personal or professional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E393B-5F1B-CE33-AE6F-3FF1B3F4754F}"/>
              </a:ext>
            </a:extLst>
          </p:cNvPr>
          <p:cNvSpPr txBox="1"/>
          <p:nvPr/>
        </p:nvSpPr>
        <p:spPr>
          <a:xfrm>
            <a:off x="677331" y="2915630"/>
            <a:ext cx="723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Accreditations enable internal promotions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C9A93-9B7D-92F9-19F3-60AF6F4CFE33}"/>
              </a:ext>
            </a:extLst>
          </p:cNvPr>
          <p:cNvSpPr txBox="1"/>
          <p:nvPr/>
        </p:nvSpPr>
        <p:spPr>
          <a:xfrm>
            <a:off x="677333" y="3533437"/>
            <a:ext cx="723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Self-teaching a skill shows drive and initiative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709" y="4050264"/>
            <a:ext cx="5700416" cy="1412858"/>
          </a:xfrm>
        </p:spPr>
        <p:txBody>
          <a:bodyPr>
            <a:normAutofit/>
          </a:bodyPr>
          <a:lstStyle/>
          <a:p>
            <a:r>
              <a:rPr lang="en-US" sz="400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709" y="5466298"/>
            <a:ext cx="5700416" cy="4011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Kurtis Lamb </a:t>
            </a:r>
            <a:br>
              <a:rPr lang="en-US" sz="1100"/>
            </a:br>
            <a:r>
              <a:rPr lang="en-US" sz="1100"/>
              <a:t>www.linkedin.com/in/kurtis-lamb/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205" b="23205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4F48018A-E6EB-AC8F-5F7F-EC0DAA7366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6" r="778" b="-2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Kurtis </a:t>
            </a:r>
            <a:r>
              <a:rPr lang="en-US" dirty="0" err="1"/>
              <a:t>LamB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47" r="4247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920" r="9920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0853B0-FCD1-953A-7D06-71E46F4F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41" y="2169621"/>
            <a:ext cx="3507850" cy="2558335"/>
          </a:xfrm>
        </p:spPr>
        <p:txBody>
          <a:bodyPr>
            <a:normAutofit/>
          </a:bodyPr>
          <a:lstStyle/>
          <a:p>
            <a:r>
              <a:rPr lang="en-GB" dirty="0"/>
              <a:t>Banking</a:t>
            </a:r>
          </a:p>
          <a:p>
            <a:pPr lvl="1"/>
            <a:r>
              <a:rPr lang="en-GB" dirty="0"/>
              <a:t>Senior Business Partner</a:t>
            </a:r>
          </a:p>
          <a:p>
            <a:r>
              <a:rPr lang="en-GB" dirty="0"/>
              <a:t>Fintech/Insurtech</a:t>
            </a:r>
          </a:p>
          <a:p>
            <a:pPr lvl="1"/>
            <a:r>
              <a:rPr lang="en-GB" dirty="0"/>
              <a:t>Senior DevOps Engineer</a:t>
            </a:r>
          </a:p>
          <a:p>
            <a:r>
              <a:rPr lang="en-GB" dirty="0"/>
              <a:t>Video Games</a:t>
            </a:r>
          </a:p>
          <a:p>
            <a:pPr lvl="1"/>
            <a:r>
              <a:rPr lang="en-GB" dirty="0"/>
              <a:t>Senior Backend Engineer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DEDDD0F-CE85-8AF8-5603-4534C29DFEBF}"/>
              </a:ext>
            </a:extLst>
          </p:cNvPr>
          <p:cNvSpPr txBox="1">
            <a:spLocks/>
          </p:cNvSpPr>
          <p:nvPr/>
        </p:nvSpPr>
        <p:spPr>
          <a:xfrm>
            <a:off x="439704" y="1921357"/>
            <a:ext cx="3507850" cy="25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Senior Backend Engineer</a:t>
            </a:r>
          </a:p>
          <a:p>
            <a:pPr lvl="1"/>
            <a:r>
              <a:rPr lang="en-GB" dirty="0"/>
              <a:t>Cloud Technologies </a:t>
            </a:r>
          </a:p>
          <a:p>
            <a:pPr lvl="1"/>
            <a:r>
              <a:rPr lang="en-GB" dirty="0"/>
              <a:t>Golang / Bash</a:t>
            </a:r>
          </a:p>
          <a:p>
            <a:pPr lvl="1"/>
            <a:r>
              <a:rPr lang="en-GB" dirty="0"/>
              <a:t>DevOps Practices</a:t>
            </a:r>
          </a:p>
          <a:p>
            <a:pPr lvl="1"/>
            <a:r>
              <a:rPr lang="en-GB" dirty="0"/>
              <a:t>Agile Methodology </a:t>
            </a:r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47" r="4247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920" r="9920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DEDDD0F-CE85-8AF8-5603-4534C29DFEBF}"/>
              </a:ext>
            </a:extLst>
          </p:cNvPr>
          <p:cNvSpPr txBox="1">
            <a:spLocks/>
          </p:cNvSpPr>
          <p:nvPr/>
        </p:nvSpPr>
        <p:spPr>
          <a:xfrm>
            <a:off x="439703" y="1921357"/>
            <a:ext cx="5062885" cy="25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Common IT/Digital Roles</a:t>
            </a:r>
          </a:p>
          <a:p>
            <a:r>
              <a:rPr lang="en-GB" dirty="0"/>
              <a:t>Brands In WY</a:t>
            </a:r>
          </a:p>
          <a:p>
            <a:r>
              <a:rPr lang="en-GB" dirty="0"/>
              <a:t>Self Teaching </a:t>
            </a:r>
          </a:p>
          <a:p>
            <a:r>
              <a:rPr lang="en-GB" dirty="0"/>
              <a:t>Self Teaching – Hiring Best Practices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DEE62-7CFF-4901-3056-C46B1822B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69CB-F676-4637-BB6C-8ABAE41A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Common Roles</a:t>
            </a:r>
            <a:endParaRPr lang="ru-RU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32CC40C-6A79-61AA-CC7F-220C2F58D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FD597323-A844-669A-4057-7DA0FA586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EE588727-C308-2E3B-C0BA-AC069A61CD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6105754-0848-E68C-F0F9-6950416049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B6C9E5E-E0F1-59E4-E5A6-D05B3D8050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1760BB0-A06F-3FAF-B665-F6AC0B3F82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AB1AD6E8-6874-0F14-778C-73C3C17082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40A51B24-4506-BC82-0558-4AADA18A8F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622B422-BC3F-1A35-B1F2-54CDE27A1F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82B29AB-224F-FD15-DE76-440A9D0370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C75725-8DF1-8EE4-F44F-8096247D65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56676CB-2B95-F038-8A24-00E1D64041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5AE2E62-7D97-D14D-D9DE-964FC43289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77717CB-BD2B-811A-82DB-E1CB8EE78E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2816D22-E720-E818-803C-78C5483C43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A0EF323-BFC1-EA9A-BFB2-97D409D653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A0B3EEC7-316D-492E-4017-0705EBB733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3F893E3-DD87-FC14-AD49-2D4FCF3FDE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BBEAD8B5-20AA-0827-F0A2-223122A736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2410EB52-0FBC-C561-FD29-B5ED5FDEA6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67C21AD2-B06C-9594-86E3-65AE446E03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EF9ECF6-2083-D764-990F-BCC046FDE5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3FDAC56-CE8E-DA72-78F4-F504F9D70A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01C8DA9-085B-019D-87B4-3FA43E54EB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63A2851-7FCE-87EA-D5E3-ABF99A9A9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C07D93C-D197-04FC-1230-30707DBBE6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F1CF613E-26D0-77C0-2214-E5F8FF543D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0825853-789E-DEBD-43F4-78419D6F58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F7DEA98-EE40-1C6B-D4D4-1CEDA05F0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0692AEC7-E8C4-26FB-2A2B-2CEAA2CEBF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0999987-DF63-3012-BBBE-E27E58F82C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95B54B4-E7B4-D811-044A-0F6EE3C721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C41A817-BD15-343B-A49F-F39A83711F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D6C04108-2B28-46C0-7C60-784B360682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A580F4B1-F8E5-F9B7-6526-E9CFC1913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18350A5-8257-FEE6-2B2C-255BDA41CB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F8F0DC7-1B66-E2B0-013C-E7B415816F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1CBD8EAD-4E75-82DB-89A3-9D672AAE06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B4873940-A1B9-2197-5E37-01090340CB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73263029-D7C8-F674-5EB8-F222B4D59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1D65DD4-C68E-C4D4-DB9B-F69B08878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27E7364-372F-41A7-5728-BA231EB8A3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0D20F03-1AD4-F49A-1793-AFD85D1F03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8D53915C-777B-C6D0-E2B9-597519103F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C7156BE-E017-9782-CE7C-618CADBA3D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715A2D3B-39F6-847B-B438-1F1D6B530D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2F1FA5BE-5D26-867C-32EF-E537CE8759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52307971-F5B4-5C8D-C414-CFBE6562C3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100D2650-24BA-6A0A-5B8E-0F5CC279CD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002F607-B4B1-6E3D-A6D9-579B6929CC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F9383F6-4E75-BD01-F0D7-6D77F19C9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F741D0AC-4214-0E4F-A7A6-36B8106CFE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4126FAE4-4946-A4BF-957A-B28222EEE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28355A4-04F8-7250-BC17-A7DA1A19D4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B0DBE836-BA3C-9A50-2847-9E687608F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362CDCD-4DE1-8AB0-3C4B-F8B5B7C860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EB41051C-6833-0081-3F1F-1BEF201208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975A964A-2F76-0967-ED19-C1998CECD0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6C3827B-54D8-C0EF-B23E-D537C710AD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C1F11578-A387-E73A-F383-E130DDAF16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1EF3EEAE-C2DB-4529-28AB-80ED6E03C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E41C85FA-294F-9581-DF86-439BE67273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2536E718-4558-16FE-7EAE-4F433E7A94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ED81C398-A38A-9B0F-E935-7DA84B8F7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5E6D4C03-AB31-61EB-F4B8-6217BC848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05E01D0-5113-4D65-950D-58580FD2AC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519A233E-4BCD-DD2C-2231-79EC90C594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C1981CC8-15B2-570F-E651-34EE151464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B35843FA-AFBE-9CDE-7CF3-3EC0826A83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03D6E32B-5FA5-95FC-2CEB-94CBC06001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B363663-4769-0B3D-A51C-6C577BA9C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5F057DC9-8CBD-65B3-9849-BCD17DF01C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3A35F869-2448-5520-4E8B-EB53B4622C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72720E2B-3028-31A1-40EE-067BC8538C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1AF5668A-4536-0A5F-D50D-0457C61667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8BF4AE1-60AC-6B08-C3B4-FB35DF08E0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A82B796-D154-8699-000F-57B95B90C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B3EF378-5D61-5DA6-20EC-87FE30A113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F1A3F47-1E53-F03E-1659-25C9A499C8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6C6370AB-7DB1-FAE5-4A0A-A736CB96DC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52B3BFD5-A901-A0C2-4BE6-A704B3E067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C89459F-D2FD-0EF6-5F87-9655B0BE2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80C3134E-F8EC-0A76-1042-EAE72683DD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D0FD3D2C-F27E-5F48-433E-954B6F8A43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E41DFA96-661B-E880-9498-19ADFE4AA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84A0F17-B9BD-C648-75FC-6CEF2A297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AE2B7DA5-0E65-2FE6-7C29-C12C901B51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7BEB5CB-4FE7-6736-A8CC-C3F32E82D9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CB9458B9-6A20-F1A3-1726-0A688066BC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135F2215-2A19-8171-43A5-B07BCDAEBD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53B40051-CE0B-02E2-9B9F-BACF54306F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72803E1-3886-2D39-3D3F-4B2419BE63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BAA34E33-3C27-B496-75EF-BCC63F99DE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493B7F9-323B-2FFD-50F6-9BFEE02C44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D098C6B4-6467-3B77-A734-712400AEF5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CEE2AD6-C0E6-051C-AC57-4F71E67074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FCBE2022-39F4-996D-5697-776EF35D24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9BE15F8E-2D03-FBA3-8F2C-B738B6DDA5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134FAF14-59EC-F982-945B-E73D4FC5C3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6BDD7092-8EF8-8D39-86A9-57DD37FB75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FEBE94DB-11AB-26E8-ECFD-34DC8EDEC8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AE2A1510-9572-89C2-44C1-91D2FBADCE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14021F7-FE69-F038-DCA2-59C57A1744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E52406E-B6B8-1FD7-F4AC-CC351B6614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72047E76-C627-806C-20FE-3B7B27B8B5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8BC60A5A-D9ED-94D8-A0FD-C1B2639625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FE5C2100-91B8-09FD-B2A0-470F70104F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937FDAAB-DAC9-F75A-C562-56C579BC06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F70613D1-E2EC-1329-C54D-A7190F72FF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E777380E-8279-D17B-8EBF-821D7E16D2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5FE68D5-9473-6B0D-F597-99BED53F36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A8AAC559-ED23-442B-D0DF-3819CD378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0DFDA849-C235-AE63-6A2F-89F1FFF7B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84D00CB1-0F95-6DDD-54E1-377D2D88CF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84374644-29F7-D800-2FE6-0F16EE2848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0E766380-2A46-04A0-C316-26E9EC02B8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10FA31A1-0817-8AEC-09C5-F6525EA7EF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054BE1C-389A-DF71-68EB-C01C0A9035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D7220105-5FF6-2ECE-DEC7-8AFE6A2685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77D6A538-A0D3-27AF-60C1-D3A700862D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9D372BC-7CAD-E261-E3A4-1348E020F6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CAA26928-8179-D66C-A08A-9A2E0BA462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864953BF-A79F-06C5-0D61-F557E28FBF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A41D74FB-735F-D43E-C4B8-429BC538E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9345E301-0FFF-0B0C-7599-A2BF219F9A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81CEA24E-E2A0-2429-BB90-AC410668C4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74BCCC04-F249-536C-7C24-A5C36F6676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7B6FF13E-1866-8B6C-7757-FD5F65EAE8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C6930D5-99AF-4476-ED0F-C9901D116E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6CC0258-4684-A5FD-DD94-02D3087EEF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672AC36-39C1-13B5-0EF3-218F2AF713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73D275B1-37AD-DD45-4ACD-B173837F90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5209464F-ACD7-DB68-10AF-FE12925774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D0C36BD6-C4E7-2B0F-7F6A-94E0B66B5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66BF7458-C3A3-86EE-0413-0D7904DDD8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84FDD10-F2F7-6A6E-6245-CE13BB45FB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61123E85-BACB-C0A8-BCED-90FF46D7C4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8C0A1120-66C0-2CA6-E18D-54DB9AF81E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4F2426D4-C09E-B4CC-E225-439A36B9A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6A04FF55-DE27-8211-A486-0FDF14DE8C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58896ACE-886B-522F-F4F8-8841C3D218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A497E471-429D-21F1-0292-0904AA843D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DDEEC0-B7AC-3273-8393-727154CAA2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6AB7D1EB-F8F9-1A6B-72EE-F52E143EE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FD3677DC-FF86-8CD2-1832-B8EFF207D4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28CA452F-2571-654C-B745-831EDEA430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03084EC4-3FAC-2DC2-08DF-2F5C1EAB29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119A38B5-20AB-7BD4-A0DC-DCD955FA20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08ECD93-C0B1-FA90-A37F-E02B79F586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9438C12D-A17C-86CF-D5E2-FF1E7138D6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778A298F-5E9D-B95F-ABD4-144E8A3C9B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FDD528E6-ED31-ECDF-DDAD-3720A2350A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BF65D28D-BF1F-FA31-75C6-728FA1A6E2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D264BA0D-90E0-2F47-8E97-BD169F16E9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9C81715F-293D-5895-CD2E-33E2D6F690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F3968378-65D3-81C2-FD0F-15BABD741F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482E7F0A-ED7F-4DC0-5E6F-0CE9C906C6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43CDDB8-A195-F201-A9D0-B74A4E4A8E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1520CB98-76B2-90E9-9C04-3D3ED4B950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DE7C1EE5-6490-49A5-A0E3-292C8E607A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275DF25-CEF4-A890-5BA9-59C2C7A054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E98144AA-72CF-DC1C-136F-3A8B7E371A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2E29A0-CB76-ABFF-B039-6A609F1A32FB}"/>
              </a:ext>
            </a:extLst>
          </p:cNvPr>
          <p:cNvSpPr txBox="1"/>
          <p:nvPr/>
        </p:nvSpPr>
        <p:spPr>
          <a:xfrm>
            <a:off x="757988" y="2065867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Service Desk – Keeping peoples IT devices Working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005-C224-7743-E353-D7C76D81C0DA}"/>
              </a:ext>
            </a:extLst>
          </p:cNvPr>
          <p:cNvSpPr txBox="1"/>
          <p:nvPr/>
        </p:nvSpPr>
        <p:spPr>
          <a:xfrm>
            <a:off x="757987" y="2692290"/>
            <a:ext cx="961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Web/Software/Database/Network/Cloud/Data Engineers – Maintain/Build the products and services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7B582-308D-C826-9460-E16D2094B7B7}"/>
              </a:ext>
            </a:extLst>
          </p:cNvPr>
          <p:cNvSpPr txBox="1"/>
          <p:nvPr/>
        </p:nvSpPr>
        <p:spPr>
          <a:xfrm>
            <a:off x="768952" y="3357309"/>
            <a:ext cx="903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 Managers/Product Owners – Delivering projects of varying scale for organisations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4A1A0-A65C-1534-3AF4-297AAC06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4AA1-42CC-3B9A-F1B8-E566897B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Brands With IT and Digital Presence In West Yorkshire</a:t>
            </a:r>
            <a:endParaRPr lang="ru-RU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EB8263C-8588-6329-6D63-1D68F1AA9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911FA85F-6EDF-576E-BC98-65008B6469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8030196-DBA9-AD43-B644-6E215F0B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E706760-60F4-E30C-F322-D0CCC92D97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1298C77-4699-471D-546C-AB57C39C6E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7D5DAED0-7091-E58D-DD27-5768BA54CD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97749E0-F034-4BBE-5071-61CC3D22DB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D7C6E39-CD70-89EB-33CB-751ACFD67D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8D8028E-9650-6A95-2FE6-E81BE55019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4183C16-44A2-726C-7003-B302B4A805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5CAC1D4-C539-1A9F-D54F-DE0DE86BB9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62E5FAE6-8AEC-F601-A02A-AC586E0F1A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8012143-EFB1-A357-A766-907B55F0F6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A40B7E7-5BCD-29D1-03B8-B789C970E2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5EC49D8-68CC-9A98-942B-92EB2777A8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741DF83-D63E-55F4-288E-AF9EEC95D1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54009D48-5F08-610B-A179-2A991AC984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833E0964-44A7-422A-35E3-279EB52444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7F75F56-6CB5-58CD-E135-8E7495E432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80B6A2BA-B4C0-ED59-02D5-1ED26CE181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78F2580-6474-7128-F2B7-3D457715FE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D3DC5D0-D1F1-7686-644A-E0D3AC47D2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EEF91BE-32F4-5223-011C-AB1F2CA8FB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69F6B5F-60CB-9154-8474-2566F2FCD5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15EB09F-EADB-AFF6-FCE3-9BCD7650BD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0734E14-5CAC-171D-334E-5A2431667E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F6D5BE29-BCD6-0618-F279-AC73EBEE72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7E72E12-7E9D-0D5D-13C7-75FB0BE1E6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A758D7B-B71C-9099-2D48-04F0E09F57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10FE310-A4CD-1F22-99A7-D731B2D76B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DA121CCF-4DEA-7E54-13C3-7012A55A82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0D437A37-A2FF-17BF-CDFF-4495A0F1FA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0716A14-A90A-6ED8-66B8-A906300A6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6561A0E9-DF6A-43C5-C7CF-C56534FC4D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FF72696-84FF-CB50-8516-6A640F43AA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C44A498-7E21-27DF-293C-A12E85B02E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0FAD4D3-34F8-07CB-DFA2-8D7F4DAB2A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FBC605B-68B9-736E-F205-98B29A098B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980BEA02-9631-8786-A3C7-CEA40BDA10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88E00CC4-E7CD-FB57-C4D1-5A1A538D4A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7E67B4D-E041-ECD6-FD24-12BCD1BA52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19AD0772-AE12-C217-CDFA-E2EA1BA69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B132800-A65C-D315-0E83-841B7EA8B7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04E79F12-F1CE-F287-1D38-9CEA436EF7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1FC2AB0-D048-221A-E9AE-D21C25D5C0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0565922D-7673-61C9-1786-98449EB8D7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662F52E4-C1AD-3E58-AD44-F69E27F6FD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346CB18B-B5E5-CBF6-DE92-A2E509CDEC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D590D219-0959-238B-DB41-7379107FA0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2D316A1-F024-5C2F-92D5-5E84DC1B07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F8322F8B-0BA4-DB36-6217-1C8E99EA3A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B2F3B264-C65A-927B-C78A-70FC26C592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03EC33E4-5B5C-6D1E-88D6-D715382C5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E5162BA2-70E1-55ED-C3C9-4F9BDA0F2D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55AC0AD-382E-25D5-6F2E-BE669517B8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172D0CA-B40B-9FCC-5F25-9EBB2B6413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DAFD82DF-45A9-BBF0-F700-7EBE527092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B761479-7E62-A556-4E9D-738143F33D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D4565A95-FCB6-E4C3-C6EA-F9668FDBC0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5D4D0474-21AF-9EF6-A8BB-2CCCB9F948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0D3385A1-8473-C95F-85D3-C608C1DA97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D3845E40-C859-1F26-0026-B4A6BB7A2F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56A85AAF-6B89-2E51-4B82-16E77B535C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2C173EF5-1ECF-8978-E92D-2619B96C6A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08078CD4-41C9-4985-971B-02C27AE5CB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DDAEB5A5-8AEA-D36B-9578-2AE71C338B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89412C03-401A-4313-D51D-23B426B5DF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BA7102DD-1B42-96AB-41A7-B81290E7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38227DF-945B-7466-8AF3-198EF6A359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5C55E7FB-E370-A02C-78F6-C4AA472112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BDBAA1E-14D1-3003-5392-338FB76F42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6A0EF94C-F5D8-4A37-F251-ECBF7648F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747902F-DA31-B5E8-BB38-247894968A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18EBFA2-0318-3B0F-765C-4E3905ED1B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A07C53AE-673E-BF44-6CA1-33931142D7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683AF9BC-F02D-9A7D-5AA2-AAE550D68C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0406CF8D-72D7-33A1-0CBE-43C830BD8C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14EC3B9-58AA-6C53-A758-04B5FB813C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8007BE1B-5F19-C778-A5C3-9C3957F125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917349-62FF-78B9-0B3C-835F27A5B1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EA891740-AD65-6C43-CBF4-A627DB39E5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A05DBB5-234E-75A3-EF0D-AD28B6741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4AFF376F-5125-F35B-07CD-E8DCD087A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547EAD9E-86A2-C138-0620-C7BCD5A65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EBFB2A60-0AE8-2CCA-351C-5BA3D59836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16C8558A-12EF-C6D8-3FDA-14C31D882A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2EA5D13-F186-0D8C-7950-55C193B3AF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F9DF625-8F42-87EA-B2AA-961FF85C58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40D056D-0E4C-8666-3AD2-A77C4BB00F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D97023C4-1B92-3040-ABC3-BC56BD8A8D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13584E4-3CD0-99FF-D159-102919E500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E94AB6F4-6CA0-0EF9-0724-6BDA8B5D0B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9AC74F47-3E9A-F469-0727-E4AE6850BE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7CEB1847-FADB-23F3-47A0-E74A16A846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AE0D7BC1-901E-D802-C11C-83BDF9E509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3F6DB48B-6AFC-1569-05FA-A6758F773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EF847E33-6126-5365-CE76-E6A1D8EEBB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E732FCA-DF60-9665-D8F3-99B5B0F34C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DD1B69E1-A86E-A25A-5CAE-2AECDBC088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4214D08-46A5-3462-E2F1-B5781C8A0A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87A3BD8A-D516-5982-1A1F-3E9E194A4B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176114-8FF8-ECD8-6A24-B0C2B8E233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8C821C1C-5A21-01A0-C173-4C63394953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CF8E716-7D86-82CA-A7EC-5077848E49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B31BB339-19F3-4545-E422-019943D478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7924AF18-5469-018F-C705-1F67F8067B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95919500-6C49-22E1-DB90-A9755C7767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44C1DAE6-EF92-9657-774F-00B9F35121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0AB6CF80-841C-7470-3EDD-1309C9D158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12F0B0E8-0D2F-A77C-FE56-4EC75CCC88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78C0148C-71CC-D6FD-9164-F498BF6B18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5553D1D-D3B8-6DA3-5E7B-EF7ADF43CD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DC370F78-449D-9EA0-E9E3-F22055D7C0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950A521B-02EE-2D05-9D7C-0F1F538BBE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9AADC16-E316-19FD-20EB-5220FA2C7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7F8E13C7-4B50-465C-2FB5-5E1672A734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E2254138-250A-9272-A312-313FE2E680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AE945A7-4D90-3FB7-207B-D516BF6D77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48D87CD-674B-4F58-0DBF-34E3FE7AA3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841C91F8-D6CE-A117-438F-2CCE5CD286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205A6577-F97A-12EE-50CF-A1F43F7B7B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F1717F5B-1F62-9130-7DB2-E5D023D61A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EA2F8B6A-39DF-3BD1-DE45-4CE86340F1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87AED106-0099-C2F1-DA3E-CEEE35C05C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9E04C80C-58E6-0F95-5949-070C48CC6E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ECD111DB-32AA-86D4-4FB8-9525D3F723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64C89B82-BEE5-4F18-561E-9D696E8F70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3F45F02-90F4-1AE4-6214-D94E8354A3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96E0C010-4AC3-F7BE-35E5-BBFF1FDE6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09DF24F-99A2-82F3-FDB3-57B42F4282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BFA3E976-7B23-4B85-B8E9-C8023E4422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C15D93E0-FED0-6348-D403-B000B7C033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57B6D5D-55A4-309E-1726-EBEB279794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AB3664B5-F7B8-A348-8456-F323315547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A385A250-2415-FF7F-F60C-455625968F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1A3909C1-7ADF-4D7E-1613-10AA4A87B8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D366C90-E429-F845-BB40-FF666A5D7F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52EBB6D3-43E5-4F6A-C1BA-F024721565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71B7313B-2EC3-6978-BB04-95F87F7E0A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2DC78C89-089F-8E30-2147-F90180375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89FF9709-7680-2A47-1ABF-4B21DA2EDD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B8BC7905-24CD-89D3-6AFE-FCBF817C96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40B9D80D-E32C-AC30-C4D4-274AD4463F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797606B9-2C53-7E2B-2341-E45C9A7B96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6CB519C2-0C94-CCB7-4F87-2EB4270202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9B35D8E-06DD-9B5F-4DA2-50D9515F61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C9C7A948-00C5-C966-BADA-7241969C8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C29FA652-5B4A-40AF-441E-078BC9DE96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5FB09352-DBC8-E798-1D4C-FE8A8AF298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BFB26738-10FF-E832-D84F-2E28C845C6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64D41552-773A-2DD6-7302-3A26FAD64F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D4BAD47-979B-F7A0-A204-9C66C23A09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BDA019F0-27C6-1D36-B13B-66DA1B7A4F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6B78D438-45FB-167C-5D7C-39BF39BBF6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F03CA8BE-8D99-877E-8E08-E6C7849613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A251FEE0-7DC0-83AE-EA01-51560FBE5A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41FD1904-B362-3F1D-3525-2705F89233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591CA4C-54A6-3CD0-51EB-4708848862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1C0FD402-F7BA-3324-97A0-87DE4F95C7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929EE7D2-008D-2D8B-C952-13417E762F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4C17AE31-B22B-0D83-639E-DC15871567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6B15AA5E-B154-3547-CD7C-8874D6A97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613F0-9A45-4E2E-CDB4-45AF90A1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3" y="1898464"/>
            <a:ext cx="2501118" cy="15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ckajob - Jet2.com and Jet2Holidays">
            <a:extLst>
              <a:ext uri="{FF2B5EF4-FFF2-40B4-BE49-F238E27FC236}">
                <a16:creationId xmlns:a16="http://schemas.microsoft.com/office/drawing/2014/main" id="{562DB14C-997E-46DF-608E-0B7D5052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86" y="1116632"/>
            <a:ext cx="1757607" cy="17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annel 4 - Wikipedia">
            <a:extLst>
              <a:ext uri="{FF2B5EF4-FFF2-40B4-BE49-F238E27FC236}">
                <a16:creationId xmlns:a16="http://schemas.microsoft.com/office/drawing/2014/main" id="{0A4E08CF-E878-0579-D3ED-E726C223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99" y="1847162"/>
            <a:ext cx="837413" cy="11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2C351C8-D5B2-968E-8FE8-43B7BCFF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00" y="3682764"/>
            <a:ext cx="2580343" cy="3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rst direct | IAB UK">
            <a:extLst>
              <a:ext uri="{FF2B5EF4-FFF2-40B4-BE49-F238E27FC236}">
                <a16:creationId xmlns:a16="http://schemas.microsoft.com/office/drawing/2014/main" id="{95688042-633F-5A17-F2B7-9AF1CED36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25162" r="10956" b="24810"/>
          <a:stretch/>
        </p:blipFill>
        <p:spPr bwMode="auto">
          <a:xfrm>
            <a:off x="281526" y="3924190"/>
            <a:ext cx="896352" cy="5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loyds Logo • Download Lloyds Banking Group vector logo SVG ...">
            <a:extLst>
              <a:ext uri="{FF2B5EF4-FFF2-40B4-BE49-F238E27FC236}">
                <a16:creationId xmlns:a16="http://schemas.microsoft.com/office/drawing/2014/main" id="{3BCA7CCE-7D53-FC90-D59B-DE867761A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30796" r="18760" b="28875"/>
          <a:stretch/>
        </p:blipFill>
        <p:spPr bwMode="auto">
          <a:xfrm>
            <a:off x="1210376" y="3877516"/>
            <a:ext cx="1594184" cy="7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ansunion logo and symbol, meaning, history, PNG">
            <a:extLst>
              <a:ext uri="{FF2B5EF4-FFF2-40B4-BE49-F238E27FC236}">
                <a16:creationId xmlns:a16="http://schemas.microsoft.com/office/drawing/2014/main" id="{7F0B619B-E5F7-6EAC-1A20-6B6EFEF1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2" y="4618727"/>
            <a:ext cx="1484590" cy="8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xperian - Wikipedia">
            <a:extLst>
              <a:ext uri="{FF2B5EF4-FFF2-40B4-BE49-F238E27FC236}">
                <a16:creationId xmlns:a16="http://schemas.microsoft.com/office/drawing/2014/main" id="{A3943E08-9565-E6F6-DDE1-FE277F11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12" y="4558060"/>
            <a:ext cx="2561647" cy="8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he NHS Digital logo - NHS Digital">
            <a:extLst>
              <a:ext uri="{FF2B5EF4-FFF2-40B4-BE49-F238E27FC236}">
                <a16:creationId xmlns:a16="http://schemas.microsoft.com/office/drawing/2014/main" id="{4E53E3A6-EDB3-3AB2-89CD-0418CDED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11" y="5088299"/>
            <a:ext cx="1584314" cy="12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ghd">
            <a:extLst>
              <a:ext uri="{FF2B5EF4-FFF2-40B4-BE49-F238E27FC236}">
                <a16:creationId xmlns:a16="http://schemas.microsoft.com/office/drawing/2014/main" id="{A7459CBA-BC54-D7E0-55E0-0D578245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2" y="5310732"/>
            <a:ext cx="1216344" cy="12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536 Burberry Logo Royalty-Free Images, Stock Photos ...">
            <a:extLst>
              <a:ext uri="{FF2B5EF4-FFF2-40B4-BE49-F238E27FC236}">
                <a16:creationId xmlns:a16="http://schemas.microsoft.com/office/drawing/2014/main" id="{C0A4BFD3-FC5F-2968-85C0-653B9DFF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53" y="5205731"/>
            <a:ext cx="1660518" cy="11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SDA Logo and symbol, meaning, history, PNG, brand">
            <a:extLst>
              <a:ext uri="{FF2B5EF4-FFF2-40B4-BE49-F238E27FC236}">
                <a16:creationId xmlns:a16="http://schemas.microsoft.com/office/drawing/2014/main" id="{72B152F7-D21F-1E3F-CC14-2153BFEB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32" y="3287434"/>
            <a:ext cx="2140437" cy="14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Morrisons Logo and symbol, meaning, history, PNG, brand">
            <a:extLst>
              <a:ext uri="{FF2B5EF4-FFF2-40B4-BE49-F238E27FC236}">
                <a16:creationId xmlns:a16="http://schemas.microsoft.com/office/drawing/2014/main" id="{429A1426-EA45-5138-A3E1-5EF0D0B8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03" y="2714655"/>
            <a:ext cx="1819243" cy="10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EMIS Group – The LPI">
            <a:extLst>
              <a:ext uri="{FF2B5EF4-FFF2-40B4-BE49-F238E27FC236}">
                <a16:creationId xmlns:a16="http://schemas.microsoft.com/office/drawing/2014/main" id="{173ADC24-12FD-7844-F451-6CD7CDB1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952" y="5167234"/>
            <a:ext cx="1127253" cy="11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DA61E-13CB-5777-4382-C53A00CE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519F-ED9A-9BD7-FA29-0C928541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Digital Agencies In West Yorkshire</a:t>
            </a:r>
            <a:endParaRPr lang="ru-RU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38C29B9-85CC-EBAB-AC69-2A84CA419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264F3251-6DE8-9B49-23C0-5C48414DA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2EBF053-ECE2-D480-17ED-D80BAA22C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1B1BFEE-0F34-5FC2-1D8D-EEE5072C21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48990769-03CD-F1F7-B86F-1F5167B4DA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1D6BA59-9E47-E733-B437-CC6F677EFD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C43E207-4C6D-6A34-FF66-5CF276A50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E3EAAC84-9E68-85B2-3BBF-9B35973804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AF73759-6839-8150-83BF-CC1FC86F70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C0F911-6BE1-081F-7D14-559B3E0180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C773EBA3-FE2B-BE23-0D28-C34AEE1826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0E7DA9C-E189-700B-F92B-88CB95AEFC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E337731-3CE6-3314-0B01-B5D215D7DD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58A125E-C3E6-BA9C-F5BE-77F3801C96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175CEB45-5BE0-9246-0823-CD1D5C4A83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5A3ADB2-1B7A-3BC7-BE6B-90F106B27B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D4DE8BA-3568-AAB4-155E-82FA301A0B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B5200A3-1AAE-A71D-DAB0-9BDBB3E1AF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81038F9-4D9F-BE44-AC2C-71C1DA1627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D37FEB0-5C9B-0BBE-35F4-D3C0670E10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1A1BF43-3E52-63A1-4317-6EAAD6026C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4C84D45-DA68-9AC6-3965-ABAC0AA27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C7BA6A87-20A7-07EC-0DE3-ADE4B66508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0658C6C-28A7-CC73-D50C-BE0620099F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3DC709B8-1C9A-580A-6ED4-8813A84CB1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1182E5DB-8ED2-0B80-D595-14F1E2B0C1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93BECD6F-614F-58AF-6196-CB0A67A40A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C5CFA20-D0FE-B11A-3BD8-8F9B280A1E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F82FE041-4C0B-6D1B-EF5F-63BFF66434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07ED077C-9061-EE96-0C7D-03D75B43C2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F6D65495-3271-AF6B-2E41-AE63320079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6D0DA8B-C92E-28EB-49A6-ABD40303C9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D668C1B7-0C80-3E3D-BB7B-95D852760A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A8AF409-D045-D7FE-52AC-BBF029FA5A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F5D28F31-3DCF-1230-40D2-5FAB1DE968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E0228740-3F2B-6B19-CA7E-F83E03A44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99DC065D-E813-0D56-EF75-FC2236EA53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4D22821-D4B0-E10C-E15A-FA209C71EA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E251EAF-560D-7547-0C8F-987E40D2A7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28BDE938-3703-66F2-2418-47673ECCCC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0D3B17AE-8B75-D86A-44DE-1F94A428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32C293F-DC8E-F8A5-6D65-DC1BAED157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279F485C-6549-B264-E6AF-6ECA0EFB95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E4316C4-E307-D683-3AD6-DA03BE93C1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4EFFD60-A676-0DB3-789E-F83AC9F048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CCEA348E-F44A-78E8-D0DF-887D9D35AC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C43D81F-4609-BB40-CB15-7642272475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7057057-85E6-DB4B-CD6F-EC899BDF7A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A814416B-3FDE-CCF8-CB22-0580B2BE3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CB9A336D-72DF-5107-E333-968C5D269A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7A6F5EC-3189-8671-CC94-8B853B9083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A52704E-1882-46D3-BC3A-434EC24699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53D74773-2B5D-9963-8BB1-90D2292F3B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3A3C771-2F5C-703F-40CF-E8060905BE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D1EB5E27-760C-B36E-5824-D8190BC711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7B1CB2B-4714-3AEA-BA9B-B913D3CC8E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4F40E042-5A99-1D0F-41B3-2122AE9D70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4AF6FACB-D7EC-C536-ECEE-F5C43697EC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9ED42236-3151-610A-F381-F87DB23414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07955772-A3A8-A5A2-7328-2B78AC1CBF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456CB3F-965E-509F-9D35-1D0D9009E3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BCA3A45-9B21-BFF0-0717-39079A12DB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7A2369A-DBCC-1BFD-07F7-1BA4E4A5B6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E2D0314-9480-80D5-6717-AB60EC2033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C1CDB09E-35CD-4580-DA76-5FC442C91A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9BA1EA10-2F41-33C8-EFD1-CAD7E9817B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BCF0E8F-875F-9845-6C67-FCDF7CE18A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A3936F4-762D-E9F2-8947-776AEC714E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CDF014A2-0FAE-257F-B937-47EAB7259C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27EA6DF1-F2CA-3756-3173-69E0987AEB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908A5D4-39EF-F179-D618-3D9796612C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9F4F3B9-4E91-A1B8-83E6-4E7A4991EE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94375EBE-A058-FBB0-5A64-EC81A38907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5C282E8C-749A-0F18-5895-A0537AE740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46A74484-2BAF-5F23-16A7-103187F3B2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08FBFC89-6653-CD84-7444-23AE29BA2E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61F75592-F255-7C9D-36F7-EB0419AF1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5AE84828-6A7A-EEFE-EE5D-17A86CFE0F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28D1703-7E6D-F29E-1213-46566A2F77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45DDC4C3-C26B-C336-9EE4-C5AC07024F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081ADBCE-558B-8CD7-F86B-BE08DBCE74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CE80B66-A2B0-A230-893F-8C87ACE3F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032F3771-0129-A0C9-F7F0-33910E867D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FF6561AA-BA4E-888A-0F9D-02AA2EADBF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04D228B3-5893-C28F-9506-3E784FECBD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6BE4DBD8-1FD1-894B-15E9-1C9F42F98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A6E95F94-0106-DA2C-D63D-A1D85EE9C4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64D8B37-4EB7-A713-EFF8-875A4A225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795BFBA-2D08-2328-E5E0-D9FA7A86ED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4495C1CC-D22C-9750-4546-DD69D782D5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730D614D-8B38-5671-F958-24A5ADAA60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73A961B-D68B-4EA3-6281-615C4E8674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A68815CE-971F-1CCF-9D3C-BEC2E3B1C6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F5637C0C-7C86-A8AB-0ADF-EC9AED10E0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FB0F167D-0C8B-8F44-5798-2513CEF7CC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4D856B07-8D32-F738-0E10-8FF18FA1C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89104924-D0E9-5E40-8FF8-BC34DFE969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E526726-259A-65B0-CE7C-9E7B9E4046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3F922D52-6905-AEBF-96A8-FC63F0D543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B39B9990-AF3E-9F0D-113E-F2D99332BB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C3DA6891-3F79-63D3-DD23-9A022AA148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E5FD7397-FF79-E612-AC0D-97653AE0C9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0AC61AE6-085D-DA7D-B41A-F451AD7716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4FEC6564-5A54-4137-F459-581374E077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6B586C91-9812-F4BF-E4DD-E5F2AF077A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D646FF6-0DD7-A799-9D7C-23638B068A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0D302F4C-9CCF-69B0-8C5F-F8E6932DC6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20DFDF12-97BB-AF69-9D2E-D0505BB3FF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9911DF2D-3681-038A-A45E-2C5E9B7241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054779A9-FBB8-81BA-AF5A-8E9625C70A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4BBD28DC-5405-AFBC-38D3-3C9AF3F453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9B522E9B-435A-CAF1-159B-997D1E43A5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DA111B5-7F50-5303-2A0B-F421C32369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CBB1A9B9-9495-EAD7-62A3-9A3CC8F11E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DF9228C8-2711-8214-8E92-630854F9DC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08663B0-FA2A-2965-0AE0-9C897FBAC2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0637354E-48B6-9B1D-3E7A-C42E3A8846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D9FD162-3225-2E88-D353-041848467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2418051-C032-F866-E6A6-93E842A8C6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89F2C880-8943-5252-C154-1FD4890C4C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A81D951A-972C-D5BB-A107-15C141EF6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6B9C54C-5E5D-9299-7B91-0DA1B96B2A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AD5FD284-9859-39B4-5557-E197FB0ABD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DBF4BF26-1BFD-6C81-6423-F431430845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E1B67955-4E46-3279-93FA-BB0CD20938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12AEAD18-62C4-C0F4-7C2C-51F03E8B2A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839411D1-EB02-26C4-56B6-AC0930C3C6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04FA88F-EAE6-B740-9ECC-26A7B27DB3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5215934E-E11F-8A8E-5865-1634A9B883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05B9B055-9329-D67B-89F2-AC24AFFA71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751A9808-F18E-6D66-19E9-1E601CEDB3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D65BF9F-EE5E-8208-FF1A-B6EC7427C4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E4A3F7A8-70A7-C6C2-7C20-5DBF32B38A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A85B655-5D83-246F-9D82-F525721B93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66718EF0-E001-1650-EB0B-3FBF308A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FC447713-594E-C631-46E4-DF38C2687F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DC174C09-8D05-F0B4-6F77-6B79660090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8336C18F-7921-362B-CC69-79BB3C43A6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A4799C46-468C-5287-0F08-7D3DD24582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CE5F1FB5-41C3-7929-2E9A-2023EF062F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4629A07D-EA13-B10C-2740-EDCB81A30F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70F9C7F8-7DCF-E61B-DBE2-6DF21EFE6E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8BD3B253-B37E-AC18-859A-5D22BB5CB3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623A6DDD-67E5-83D4-FFB7-D424D8B51E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380C0EBF-0D0A-952B-382C-148BF0BE49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9FFB6B82-391F-9151-6C81-A47C16C202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AC6AAD2B-580B-9A06-A25A-6841077815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2DDBF91F-3B3C-F0F4-D0FF-082E15991C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FECFD697-0FDD-37E6-213F-E4026A7659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68C53ADC-8892-9B44-E0AC-E9C8B3EEA4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EB905962-F41B-CF6A-F45E-333FF755EF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35CDC2A3-2FB3-3762-23F2-1EF60300A9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DA980500-3F07-1FCE-23CE-A618DF054B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377E8BDA-DCB3-A54D-4438-6AD7A5F6BC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7FD0298E-58D7-311E-E8D5-45C7F4F53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2C40C337-AEB2-13AC-0A28-92207EC945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E495D8C3-DF81-3F1F-ED7C-866A7E4ED7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96D6A91-1E9B-F5BA-0251-55FA062954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B74EB2FB-0E52-92DC-B3D9-1B456E48FF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DE1BE281-FA35-C677-3A35-046403EC8B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D7547A4C-C3D2-3722-4852-8AA5ECF9A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DDA8C395-C482-C55C-2D27-D04362B07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 descr="Brandfetch | BJSS Logos &amp; Brand Assets">
            <a:extLst>
              <a:ext uri="{FF2B5EF4-FFF2-40B4-BE49-F238E27FC236}">
                <a16:creationId xmlns:a16="http://schemas.microsoft.com/office/drawing/2014/main" id="{2D29DF98-D48D-D79F-2F9C-991A2819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9" y="2618630"/>
            <a:ext cx="1456268" cy="14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D Digital: developing &amp; delivering digital products and ...">
            <a:extLst>
              <a:ext uri="{FF2B5EF4-FFF2-40B4-BE49-F238E27FC236}">
                <a16:creationId xmlns:a16="http://schemas.microsoft.com/office/drawing/2014/main" id="{7DD3FAE0-110B-5ECD-28AF-D3A541FA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58" y="2565568"/>
            <a:ext cx="1447855" cy="14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finity Works - GCP">
            <a:extLst>
              <a:ext uri="{FF2B5EF4-FFF2-40B4-BE49-F238E27FC236}">
                <a16:creationId xmlns:a16="http://schemas.microsoft.com/office/drawing/2014/main" id="{CB9B21E0-4F35-3230-80DF-CA78F3BE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18" y="2623789"/>
            <a:ext cx="3186822" cy="13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C4EE-C801-A1F2-E3DA-14CE61DC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2062">
            <a:extLst>
              <a:ext uri="{FF2B5EF4-FFF2-40B4-BE49-F238E27FC236}">
                <a16:creationId xmlns:a16="http://schemas.microsoft.com/office/drawing/2014/main" id="{E5AA88FA-FA9B-40A0-AB33-86E7729DA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2E8C5-AC45-590F-5035-6E33771B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7" y="2250385"/>
            <a:ext cx="4529422" cy="26010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Self Teaching -</a:t>
            </a:r>
            <a:br>
              <a:rPr lang="en-US" sz="4800" dirty="0"/>
            </a:br>
            <a:r>
              <a:rPr lang="en-US" sz="4800" dirty="0"/>
              <a:t>Cloud Certs</a:t>
            </a:r>
          </a:p>
        </p:txBody>
      </p: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6544AC07-5923-4A40-8D2F-FFEF22D1F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0694CB61-0852-4307-8444-FD1F47595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7C5FEC87-9BDE-40D6-B68C-1DE0A9451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49447185-3D2A-4395-A7AE-EAFCF3696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A3421CA5-6701-46EB-B253-CBBD875BB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ADFD06EB-F698-4B48-8E68-F557D8A6F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32C6C7F9-5A4D-429D-BBD2-0D4CF706C9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81519EDE-F405-4B11-9AD0-AA4EBAF61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5654EF79-C8BF-422C-9C3B-193FC28AC6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B6B68D5B-D2C3-4A84-A14F-D2A75FB501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1A9A072F-4BFD-4D72-A2F4-6A32819E28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80CAD00C-6A05-4FE3-8DC0-F0F6097BE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DD042AD5-0F18-4F00-ADEB-8F1583101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A28B43B9-193D-4B02-B4A7-5A4C03E3DF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0F08AF85-7819-42C3-B400-ECDB52291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FE4772C9-DB0E-465D-8C0A-F163E4ED43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D9300273-AEAB-49F8-BF18-B0AA62E44E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0CEC4D2E-4C82-4269-AF46-66F3574E8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DC93B8C8-AE09-40F1-9577-6FA732F7C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7A858935-A9D1-4E3A-A691-03784E005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9152255C-B3C0-48F4-96F5-1DEC816266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1D560447-EE3B-4FE4-9D12-C7CF88AF75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52A341C0-817C-4783-9887-D94CF5862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>
              <a:extLst>
                <a:ext uri="{FF2B5EF4-FFF2-40B4-BE49-F238E27FC236}">
                  <a16:creationId xmlns:a16="http://schemas.microsoft.com/office/drawing/2014/main" id="{0A881B40-D25F-454F-B6C6-09BB07103F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01DD369B-241A-442B-86F5-8B027C1156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CC60A66A-8A51-4DC3-A199-9048ACD8B0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>
              <a:extLst>
                <a:ext uri="{FF2B5EF4-FFF2-40B4-BE49-F238E27FC236}">
                  <a16:creationId xmlns:a16="http://schemas.microsoft.com/office/drawing/2014/main" id="{9373C43C-8B30-40C8-955E-CECAF9B5A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Straight Connector 2091">
              <a:extLst>
                <a:ext uri="{FF2B5EF4-FFF2-40B4-BE49-F238E27FC236}">
                  <a16:creationId xmlns:a16="http://schemas.microsoft.com/office/drawing/2014/main" id="{C38AD4A7-546C-4A96-88CE-536BD22F8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Straight Connector 2092">
              <a:extLst>
                <a:ext uri="{FF2B5EF4-FFF2-40B4-BE49-F238E27FC236}">
                  <a16:creationId xmlns:a16="http://schemas.microsoft.com/office/drawing/2014/main" id="{CEE3C720-6AA4-4137-8BBD-E8AA13D59E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4" name="Straight Connector 2093">
              <a:extLst>
                <a:ext uri="{FF2B5EF4-FFF2-40B4-BE49-F238E27FC236}">
                  <a16:creationId xmlns:a16="http://schemas.microsoft.com/office/drawing/2014/main" id="{D87AF71F-CF02-470C-8801-05A69973B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>
              <a:extLst>
                <a:ext uri="{FF2B5EF4-FFF2-40B4-BE49-F238E27FC236}">
                  <a16:creationId xmlns:a16="http://schemas.microsoft.com/office/drawing/2014/main" id="{F7190EEC-9264-49C3-8E1A-2766773F5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6" name="Straight Connector 2095">
              <a:extLst>
                <a:ext uri="{FF2B5EF4-FFF2-40B4-BE49-F238E27FC236}">
                  <a16:creationId xmlns:a16="http://schemas.microsoft.com/office/drawing/2014/main" id="{B816ED78-B2C8-42C0-9B64-9F4055ADE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id="{817CF88F-DC12-4523-AAD6-79A5BDC07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id="{83E64DFD-8E87-4017-BE2A-5E08B0765E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5D9246F2-AC5F-4DC8-864A-73DBC8A12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id="{3949340A-5E3C-4D66-A706-363166984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>
              <a:extLst>
                <a:ext uri="{FF2B5EF4-FFF2-40B4-BE49-F238E27FC236}">
                  <a16:creationId xmlns:a16="http://schemas.microsoft.com/office/drawing/2014/main" id="{24D1870D-FEBA-4695-88A5-4E6B9BC941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id="{DA48B514-F080-4377-86A2-22B127CDF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id="{01D730E2-CBAB-431E-8AE1-8AE56B09A4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>
              <a:extLst>
                <a:ext uri="{FF2B5EF4-FFF2-40B4-BE49-F238E27FC236}">
                  <a16:creationId xmlns:a16="http://schemas.microsoft.com/office/drawing/2014/main" id="{10DAC01E-089B-4BE2-9AD1-C05D372715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>
              <a:extLst>
                <a:ext uri="{FF2B5EF4-FFF2-40B4-BE49-F238E27FC236}">
                  <a16:creationId xmlns:a16="http://schemas.microsoft.com/office/drawing/2014/main" id="{F52AD4D7-3EAD-43BF-9403-00ECCAD4E3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>
              <a:extLst>
                <a:ext uri="{FF2B5EF4-FFF2-40B4-BE49-F238E27FC236}">
                  <a16:creationId xmlns:a16="http://schemas.microsoft.com/office/drawing/2014/main" id="{F53D7460-1201-4B10-BDF1-20C02754D3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>
              <a:extLst>
                <a:ext uri="{FF2B5EF4-FFF2-40B4-BE49-F238E27FC236}">
                  <a16:creationId xmlns:a16="http://schemas.microsoft.com/office/drawing/2014/main" id="{450F6BE3-8D8F-4484-962D-37BF675A14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id="{8CBB7236-AF2F-4FFF-A6BB-18B08E939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993B16C3-38DA-41EA-B869-A89D82953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id="{AA548034-AB07-4342-80CE-E8CE7109B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Straight Connector 2110">
              <a:extLst>
                <a:ext uri="{FF2B5EF4-FFF2-40B4-BE49-F238E27FC236}">
                  <a16:creationId xmlns:a16="http://schemas.microsoft.com/office/drawing/2014/main" id="{53BC4020-060D-435B-8E3D-17214E7592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5A2480EF-79C6-4701-8EA8-C5D73C7DD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432D3B6-F5AB-4E13-80E7-3BA54EF97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6D7C099-CA3D-49A7-B248-555BC1812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EA53FC-1088-469D-8D55-2B495FEAD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E83DB76-8778-4418-8D62-06887A055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A5DF32A-CBE3-4DD0-9B1C-9CDC0DEFE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838C400D-FAC7-42AB-9799-6873E889A9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053765E-7F44-49FA-B031-CB46F8041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5F26541-06CF-49EC-A1C2-A0E24CAB85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C2304F1-165A-4679-A1DB-BFD8A16B6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AA82EBAA-6F21-46AD-9C73-31D7853113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868087F-93A3-4873-A5BF-008A312B1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C994F50-871F-4FA0-9CC7-6037FF6F8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F95C0FC-AE2F-421D-A778-F3A1CD4A4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76B71776-CD1B-437C-A476-8FDB34993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DF884A1-5EDB-4363-B175-ECE4FED1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9D394012-3B4F-4B1E-AA79-318F98E4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27713FEC-EDB3-43D9-9381-19C87990E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136D982B-4322-4934-B449-AEC9694C5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1BB182A3-E879-4A09-8ECB-FD36555F1A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7FC6D4C-2E7B-41FE-8D53-6895341F2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C17C8558-490B-4294-B6B7-1E36D6395F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277A8C0B-53A6-424E-8C59-A26719152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984FCE31-C49E-4D37-B26E-037200C223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5847CD8-7FD7-426F-81A9-BD81A90F9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D9582890-65E4-4639-9028-246A52453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48F1580A-0A37-4FC2-A798-C2B7AA4869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D4F292D2-8F71-40C0-AF63-BBC78BDCED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01B5014-F195-4A4D-9379-6504091A31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5C6835C-9DCC-4960-AC78-5FA31EEE6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3768F68C-27F8-49F2-80B7-DADBEF2EEC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C69A44D-35A8-4671-8CB8-6920946B43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3" name="Freeform 5">
            <a:extLst>
              <a:ext uri="{FF2B5EF4-FFF2-40B4-BE49-F238E27FC236}">
                <a16:creationId xmlns:a16="http://schemas.microsoft.com/office/drawing/2014/main" id="{4F46F390-94D4-4AEE-9222-14608E020E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115" name="Freeform 14">
            <a:extLst>
              <a:ext uri="{FF2B5EF4-FFF2-40B4-BE49-F238E27FC236}">
                <a16:creationId xmlns:a16="http://schemas.microsoft.com/office/drawing/2014/main" id="{D73E7F47-87EE-4C79-8F4A-8C214BC9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CF5D90C-1D9F-69FD-3C3E-6D3A6C93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730" y="2084764"/>
            <a:ext cx="1754555" cy="10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oogle cloud logo - Social media &amp; Logos Icons">
            <a:extLst>
              <a:ext uri="{FF2B5EF4-FFF2-40B4-BE49-F238E27FC236}">
                <a16:creationId xmlns:a16="http://schemas.microsoft.com/office/drawing/2014/main" id="{7A0C3885-9CAC-0DD2-E5C1-3AFCF910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355" y="2171219"/>
            <a:ext cx="1754555" cy="8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crosoft Azure Logo PNG Vector (SVG) Free Download">
            <a:extLst>
              <a:ext uri="{FF2B5EF4-FFF2-40B4-BE49-F238E27FC236}">
                <a16:creationId xmlns:a16="http://schemas.microsoft.com/office/drawing/2014/main" id="{BE79CBC4-6D7F-07C9-34FD-50261BBE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001" y="4468313"/>
            <a:ext cx="3686910" cy="10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8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9527-FD1C-02FC-BA26-B346C493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202-3618-4D40-FC9F-43CFB5AB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Cloud Providers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22E80-6AF1-69C2-8A16-327C4EC966ED}"/>
              </a:ext>
            </a:extLst>
          </p:cNvPr>
          <p:cNvSpPr txBox="1"/>
          <p:nvPr/>
        </p:nvSpPr>
        <p:spPr>
          <a:xfrm>
            <a:off x="685803" y="2877242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89% of business use a cloud provider of some kind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E4BD2-F44D-C16B-CEA3-FE8BB4EE8A50}"/>
              </a:ext>
            </a:extLst>
          </p:cNvPr>
          <p:cNvSpPr txBox="1"/>
          <p:nvPr/>
        </p:nvSpPr>
        <p:spPr>
          <a:xfrm>
            <a:off x="685801" y="4148843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remote roles more readily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507CC-6949-D13A-6BF3-1C2E75623796}"/>
              </a:ext>
            </a:extLst>
          </p:cNvPr>
          <p:cNvSpPr txBox="1"/>
          <p:nvPr/>
        </p:nvSpPr>
        <p:spPr>
          <a:xfrm>
            <a:off x="685802" y="3505949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90% Fortune 500 companies use a cloud provider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178FD-18FF-318E-1AA1-04A395630702}"/>
              </a:ext>
            </a:extLst>
          </p:cNvPr>
          <p:cNvSpPr txBox="1"/>
          <p:nvPr/>
        </p:nvSpPr>
        <p:spPr>
          <a:xfrm>
            <a:off x="685796" y="2337844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cost entry, pay for what you use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3539C-C923-E397-3E19-565D1C5C54F2}"/>
              </a:ext>
            </a:extLst>
          </p:cNvPr>
          <p:cNvSpPr txBox="1"/>
          <p:nvPr/>
        </p:nvSpPr>
        <p:spPr>
          <a:xfrm>
            <a:off x="685798" y="4690219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Certificates are qualifiers for roles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C65BCE-E99C-106F-9194-DF09755D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7939" y="609600"/>
            <a:ext cx="1754555" cy="10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Google cloud logo - Social media &amp; Logos Icons">
            <a:extLst>
              <a:ext uri="{FF2B5EF4-FFF2-40B4-BE49-F238E27FC236}">
                <a16:creationId xmlns:a16="http://schemas.microsoft.com/office/drawing/2014/main" id="{EEA8EBDB-9CCB-4F66-C1D8-0FF49CE7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477" y="3083495"/>
            <a:ext cx="2533819" cy="12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icrosoft Azure Logo PNG Vector (SVG) Free Download">
            <a:extLst>
              <a:ext uri="{FF2B5EF4-FFF2-40B4-BE49-F238E27FC236}">
                <a16:creationId xmlns:a16="http://schemas.microsoft.com/office/drawing/2014/main" id="{0CF15CAF-6B8C-7FC7-A646-C984A168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477" y="1980797"/>
            <a:ext cx="2461302" cy="7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DF952-6BBF-9A61-4817-4AAA1F6B122E}"/>
              </a:ext>
            </a:extLst>
          </p:cNvPr>
          <p:cNvSpPr txBox="1"/>
          <p:nvPr/>
        </p:nvSpPr>
        <p:spPr>
          <a:xfrm>
            <a:off x="685795" y="1796131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remote compute and digital capabilities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BD4C-1D38-AC77-A192-192AE1BB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6231-CE8A-40BF-5599-619A9EC0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7784431" cy="1456267"/>
          </a:xfrm>
        </p:spPr>
        <p:txBody>
          <a:bodyPr>
            <a:normAutofit/>
          </a:bodyPr>
          <a:lstStyle/>
          <a:p>
            <a:r>
              <a:rPr lang="en-US" dirty="0"/>
              <a:t>Cloud Providers – Certificates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A3D10-0BF1-9ACF-3B2B-6390A989FAFC}"/>
              </a:ext>
            </a:extLst>
          </p:cNvPr>
          <p:cNvSpPr txBox="1"/>
          <p:nvPr/>
        </p:nvSpPr>
        <p:spPr>
          <a:xfrm>
            <a:off x="685795" y="1796131"/>
            <a:ext cx="673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Cloud Provider maintains accreditations which show someone's ability to use their platforms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286F5-6D48-9F58-E3B7-D9FF7E0EC512}"/>
              </a:ext>
            </a:extLst>
          </p:cNvPr>
          <p:cNvSpPr txBox="1"/>
          <p:nvPr/>
        </p:nvSpPr>
        <p:spPr>
          <a:xfrm>
            <a:off x="685794" y="2678735"/>
            <a:ext cx="67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accreditations are a direct requirement for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8B90B-70ED-4539-9C14-FB2728D9064F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170</TotalTime>
  <Words>378</Words>
  <Application>Microsoft Office PowerPoint</Application>
  <PresentationFormat>Widescreen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Digital / IT Careers</vt:lpstr>
      <vt:lpstr>Kurtis LamB</vt:lpstr>
      <vt:lpstr>Agenda</vt:lpstr>
      <vt:lpstr>Common Roles</vt:lpstr>
      <vt:lpstr>Brands With IT and Digital Presence In West Yorkshire</vt:lpstr>
      <vt:lpstr>Digital Agencies In West Yorkshire</vt:lpstr>
      <vt:lpstr>Self Teaching - Cloud Certs</vt:lpstr>
      <vt:lpstr>Cloud Providers</vt:lpstr>
      <vt:lpstr>Cloud Providers – Certificates</vt:lpstr>
      <vt:lpstr>Cloud Providers – Entry Certs</vt:lpstr>
      <vt:lpstr>Cloud Providers – Next Steps</vt:lpstr>
      <vt:lpstr>Self Learning – HOW?</vt:lpstr>
      <vt:lpstr>Other Self Teaching Certs</vt:lpstr>
      <vt:lpstr>Hiring Strengths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>Kurtis Lamb</dc:creator>
  <cp:lastModifiedBy>Charlotte Keyworth</cp:lastModifiedBy>
  <cp:revision>1</cp:revision>
  <dcterms:created xsi:type="dcterms:W3CDTF">2024-02-13T08:41:51Z</dcterms:created>
  <dcterms:modified xsi:type="dcterms:W3CDTF">2024-02-27T07:28:04Z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