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D_E35CF3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5" r:id="rId5"/>
  </p:sldMasterIdLst>
  <p:notesMasterIdLst>
    <p:notesMasterId r:id="rId30"/>
  </p:notesMasterIdLst>
  <p:sldIdLst>
    <p:sldId id="256" r:id="rId6"/>
    <p:sldId id="259" r:id="rId7"/>
    <p:sldId id="262" r:id="rId8"/>
    <p:sldId id="264" r:id="rId9"/>
    <p:sldId id="336" r:id="rId10"/>
    <p:sldId id="268" r:id="rId11"/>
    <p:sldId id="267" r:id="rId12"/>
    <p:sldId id="265" r:id="rId13"/>
    <p:sldId id="266" r:id="rId14"/>
    <p:sldId id="349" r:id="rId15"/>
    <p:sldId id="270" r:id="rId16"/>
    <p:sldId id="269" r:id="rId17"/>
    <p:sldId id="308" r:id="rId18"/>
    <p:sldId id="310" r:id="rId19"/>
    <p:sldId id="312" r:id="rId20"/>
    <p:sldId id="350" r:id="rId21"/>
    <p:sldId id="351" r:id="rId22"/>
    <p:sldId id="2147473118" r:id="rId23"/>
    <p:sldId id="274" r:id="rId24"/>
    <p:sldId id="275" r:id="rId25"/>
    <p:sldId id="2147478432" r:id="rId26"/>
    <p:sldId id="2147478433" r:id="rId27"/>
    <p:sldId id="334" r:id="rId28"/>
    <p:sldId id="3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D1D206-51BC-5295-43E2-BEF4266A1B17}" name="Erskine, Sarah (People &amp; Places - Group Talent)" initials="ES(&amp;PGT" userId="S::SarahErskine@lloydsbanking.com::c622c188-0486-4b93-aa47-84b81c59ce44" providerId="AD"/>
  <p188:author id="{2F5FA21F-599C-6F6F-47F2-8F06ED01AB55}" name="Tahor, Natasha (People &amp; Places - Talent Management &amp; Acquisition)" initials="TA" userId="S::natasha.tahor@lloydsbanking.com::60bfb72e-0c97-4356-83a7-a165021871a1" providerId="AD"/>
  <p188:author id="{E2D0D364-24F0-26B3-5149-42644BCC71D5}" name="Diana Morales" initials="DM" userId="S::diana.morales@blackbridge.co.uk::784321dc-f48a-4d49-a76d-917caadf28a8" providerId="AD"/>
  <p188:author id="{2585C382-0F7C-68B3-CB06-F5ACB5FC1EE6}" name="Browne, Ian (Apprenticeships - Learning - People &amp; Places)" initials="BP" userId="S::ian.browne@lloydsbanking.com::1c08bad7-66b7-4c8d-920e-6bf5d0a82486" providerId="AD"/>
  <p188:author id="{AD188583-1E18-4700-BF7C-6A2B4BB61D3A}" name="Carter, Alexander (People &amp; Places - Group Talent)" initials="CT" userId="S::alexander.carter@lloydsbanking.com::d25572e8-840e-480b-8d82-d527c45c3c40" providerId="AD"/>
  <p188:author id="{B25CF48D-F0F2-D600-E7D2-3C193D08EE14}" name="Chloe Joyce" initials="CJ" userId="S::chloe.joyce@blackbridge.co.uk::48027011-142d-48cc-85d9-293912fb055d" providerId="AD"/>
  <p188:author id="{97D9A096-11FA-D012-4D26-D53CA1F0D643}" name="Browne, Ian (People &amp; Places - Talent Management)" initials="IB" userId="S::Ian.Browne@lloydsbanking.com::1c08bad7-66b7-4c8d-920e-6bf5d0a82486" providerId="AD"/>
  <p188:author id="{18016C98-8F12-7EF0-A7C8-00EEE25D19D6}" name="Banks, John (People &amp; Places - Talent Management)" initials="JB" userId="S::JohnBanks@halifax.co.uk::a771bd6c-6365-407e-87cd-6f5ba216f903" providerId="AD"/>
  <p188:author id="{AE19A3AA-DB3B-97D7-88F3-2E75F50230DF}" name="Balogun, Nofi (People &amp; Places - Talent Management &amp; Acquisition)" initials="BN(&amp;PTM&amp;A" userId="S::Nofi.Balogun@lloydsbanking.com::5dd1ebf4-b59f-42d8-bee8-2049ca28fa46" providerId="AD"/>
  <p188:author id="{BC85E4B1-0676-D0C2-9EB5-562E1D501B1E}" name="Cowen, Elaine (Apprenticeships - Learning - People &amp; Places)" initials="CP" userId="S::elaine.cowen@lloydsbanking.com::c0f34251-8612-485b-9c5f-fe79a7febb3a" providerId="AD"/>
  <p188:author id="{1B3B38B7-F1B4-B4A0-6637-0B8C1DBA295C}" name="Helena Foster" initials="HF" userId="S::helena.foster@blackbridge.co.uk::b31ff5c1-01cc-419d-a086-ce157799cfd9" providerId="AD"/>
  <p188:author id="{ED9E1ECA-1B91-AA05-05D9-E90A85041C73}" name="Balogun, Nofi (People &amp; Places - Talent Management &amp; Acquisition)" initials="BA" userId="S::nofi.balogun@lloydsbanking.com::5dd1ebf4-b59f-42d8-bee8-2049ca28fa46" providerId="AD"/>
  <p188:author id="{8558E5E0-2B6B-782A-B51D-80DD1359F8DE}" name="Banks, John (T Level and Skills Bootcamp Lead - Learning - People &amp; Places)" initials="BP" userId="S::johnbanks@halifax.co.uk::a771bd6c-6365-407e-87cd-6f5ba216f903" providerId="AD"/>
  <p188:author id="{1E2CD0EC-48A6-C396-0CBD-2214FD4E8DEF}" name="Lorna Sinnott-Clarke" initials="LS" userId="S::lorna@blackbridge.co.uk::b03678ac-d544-4f78-bbbb-ac01138eb7da" providerId="AD"/>
  <p188:author id="{473BC7F3-34BE-F60B-9435-D25619D62D9A}" name="Carter, Alexander (People &amp; Places - Group Talent)" initials="CA(&amp;PGT" userId="S::Alexander.Carter@lloydsbanking.com::d25572e8-840e-480b-8d82-d527c45c3c40" providerId="AD"/>
  <p188:author id="{5568D2FD-DE96-4EA4-6ED0-0166F0F88E3F}" name="Garrad, Connie (People &amp; Places - Group Talent)" initials="GT" userId="S::connie.coles-garrad@lloydsbanking.com::95846da5-9a14-4ef0-8d5a-c96b8fc24d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36A9E1"/>
    <a:srgbClr val="CB62A8"/>
    <a:srgbClr val="F7A600"/>
    <a:srgbClr val="ED4A6D"/>
    <a:srgbClr val="00949C"/>
    <a:srgbClr val="75B94E"/>
    <a:srgbClr val="BCCF00"/>
    <a:srgbClr val="009C43"/>
    <a:srgbClr val="6CB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3" d="100"/>
          <a:sy n="93" d="100"/>
        </p:scale>
        <p:origin x="54" y="489"/>
      </p:cViewPr>
      <p:guideLst>
        <p:guide orient="horz" pos="211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3.xml"/></Relationships>
</file>

<file path=ppt/comments/modernComment_15D_E35CF38.xml><?xml version="1.0" encoding="utf-8"?>
<p188:cmLst xmlns:a="http://schemas.openxmlformats.org/drawingml/2006/main" xmlns:r="http://schemas.openxmlformats.org/officeDocument/2006/relationships" xmlns:p188="http://schemas.microsoft.com/office/powerpoint/2018/8/main">
  <p188:cm id="{DA3C90BD-8505-CB43-918C-53FFE13369A1}" authorId="{B25CF48D-F0F2-D600-E7D2-3C193D08EE14}" status="resolved" created="2023-08-31T08:21:58.586" complete="100000">
    <ac:deMkLst xmlns:ac="http://schemas.microsoft.com/office/drawing/2013/main/command">
      <pc:docMk xmlns:pc="http://schemas.microsoft.com/office/powerpoint/2013/main/command"/>
      <pc:sldMk xmlns:pc="http://schemas.microsoft.com/office/powerpoint/2013/main/command" cId="238407480" sldId="349"/>
      <ac:spMk id="14" creationId="{183CC70F-8245-04B2-7280-79139A78F08B}"/>
    </ac:deMkLst>
    <p188:replyLst>
      <p188:reply id="{089D7576-DB5B-4459-98EC-82219BF89B9F}" authorId="{AE19A3AA-DB3B-97D7-88F3-2E75F50230DF}" created="2023-09-15T08:52:12.613">
        <p188:txBody>
          <a:bodyPr/>
          <a:lstStyle/>
          <a:p>
            <a:r>
              <a:rPr lang="en-GB"/>
              <a:t>Can we pull content from the screengrab provided please?</a:t>
            </a:r>
          </a:p>
        </p188:txBody>
      </p188:reply>
    </p188:replyLst>
    <p188:txBody>
      <a:bodyPr/>
      <a:lstStyle/>
      <a:p>
        <a:r>
          <a:rPr lang="en-US"/>
          <a:t>Please provide relevant content for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D5B15-BD89-A74A-8CF2-09E729632185}" type="datetimeFigureOut">
              <a:rPr lang="en-GB" smtClean="0"/>
              <a:t>10/04/2024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7DEFC-93B7-EA4D-AB3A-A8BCFF208EF3}" type="slidenum">
              <a:rPr lang="en-GB" smtClean="0"/>
              <a:t>‹#›</a:t>
            </a:fld>
            <a:endParaRPr lang="en-GB"/>
          </a:p>
        </p:txBody>
      </p:sp>
    </p:spTree>
    <p:extLst>
      <p:ext uri="{BB962C8B-B14F-4D97-AF65-F5344CB8AC3E}">
        <p14:creationId xmlns:p14="http://schemas.microsoft.com/office/powerpoint/2010/main" val="356473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B7DEFC-93B7-EA4D-AB3A-A8BCFF208EF3}" type="slidenum">
              <a:rPr lang="en-GB" smtClean="0"/>
              <a:t>1</a:t>
            </a:fld>
            <a:endParaRPr lang="en-GB"/>
          </a:p>
        </p:txBody>
      </p:sp>
    </p:spTree>
    <p:extLst>
      <p:ext uri="{BB962C8B-B14F-4D97-AF65-F5344CB8AC3E}">
        <p14:creationId xmlns:p14="http://schemas.microsoft.com/office/powerpoint/2010/main" val="406212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7DEFC-93B7-EA4D-AB3A-A8BCFF208EF3}" type="slidenum">
              <a:rPr lang="en-GB" smtClean="0"/>
              <a:t>4</a:t>
            </a:fld>
            <a:endParaRPr lang="en-GB"/>
          </a:p>
        </p:txBody>
      </p:sp>
    </p:spTree>
    <p:extLst>
      <p:ext uri="{BB962C8B-B14F-4D97-AF65-F5344CB8AC3E}">
        <p14:creationId xmlns:p14="http://schemas.microsoft.com/office/powerpoint/2010/main" val="170058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B7DEFC-93B7-EA4D-AB3A-A8BCFF208EF3}" type="slidenum">
              <a:rPr lang="en-GB" smtClean="0"/>
              <a:t>5</a:t>
            </a:fld>
            <a:endParaRPr lang="en-GB"/>
          </a:p>
        </p:txBody>
      </p:sp>
    </p:spTree>
    <p:extLst>
      <p:ext uri="{BB962C8B-B14F-4D97-AF65-F5344CB8AC3E}">
        <p14:creationId xmlns:p14="http://schemas.microsoft.com/office/powerpoint/2010/main" val="422754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chemeClr val="bg1"/>
                </a:solidFill>
                <a:effectLst/>
                <a:latin typeface="Poppins" pitchFamily="2" charset="77"/>
                <a:cs typeface="Poppins" pitchFamily="2" charset="77"/>
              </a:rPr>
              <a:t>Want to know more? Explore opportunities in </a:t>
            </a:r>
            <a:r>
              <a:rPr lang="en-GB" sz="1200">
                <a:solidFill>
                  <a:schemeClr val="bg1"/>
                </a:solidFill>
                <a:latin typeface="Poppins" pitchFamily="2" charset="77"/>
                <a:cs typeface="Poppins" pitchFamily="2" charset="77"/>
              </a:rPr>
              <a:t>Sustainable Consumer Banking.</a:t>
            </a:r>
          </a:p>
          <a:p>
            <a:endParaRPr lang="en-US"/>
          </a:p>
        </p:txBody>
      </p:sp>
      <p:sp>
        <p:nvSpPr>
          <p:cNvPr id="4" name="Slide Number Placeholder 3"/>
          <p:cNvSpPr>
            <a:spLocks noGrp="1"/>
          </p:cNvSpPr>
          <p:nvPr>
            <p:ph type="sldNum" sz="quarter" idx="5"/>
          </p:nvPr>
        </p:nvSpPr>
        <p:spPr/>
        <p:txBody>
          <a:bodyPr/>
          <a:lstStyle/>
          <a:p>
            <a:fld id="{F4B7DEFC-93B7-EA4D-AB3A-A8BCFF208EF3}" type="slidenum">
              <a:rPr lang="en-GB" smtClean="0"/>
              <a:t>10</a:t>
            </a:fld>
            <a:endParaRPr lang="en-GB"/>
          </a:p>
        </p:txBody>
      </p:sp>
    </p:spTree>
    <p:extLst>
      <p:ext uri="{BB962C8B-B14F-4D97-AF65-F5344CB8AC3E}">
        <p14:creationId xmlns:p14="http://schemas.microsoft.com/office/powerpoint/2010/main" val="426786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3.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4.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5.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6.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7.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8.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19.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0.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1.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2.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3.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4.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5.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oleObject" Target="../embeddings/oleObject26.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1061-2D54-7018-E19F-88132B960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E6627DB-30BA-C0ED-DE3B-7286F2C8F9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8571958-8B6B-CC03-0C00-59627B419910}"/>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5" name="Footer Placeholder 4">
            <a:extLst>
              <a:ext uri="{FF2B5EF4-FFF2-40B4-BE49-F238E27FC236}">
                <a16:creationId xmlns:a16="http://schemas.microsoft.com/office/drawing/2014/main" id="{ADA3FC9C-F160-6ABC-83E1-0F62AD808C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E9969-10F0-12CD-E896-B093CD8545C7}"/>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214968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0F46-7CCE-8847-4D6B-8472A109DA6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7DEF0F2-3942-80AA-0B0A-5FC14F7A426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05FABC-C268-FBF5-577F-55664A8A7856}"/>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5" name="Footer Placeholder 4">
            <a:extLst>
              <a:ext uri="{FF2B5EF4-FFF2-40B4-BE49-F238E27FC236}">
                <a16:creationId xmlns:a16="http://schemas.microsoft.com/office/drawing/2014/main" id="{B172828B-4867-271A-0A83-9569E0441B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B51BA8-9FC6-219B-6216-A300A25E94E6}"/>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177517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6176FD-66EC-4ADE-ED6C-25A60A09126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F31B2C0-2EBE-9B30-EE3C-61AAA5783D7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23FC095-C579-E8B9-92D4-2BBEE3350D50}"/>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5" name="Footer Placeholder 4">
            <a:extLst>
              <a:ext uri="{FF2B5EF4-FFF2-40B4-BE49-F238E27FC236}">
                <a16:creationId xmlns:a16="http://schemas.microsoft.com/office/drawing/2014/main" id="{F01450A7-5D3D-1BB1-A44E-38A2F3EA47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244F28-A3B7-4347-6E9A-3EB8BD87954A}"/>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523964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tle White ">
    <p:bg>
      <p:bgPr>
        <a:solidFill>
          <a:srgbClr val="FFFFFF"/>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E7241F7-B911-ED49-578A-A407B4C3F839}"/>
              </a:ext>
            </a:extLst>
          </p:cNvPr>
          <p:cNvSpPr>
            <a:spLocks noGrp="1"/>
          </p:cNvSpPr>
          <p:nvPr>
            <p:ph type="body" sz="quarter" idx="10" hasCustomPrompt="1"/>
          </p:nvPr>
        </p:nvSpPr>
        <p:spPr>
          <a:xfrm>
            <a:off x="578547" y="2198325"/>
            <a:ext cx="4944576" cy="1469758"/>
          </a:xfrm>
          <a:prstGeom prst="rect">
            <a:avLst/>
          </a:prstGeom>
          <a:noFill/>
        </p:spPr>
        <p:txBody>
          <a:bodyPr lIns="0"/>
          <a:lstStyle>
            <a:lvl1pPr>
              <a:lnSpc>
                <a:spcPct val="90000"/>
              </a:lnSpc>
              <a:defRPr lang="en-GB" sz="5307" b="1" i="0" spc="-85" dirty="0" smtClean="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a:t>
            </a:r>
            <a:br>
              <a:rPr lang="en-GB"/>
            </a:br>
            <a:r>
              <a:rPr lang="en-GB"/>
              <a:t>here</a:t>
            </a:r>
          </a:p>
        </p:txBody>
      </p:sp>
      <p:sp>
        <p:nvSpPr>
          <p:cNvPr id="5" name="Text Placeholder 10">
            <a:extLst>
              <a:ext uri="{FF2B5EF4-FFF2-40B4-BE49-F238E27FC236}">
                <a16:creationId xmlns:a16="http://schemas.microsoft.com/office/drawing/2014/main" id="{FDA3153C-1FC5-DD36-5539-93EBA05D24F1}"/>
              </a:ext>
            </a:extLst>
          </p:cNvPr>
          <p:cNvSpPr>
            <a:spLocks noGrp="1"/>
          </p:cNvSpPr>
          <p:nvPr>
            <p:ph type="body" sz="quarter" idx="11" hasCustomPrompt="1"/>
          </p:nvPr>
        </p:nvSpPr>
        <p:spPr>
          <a:xfrm>
            <a:off x="578548" y="3650487"/>
            <a:ext cx="4688490" cy="755463"/>
          </a:xfrm>
          <a:prstGeom prst="rect">
            <a:avLst/>
          </a:prstGeom>
        </p:spPr>
        <p:txBody>
          <a:bodyPr vert="horz" wrap="square" lIns="0" tIns="16510" rIns="0" bIns="0" rtlCol="0">
            <a:spAutoFit/>
          </a:bodyPr>
          <a:lstStyle>
            <a:lvl1pPr>
              <a:defRPr lang="en-GB" sz="5307" b="1" i="0" spc="-85" dirty="0">
                <a:solidFill>
                  <a:srgbClr val="282828"/>
                </a:solidFill>
                <a:latin typeface="Poppins"/>
                <a:ea typeface="+mj-ea"/>
                <a:cs typeface="Poppins"/>
              </a:defRPr>
            </a:lvl1pPr>
          </a:lstStyle>
          <a:p>
            <a:pPr marL="7702" lvl="0">
              <a:lnSpc>
                <a:spcPts val="5701"/>
              </a:lnSpc>
              <a:spcBef>
                <a:spcPts val="79"/>
              </a:spcBef>
            </a:pPr>
            <a:r>
              <a:rPr lang="en-US"/>
              <a:t>Subtitle</a:t>
            </a:r>
            <a:endParaRPr lang="en-GB"/>
          </a:p>
        </p:txBody>
      </p:sp>
      <p:sp>
        <p:nvSpPr>
          <p:cNvPr id="6" name="Text Placeholder 13">
            <a:extLst>
              <a:ext uri="{FF2B5EF4-FFF2-40B4-BE49-F238E27FC236}">
                <a16:creationId xmlns:a16="http://schemas.microsoft.com/office/drawing/2014/main" id="{9A5A0314-CCF6-45A6-025B-119E2B0D8FEF}"/>
              </a:ext>
            </a:extLst>
          </p:cNvPr>
          <p:cNvSpPr>
            <a:spLocks noGrp="1"/>
          </p:cNvSpPr>
          <p:nvPr>
            <p:ph type="body" sz="quarter" idx="12" hasCustomPrompt="1"/>
          </p:nvPr>
        </p:nvSpPr>
        <p:spPr>
          <a:xfrm>
            <a:off x="578548" y="4632981"/>
            <a:ext cx="4707745" cy="193964"/>
          </a:xfrm>
          <a:prstGeom prst="rect">
            <a:avLst/>
          </a:prstGeom>
        </p:spPr>
        <p:txBody>
          <a:bodyPr vert="horz" wrap="square" lIns="0" tIns="16510" rIns="0" bIns="0" rtlCol="0">
            <a:spAutoFit/>
          </a:bodyPr>
          <a:lstStyle>
            <a:lvl1pPr>
              <a:defRPr lang="en-US" sz="1152" b="1"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7" name="Text Placeholder 15">
            <a:extLst>
              <a:ext uri="{FF2B5EF4-FFF2-40B4-BE49-F238E27FC236}">
                <a16:creationId xmlns:a16="http://schemas.microsoft.com/office/drawing/2014/main" id="{F91E8C38-41B6-5663-35CA-DA4F5FF34128}"/>
              </a:ext>
            </a:extLst>
          </p:cNvPr>
          <p:cNvSpPr>
            <a:spLocks noGrp="1"/>
          </p:cNvSpPr>
          <p:nvPr>
            <p:ph type="body" sz="quarter" idx="13" hasCustomPrompt="1"/>
          </p:nvPr>
        </p:nvSpPr>
        <p:spPr>
          <a:xfrm>
            <a:off x="578548" y="4837209"/>
            <a:ext cx="4707745" cy="193964"/>
          </a:xfrm>
          <a:prstGeom prst="rect">
            <a:avLst/>
          </a:prstGeom>
        </p:spPr>
        <p:txBody>
          <a:bodyPr vert="horz" wrap="square" lIns="0" tIns="16510" rIns="0" bIns="0" rtlCol="0">
            <a:spAutoFit/>
          </a:bodyPr>
          <a:lstStyle>
            <a:lvl1pPr>
              <a:defRPr lang="en-US" sz="1152" dirty="0"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13" name="Holder 6">
            <a:extLst>
              <a:ext uri="{FF2B5EF4-FFF2-40B4-BE49-F238E27FC236}">
                <a16:creationId xmlns:a16="http://schemas.microsoft.com/office/drawing/2014/main" id="{E5C346EF-CFFE-A8CB-3C55-B22F8862028A}"/>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8" name="Picture 7">
            <a:extLst>
              <a:ext uri="{FF2B5EF4-FFF2-40B4-BE49-F238E27FC236}">
                <a16:creationId xmlns:a16="http://schemas.microsoft.com/office/drawing/2014/main" id="{6573AF96-FC26-B85F-DB19-AA4D7F98AB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7557"/>
            <a:ext cx="1297759" cy="657774"/>
          </a:xfrm>
          <a:prstGeom prst="rect">
            <a:avLst/>
          </a:prstGeom>
        </p:spPr>
      </p:pic>
    </p:spTree>
    <p:extLst>
      <p:ext uri="{BB962C8B-B14F-4D97-AF65-F5344CB8AC3E}">
        <p14:creationId xmlns:p14="http://schemas.microsoft.com/office/powerpoint/2010/main" val="3714101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layout Table">
    <p:bg>
      <p:bgPr>
        <a:solidFill>
          <a:srgbClr val="FFFFFF"/>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85429B04-CAD3-DC4F-8A63-5C4B8695D600}"/>
              </a:ext>
            </a:extLst>
          </p:cNvPr>
          <p:cNvSpPr>
            <a:spLocks noGrp="1"/>
          </p:cNvSpPr>
          <p:nvPr>
            <p:ph type="body" sz="quarter" idx="10" hasCustomPrompt="1"/>
          </p:nvPr>
        </p:nvSpPr>
        <p:spPr>
          <a:xfrm>
            <a:off x="550682" y="383488"/>
            <a:ext cx="8105269" cy="785532"/>
          </a:xfrm>
          <a:prstGeom prst="rect">
            <a:avLst/>
          </a:prstGeom>
        </p:spPr>
        <p:txBody>
          <a:bodyPr lIns="0"/>
          <a:lstStyle>
            <a:lvl1pPr>
              <a:lnSpc>
                <a:spcPct val="90000"/>
              </a:lnSpc>
              <a:defRPr lang="en-GB" sz="4002"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5" name="Table Placeholder 4">
            <a:extLst>
              <a:ext uri="{FF2B5EF4-FFF2-40B4-BE49-F238E27FC236}">
                <a16:creationId xmlns:a16="http://schemas.microsoft.com/office/drawing/2014/main" id="{8A0FF90A-1D48-4A2F-F78C-9EAAA78670D9}"/>
              </a:ext>
            </a:extLst>
          </p:cNvPr>
          <p:cNvSpPr>
            <a:spLocks noGrp="1"/>
          </p:cNvSpPr>
          <p:nvPr>
            <p:ph type="tbl" sz="quarter" idx="11"/>
          </p:nvPr>
        </p:nvSpPr>
        <p:spPr>
          <a:xfrm>
            <a:off x="550682" y="1442068"/>
            <a:ext cx="11090638" cy="4990437"/>
          </a:xfrm>
          <a:prstGeom prst="rect">
            <a:avLst/>
          </a:prstGeom>
        </p:spPr>
        <p:txBody>
          <a:bodyPr/>
          <a:lstStyle/>
          <a:p>
            <a:endParaRPr lang="en-GB"/>
          </a:p>
        </p:txBody>
      </p:sp>
      <p:sp>
        <p:nvSpPr>
          <p:cNvPr id="8" name="Holder 6">
            <a:extLst>
              <a:ext uri="{FF2B5EF4-FFF2-40B4-BE49-F238E27FC236}">
                <a16:creationId xmlns:a16="http://schemas.microsoft.com/office/drawing/2014/main" id="{FAC6682D-8387-33AD-D97C-9EB88DBFFB93}"/>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546023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layout Text">
    <p:bg>
      <p:bgPr>
        <a:solidFill>
          <a:srgbClr val="FFFFFF"/>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85429B04-CAD3-DC4F-8A63-5C4B8695D600}"/>
              </a:ext>
            </a:extLst>
          </p:cNvPr>
          <p:cNvSpPr>
            <a:spLocks noGrp="1"/>
          </p:cNvSpPr>
          <p:nvPr>
            <p:ph type="body" sz="quarter" idx="10" hasCustomPrompt="1"/>
          </p:nvPr>
        </p:nvSpPr>
        <p:spPr>
          <a:xfrm>
            <a:off x="550682" y="425496"/>
            <a:ext cx="8105269" cy="785532"/>
          </a:xfrm>
          <a:prstGeom prst="rect">
            <a:avLst/>
          </a:prstGeom>
        </p:spPr>
        <p:txBody>
          <a:bodyPr lIns="0"/>
          <a:lstStyle>
            <a:lvl1pPr>
              <a:lnSpc>
                <a:spcPct val="90000"/>
              </a:lnSpc>
              <a:defRPr lang="en-GB" sz="436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8" name="Holder 6">
            <a:extLst>
              <a:ext uri="{FF2B5EF4-FFF2-40B4-BE49-F238E27FC236}">
                <a16:creationId xmlns:a16="http://schemas.microsoft.com/office/drawing/2014/main" id="{FAC6682D-8387-33AD-D97C-9EB88DBFFB93}"/>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10" name="Text Placeholder 9">
            <a:extLst>
              <a:ext uri="{FF2B5EF4-FFF2-40B4-BE49-F238E27FC236}">
                <a16:creationId xmlns:a16="http://schemas.microsoft.com/office/drawing/2014/main" id="{128D6AC4-7CB1-6EB2-838D-19790BE1737F}"/>
              </a:ext>
            </a:extLst>
          </p:cNvPr>
          <p:cNvSpPr>
            <a:spLocks noGrp="1"/>
          </p:cNvSpPr>
          <p:nvPr>
            <p:ph type="body" sz="quarter" idx="11"/>
          </p:nvPr>
        </p:nvSpPr>
        <p:spPr>
          <a:xfrm>
            <a:off x="550637" y="1488275"/>
            <a:ext cx="11321762" cy="4574567"/>
          </a:xfrm>
          <a:prstGeom prst="rect">
            <a:avLst/>
          </a:prstGeom>
        </p:spPr>
        <p:txBody>
          <a:bodyPr/>
          <a:lstStyle>
            <a:lvl1pPr>
              <a:defRPr sz="1455">
                <a:solidFill>
                  <a:srgbClr val="383738"/>
                </a:solidFill>
                <a:latin typeface="Poppins" panose="00000500000000000000" pitchFamily="2" charset="0"/>
                <a:cs typeface="Poppins" panose="00000500000000000000" pitchFamily="2" charset="0"/>
              </a:defRPr>
            </a:lvl1pPr>
            <a:lvl2pPr>
              <a:defRPr sz="1455">
                <a:solidFill>
                  <a:srgbClr val="383738"/>
                </a:solidFill>
                <a:latin typeface="Poppins" panose="00000500000000000000" pitchFamily="2" charset="0"/>
                <a:cs typeface="Poppins" panose="00000500000000000000" pitchFamily="2" charset="0"/>
              </a:defRPr>
            </a:lvl2pPr>
            <a:lvl3pPr>
              <a:defRPr sz="1455">
                <a:solidFill>
                  <a:srgbClr val="383738"/>
                </a:solidFill>
                <a:latin typeface="Poppins" panose="00000500000000000000" pitchFamily="2" charset="0"/>
                <a:cs typeface="Poppins" panose="00000500000000000000" pitchFamily="2" charset="0"/>
              </a:defRPr>
            </a:lvl3pPr>
            <a:lvl4pPr>
              <a:defRPr sz="1455">
                <a:solidFill>
                  <a:srgbClr val="383738"/>
                </a:solidFill>
                <a:latin typeface="Poppins" panose="00000500000000000000" pitchFamily="2" charset="0"/>
                <a:cs typeface="Poppins" panose="00000500000000000000" pitchFamily="2" charset="0"/>
              </a:defRPr>
            </a:lvl4pPr>
            <a:lvl5pPr>
              <a:defRPr sz="1455">
                <a:solidFill>
                  <a:srgbClr val="383738"/>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088F6084-EF2E-B618-55AE-C5F46DE74A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7557"/>
            <a:ext cx="1297759" cy="657774"/>
          </a:xfrm>
          <a:prstGeom prst="rect">
            <a:avLst/>
          </a:prstGeom>
        </p:spPr>
      </p:pic>
    </p:spTree>
    <p:extLst>
      <p:ext uri="{BB962C8B-B14F-4D97-AF65-F5344CB8AC3E}">
        <p14:creationId xmlns:p14="http://schemas.microsoft.com/office/powerpoint/2010/main" val="2431247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Split Table">
    <p:bg>
      <p:bgPr>
        <a:solidFill>
          <a:srgbClr val="FFFFFF"/>
        </a:solidFill>
        <a:effectLst/>
      </p:bgPr>
    </p:bg>
    <p:spTree>
      <p:nvGrpSpPr>
        <p:cNvPr id="1" name=""/>
        <p:cNvGrpSpPr/>
        <p:nvPr/>
      </p:nvGrpSpPr>
      <p:grpSpPr>
        <a:xfrm>
          <a:off x="0" y="0"/>
          <a:ext cx="0" cy="0"/>
          <a:chOff x="0" y="0"/>
          <a:chExt cx="0" cy="0"/>
        </a:xfrm>
      </p:grpSpPr>
      <p:sp>
        <p:nvSpPr>
          <p:cNvPr id="2" name="white right half">
            <a:extLst>
              <a:ext uri="{FF2B5EF4-FFF2-40B4-BE49-F238E27FC236}">
                <a16:creationId xmlns:a16="http://schemas.microsoft.com/office/drawing/2014/main" id="{C93488C7-5D89-979A-AA32-600564DA21A0}"/>
              </a:ext>
            </a:extLst>
          </p:cNvPr>
          <p:cNvSpPr/>
          <p:nvPr userDrawn="1"/>
        </p:nvSpPr>
        <p:spPr>
          <a:xfrm>
            <a:off x="6096000" y="2"/>
            <a:ext cx="6096000" cy="6857615"/>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3" name="Text Placeholder 8">
            <a:extLst>
              <a:ext uri="{FF2B5EF4-FFF2-40B4-BE49-F238E27FC236}">
                <a16:creationId xmlns:a16="http://schemas.microsoft.com/office/drawing/2014/main" id="{85429B04-CAD3-DC4F-8A63-5C4B8695D600}"/>
              </a:ext>
            </a:extLst>
          </p:cNvPr>
          <p:cNvSpPr>
            <a:spLocks noGrp="1"/>
          </p:cNvSpPr>
          <p:nvPr>
            <p:ph type="body" sz="quarter" idx="10" hasCustomPrompt="1"/>
          </p:nvPr>
        </p:nvSpPr>
        <p:spPr>
          <a:xfrm>
            <a:off x="550681" y="425496"/>
            <a:ext cx="5360475" cy="785532"/>
          </a:xfrm>
          <a:prstGeom prst="rect">
            <a:avLst/>
          </a:prstGeom>
        </p:spPr>
        <p:txBody>
          <a:bodyPr lIns="0"/>
          <a:lstStyle>
            <a:lvl1pPr>
              <a:lnSpc>
                <a:spcPct val="90000"/>
              </a:lnSpc>
              <a:defRPr lang="en-GB" sz="3275"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5" name="Table Placeholder 4">
            <a:extLst>
              <a:ext uri="{FF2B5EF4-FFF2-40B4-BE49-F238E27FC236}">
                <a16:creationId xmlns:a16="http://schemas.microsoft.com/office/drawing/2014/main" id="{8A0FF90A-1D48-4A2F-F78C-9EAAA78670D9}"/>
              </a:ext>
            </a:extLst>
          </p:cNvPr>
          <p:cNvSpPr>
            <a:spLocks noGrp="1"/>
          </p:cNvSpPr>
          <p:nvPr>
            <p:ph type="tbl" sz="quarter" idx="11"/>
          </p:nvPr>
        </p:nvSpPr>
        <p:spPr>
          <a:xfrm>
            <a:off x="550681" y="1442068"/>
            <a:ext cx="5360475" cy="4990437"/>
          </a:xfrm>
          <a:prstGeom prst="rect">
            <a:avLst/>
          </a:prstGeom>
        </p:spPr>
        <p:txBody>
          <a:bodyPr/>
          <a:lstStyle/>
          <a:p>
            <a:endParaRPr lang="en-GB"/>
          </a:p>
        </p:txBody>
      </p:sp>
      <p:sp>
        <p:nvSpPr>
          <p:cNvPr id="9" name="Holder 6">
            <a:extLst>
              <a:ext uri="{FF2B5EF4-FFF2-40B4-BE49-F238E27FC236}">
                <a16:creationId xmlns:a16="http://schemas.microsoft.com/office/drawing/2014/main" id="{2924E4AC-F502-E950-914B-A1F3750F0A5C}"/>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354129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Split Text">
    <p:bg>
      <p:bgPr>
        <a:solidFill>
          <a:srgbClr val="FFFFFF"/>
        </a:solidFill>
        <a:effectLst/>
      </p:bgPr>
    </p:bg>
    <p:spTree>
      <p:nvGrpSpPr>
        <p:cNvPr id="1" name=""/>
        <p:cNvGrpSpPr/>
        <p:nvPr/>
      </p:nvGrpSpPr>
      <p:grpSpPr>
        <a:xfrm>
          <a:off x="0" y="0"/>
          <a:ext cx="0" cy="0"/>
          <a:chOff x="0" y="0"/>
          <a:chExt cx="0" cy="0"/>
        </a:xfrm>
      </p:grpSpPr>
      <p:sp>
        <p:nvSpPr>
          <p:cNvPr id="2" name="white right half">
            <a:extLst>
              <a:ext uri="{FF2B5EF4-FFF2-40B4-BE49-F238E27FC236}">
                <a16:creationId xmlns:a16="http://schemas.microsoft.com/office/drawing/2014/main" id="{C93488C7-5D89-979A-AA32-600564DA21A0}"/>
              </a:ext>
            </a:extLst>
          </p:cNvPr>
          <p:cNvSpPr/>
          <p:nvPr userDrawn="1"/>
        </p:nvSpPr>
        <p:spPr>
          <a:xfrm>
            <a:off x="6096000" y="2"/>
            <a:ext cx="6096000" cy="6857615"/>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9" name="Holder 6">
            <a:extLst>
              <a:ext uri="{FF2B5EF4-FFF2-40B4-BE49-F238E27FC236}">
                <a16:creationId xmlns:a16="http://schemas.microsoft.com/office/drawing/2014/main" id="{2924E4AC-F502-E950-914B-A1F3750F0A5C}"/>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11" name="Text Placeholder 10">
            <a:extLst>
              <a:ext uri="{FF2B5EF4-FFF2-40B4-BE49-F238E27FC236}">
                <a16:creationId xmlns:a16="http://schemas.microsoft.com/office/drawing/2014/main" id="{71590D42-2C36-EAC9-8382-14334668AD15}"/>
              </a:ext>
            </a:extLst>
          </p:cNvPr>
          <p:cNvSpPr>
            <a:spLocks noGrp="1"/>
          </p:cNvSpPr>
          <p:nvPr>
            <p:ph type="body" sz="quarter" idx="11"/>
          </p:nvPr>
        </p:nvSpPr>
        <p:spPr>
          <a:xfrm>
            <a:off x="550637" y="1488274"/>
            <a:ext cx="5360052" cy="4851814"/>
          </a:xfrm>
          <a:prstGeom prst="rect">
            <a:avLst/>
          </a:prstGeom>
        </p:spPr>
        <p:txBody>
          <a:bodyPr/>
          <a:lstStyle>
            <a:lvl1pPr>
              <a:defRPr sz="1455">
                <a:solidFill>
                  <a:srgbClr val="383738"/>
                </a:solidFill>
                <a:latin typeface="Poppins" panose="00000500000000000000" pitchFamily="2" charset="0"/>
                <a:cs typeface="Poppins" panose="00000500000000000000" pitchFamily="2" charset="0"/>
              </a:defRPr>
            </a:lvl1pPr>
            <a:lvl2pPr>
              <a:defRPr sz="1455">
                <a:solidFill>
                  <a:srgbClr val="383738"/>
                </a:solidFill>
                <a:latin typeface="Poppins" panose="00000500000000000000" pitchFamily="2" charset="0"/>
                <a:cs typeface="Poppins" panose="00000500000000000000" pitchFamily="2" charset="0"/>
              </a:defRPr>
            </a:lvl2pPr>
            <a:lvl3pPr>
              <a:defRPr sz="1455">
                <a:solidFill>
                  <a:srgbClr val="383738"/>
                </a:solidFill>
                <a:latin typeface="Poppins" panose="00000500000000000000" pitchFamily="2" charset="0"/>
                <a:cs typeface="Poppins" panose="00000500000000000000" pitchFamily="2" charset="0"/>
              </a:defRPr>
            </a:lvl3pPr>
            <a:lvl4pPr>
              <a:defRPr sz="1455">
                <a:solidFill>
                  <a:srgbClr val="383738"/>
                </a:solidFill>
                <a:latin typeface="Poppins" panose="00000500000000000000" pitchFamily="2" charset="0"/>
                <a:cs typeface="Poppins" panose="00000500000000000000" pitchFamily="2" charset="0"/>
              </a:defRPr>
            </a:lvl4pPr>
            <a:lvl5pPr>
              <a:defRPr sz="1455">
                <a:solidFill>
                  <a:srgbClr val="383738"/>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a:extLst>
              <a:ext uri="{FF2B5EF4-FFF2-40B4-BE49-F238E27FC236}">
                <a16:creationId xmlns:a16="http://schemas.microsoft.com/office/drawing/2014/main" id="{DF84EA9B-CCC4-B1A1-139F-9DB5ED00A218}"/>
              </a:ext>
            </a:extLst>
          </p:cNvPr>
          <p:cNvSpPr>
            <a:spLocks noGrp="1"/>
          </p:cNvSpPr>
          <p:nvPr>
            <p:ph type="body" sz="quarter" idx="10" hasCustomPrompt="1"/>
          </p:nvPr>
        </p:nvSpPr>
        <p:spPr>
          <a:xfrm>
            <a:off x="550681" y="425496"/>
            <a:ext cx="5360475" cy="785532"/>
          </a:xfrm>
          <a:prstGeom prst="rect">
            <a:avLst/>
          </a:prstGeom>
        </p:spPr>
        <p:txBody>
          <a:bodyPr lIns="0"/>
          <a:lstStyle>
            <a:lvl1pPr>
              <a:lnSpc>
                <a:spcPct val="90000"/>
              </a:lnSpc>
              <a:defRPr lang="en-GB" sz="3275"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Tree>
    <p:extLst>
      <p:ext uri="{BB962C8B-B14F-4D97-AF65-F5344CB8AC3E}">
        <p14:creationId xmlns:p14="http://schemas.microsoft.com/office/powerpoint/2010/main" val="195005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l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04440C-04FA-CDA9-3664-06D22AEB90C8}"/>
              </a:ext>
            </a:extLst>
          </p:cNvPr>
          <p:cNvSpPr>
            <a:spLocks noGrp="1"/>
          </p:cNvSpPr>
          <p:nvPr>
            <p:ph type="pic" sz="quarter" idx="14"/>
          </p:nvPr>
        </p:nvSpPr>
        <p:spPr>
          <a:xfrm>
            <a:off x="0" y="0"/>
            <a:ext cx="12192000" cy="6858000"/>
          </a:xfrm>
          <a:prstGeom prst="rect">
            <a:avLst/>
          </a:prstGeom>
          <a:solidFill>
            <a:srgbClr val="282828"/>
          </a:solidFill>
        </p:spPr>
        <p:txBody>
          <a:bodyPr/>
          <a:lstStyle/>
          <a:p>
            <a:endParaRPr lang="en-GB"/>
          </a:p>
        </p:txBody>
      </p:sp>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7" y="2198325"/>
            <a:ext cx="4944576" cy="1469758"/>
          </a:xfrm>
          <a:prstGeom prst="rect">
            <a:avLst/>
          </a:prstGeom>
        </p:spPr>
        <p:txBody>
          <a:bodyPr lIns="0"/>
          <a:lstStyle>
            <a:lvl1pPr>
              <a:lnSpc>
                <a:spcPct val="90000"/>
              </a:lnSpc>
              <a:defRPr lang="en-GB" sz="5306" b="1" i="0" spc="-85" dirty="0">
                <a:gradFill flip="none" rotWithShape="1">
                  <a:gsLst>
                    <a:gs pos="0">
                      <a:srgbClr val="01863B"/>
                    </a:gs>
                    <a:gs pos="70000">
                      <a:srgbClr val="BCCF00"/>
                    </a:gs>
                  </a:gsLst>
                  <a:lin ang="0" scaled="1"/>
                  <a:tileRect/>
                </a:gradFill>
                <a:latin typeface="Poppins"/>
                <a:ea typeface="+mj-ea"/>
                <a:cs typeface="Poppins"/>
              </a:defRPr>
            </a:lvl1pPr>
          </a:lstStyle>
          <a:p>
            <a:pPr lvl="0"/>
            <a:r>
              <a:rPr lang="en-GB"/>
              <a:t>Insert title</a:t>
            </a:r>
            <a:br>
              <a:rPr lang="en-GB"/>
            </a:br>
            <a:r>
              <a:rPr lang="en-GB"/>
              <a:t>here</a:t>
            </a:r>
          </a:p>
        </p:txBody>
      </p:sp>
      <p:sp>
        <p:nvSpPr>
          <p:cNvPr id="11" name="Text Placeholder 10">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650487"/>
            <a:ext cx="4688490" cy="755463"/>
          </a:xfrm>
          <a:prstGeom prst="rect">
            <a:avLst/>
          </a:prstGeom>
        </p:spPr>
        <p:txBody>
          <a:bodyPr vert="horz" wrap="square" lIns="0" tIns="16510" rIns="0" bIns="0" rtlCol="0">
            <a:spAutoFit/>
          </a:bodyPr>
          <a:lstStyle>
            <a:lvl1pPr>
              <a:defRPr lang="en-GB" sz="5307" b="1" i="0" spc="-85" dirty="0">
                <a:solidFill>
                  <a:schemeClr val="bg1"/>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Text Placeholder 13">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4632981"/>
            <a:ext cx="4707745" cy="193964"/>
          </a:xfrm>
          <a:prstGeom prst="rect">
            <a:avLst/>
          </a:prstGeom>
        </p:spPr>
        <p:txBody>
          <a:bodyPr vert="horz" wrap="square" lIns="0" tIns="16510" rIns="0" bIns="0" rtlCol="0">
            <a:spAutoFit/>
          </a:bodyPr>
          <a:lstStyle>
            <a:lvl1pPr>
              <a:defRPr lang="en-US" sz="1152" b="1"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Text Placeholder 15">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837209"/>
            <a:ext cx="4707745" cy="193964"/>
          </a:xfrm>
          <a:prstGeom prst="rect">
            <a:avLst/>
          </a:prstGeom>
        </p:spPr>
        <p:txBody>
          <a:bodyPr vert="horz" wrap="square" lIns="0" tIns="16510" rIns="0" bIns="0" rtlCol="0">
            <a:spAutoFit/>
          </a:bodyPr>
          <a:lstStyle>
            <a:lvl1pPr>
              <a:defRPr lang="en-US" sz="1152" dirty="0"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2" name="Holder 6">
            <a:extLst>
              <a:ext uri="{FF2B5EF4-FFF2-40B4-BE49-F238E27FC236}">
                <a16:creationId xmlns:a16="http://schemas.microsoft.com/office/drawing/2014/main" id="{847B631E-8E16-9FAD-C898-7E2EF86A8CE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74FF2558-7B35-66B2-7932-D73F303131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196509961"/>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itle White no logo">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3AC9A2-8054-52A3-D5B8-CEE708D3B672}"/>
              </a:ext>
            </a:extLst>
          </p:cNvPr>
          <p:cNvSpPr>
            <a:spLocks noGrp="1"/>
          </p:cNvSpPr>
          <p:nvPr>
            <p:ph type="pic" sz="quarter" idx="15"/>
          </p:nvPr>
        </p:nvSpPr>
        <p:spPr>
          <a:xfrm>
            <a:off x="0" y="0"/>
            <a:ext cx="12192000" cy="6858000"/>
          </a:xfrm>
          <a:prstGeom prst="rect">
            <a:avLst/>
          </a:prstGeom>
        </p:spPr>
        <p:txBody>
          <a:bodyPr/>
          <a:lstStyle/>
          <a:p>
            <a:endParaRPr lang="en-GB"/>
          </a:p>
        </p:txBody>
      </p:sp>
      <p:sp>
        <p:nvSpPr>
          <p:cNvPr id="9" name="title">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8" y="2198325"/>
            <a:ext cx="6441673" cy="1469758"/>
          </a:xfrm>
          <a:prstGeom prst="rect">
            <a:avLst/>
          </a:prstGeom>
        </p:spPr>
        <p:txBody>
          <a:bodyPr lIns="0"/>
          <a:lstStyle>
            <a:lvl1pPr>
              <a:lnSpc>
                <a:spcPct val="90000"/>
              </a:lnSpc>
              <a:defRPr lang="en-GB" sz="530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11" name="subtitle">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013131"/>
            <a:ext cx="4688490" cy="755463"/>
          </a:xfrm>
          <a:prstGeom prst="rect">
            <a:avLst/>
          </a:prstGeom>
        </p:spPr>
        <p:txBody>
          <a:bodyPr vert="horz" wrap="square" lIns="0" tIns="16510" rIns="0" bIns="0" rtlCol="0">
            <a:spAutoFit/>
          </a:bodyPr>
          <a:lstStyle>
            <a:lvl1pPr>
              <a:defRPr lang="en-GB" sz="5307" b="1" i="0" spc="-85" dirty="0">
                <a:solidFill>
                  <a:srgbClr val="282828"/>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LBG">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3995624"/>
            <a:ext cx="4707745" cy="193964"/>
          </a:xfrm>
          <a:prstGeom prst="rect">
            <a:avLst/>
          </a:prstGeom>
        </p:spPr>
        <p:txBody>
          <a:bodyPr vert="horz" wrap="square" lIns="0" tIns="16510" rIns="0" bIns="0" rtlCol="0">
            <a:spAutoFit/>
          </a:bodyPr>
          <a:lstStyle>
            <a:lvl1pPr>
              <a:defRPr lang="en-US" sz="1152" b="1" smtClean="0">
                <a:solidFill>
                  <a:srgbClr val="383738"/>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date">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199853"/>
            <a:ext cx="4707745" cy="193964"/>
          </a:xfrm>
          <a:prstGeom prst="rect">
            <a:avLst/>
          </a:prstGeom>
        </p:spPr>
        <p:txBody>
          <a:bodyPr vert="horz" wrap="square" lIns="0" tIns="16510" rIns="0" bIns="0" rtlCol="0">
            <a:spAutoFit/>
          </a:bodyPr>
          <a:lstStyle>
            <a:lvl1pPr>
              <a:defRPr lang="en-US" sz="1152" dirty="0" smtClean="0">
                <a:solidFill>
                  <a:srgbClr val="383738"/>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2" name="Holder 6">
            <a:extLst>
              <a:ext uri="{FF2B5EF4-FFF2-40B4-BE49-F238E27FC236}">
                <a16:creationId xmlns:a16="http://schemas.microsoft.com/office/drawing/2014/main" id="{D343A3D9-8CFF-5F2E-0F5D-EA7841586DCE}"/>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490036575"/>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No Logo White tex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3AC9A2-8054-52A3-D5B8-CEE708D3B672}"/>
              </a:ext>
            </a:extLst>
          </p:cNvPr>
          <p:cNvSpPr>
            <a:spLocks noGrp="1"/>
          </p:cNvSpPr>
          <p:nvPr>
            <p:ph type="pic" sz="quarter" idx="15"/>
          </p:nvPr>
        </p:nvSpPr>
        <p:spPr>
          <a:xfrm>
            <a:off x="0" y="0"/>
            <a:ext cx="12192000" cy="6858000"/>
          </a:xfrm>
          <a:prstGeom prst="rect">
            <a:avLst/>
          </a:prstGeom>
        </p:spPr>
        <p:txBody>
          <a:bodyPr/>
          <a:lstStyle/>
          <a:p>
            <a:endParaRPr lang="en-GB"/>
          </a:p>
        </p:txBody>
      </p:sp>
      <p:sp>
        <p:nvSpPr>
          <p:cNvPr id="9" name="title">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8" y="2198325"/>
            <a:ext cx="6441673" cy="1469758"/>
          </a:xfrm>
          <a:prstGeom prst="rect">
            <a:avLst/>
          </a:prstGeom>
        </p:spPr>
        <p:txBody>
          <a:bodyPr lIns="0"/>
          <a:lstStyle>
            <a:lvl1pPr>
              <a:lnSpc>
                <a:spcPct val="90000"/>
              </a:lnSpc>
              <a:defRPr lang="en-GB" sz="530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11" name="subtitle">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013131"/>
            <a:ext cx="4688490" cy="755463"/>
          </a:xfrm>
          <a:prstGeom prst="rect">
            <a:avLst/>
          </a:prstGeom>
        </p:spPr>
        <p:txBody>
          <a:bodyPr vert="horz" wrap="square" lIns="0" tIns="16510" rIns="0" bIns="0" rtlCol="0">
            <a:spAutoFit/>
          </a:bodyPr>
          <a:lstStyle>
            <a:lvl1pPr>
              <a:defRPr lang="en-GB" sz="5307" b="1" i="0" spc="-85" dirty="0">
                <a:solidFill>
                  <a:srgbClr val="FFFFFF"/>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LBG">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3995624"/>
            <a:ext cx="4707745" cy="193964"/>
          </a:xfrm>
          <a:prstGeom prst="rect">
            <a:avLst/>
          </a:prstGeom>
        </p:spPr>
        <p:txBody>
          <a:bodyPr vert="horz" wrap="square" lIns="0" tIns="16510" rIns="0" bIns="0" rtlCol="0">
            <a:spAutoFit/>
          </a:bodyPr>
          <a:lstStyle>
            <a:lvl1pPr>
              <a:defRPr lang="en-US" sz="1152" b="1"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date">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199853"/>
            <a:ext cx="4707745" cy="193964"/>
          </a:xfrm>
          <a:prstGeom prst="rect">
            <a:avLst/>
          </a:prstGeom>
        </p:spPr>
        <p:txBody>
          <a:bodyPr vert="horz" wrap="square" lIns="0" tIns="16510" rIns="0" bIns="0" rtlCol="0">
            <a:spAutoFit/>
          </a:bodyPr>
          <a:lstStyle>
            <a:lvl1pPr>
              <a:defRPr lang="en-US" sz="1152" dirty="0"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2" name="Holder 6">
            <a:extLst>
              <a:ext uri="{FF2B5EF4-FFF2-40B4-BE49-F238E27FC236}">
                <a16:creationId xmlns:a16="http://schemas.microsoft.com/office/drawing/2014/main" id="{D343A3D9-8CFF-5F2E-0F5D-EA7841586DCE}"/>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542141964"/>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F144-A0C3-D5DC-6B11-A1909AEE399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31088E-74F0-C961-D4EA-E6759180AC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4BC55C8-8D36-80BE-6046-59B54587AF7C}"/>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5" name="Footer Placeholder 4">
            <a:extLst>
              <a:ext uri="{FF2B5EF4-FFF2-40B4-BE49-F238E27FC236}">
                <a16:creationId xmlns:a16="http://schemas.microsoft.com/office/drawing/2014/main" id="{AC74ACA1-CAB2-8C79-03D9-871407DEAF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DCC03-B56A-1228-0DA2-4DEEBB31E9D3}"/>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3528845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with Quot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3AC9A2-8054-52A3-D5B8-CEE708D3B672}"/>
              </a:ext>
            </a:extLst>
          </p:cNvPr>
          <p:cNvSpPr>
            <a:spLocks noGrp="1"/>
          </p:cNvSpPr>
          <p:nvPr>
            <p:ph type="pic" sz="quarter" idx="15"/>
          </p:nvPr>
        </p:nvSpPr>
        <p:spPr>
          <a:xfrm>
            <a:off x="0" y="0"/>
            <a:ext cx="12192000" cy="6858000"/>
          </a:xfrm>
          <a:prstGeom prst="rect">
            <a:avLst/>
          </a:prstGeom>
        </p:spPr>
        <p:txBody>
          <a:bodyPr/>
          <a:lstStyle/>
          <a:p>
            <a:endParaRPr lang="en-GB"/>
          </a:p>
        </p:txBody>
      </p:sp>
      <p:sp>
        <p:nvSpPr>
          <p:cNvPr id="2" name="Holder 6">
            <a:extLst>
              <a:ext uri="{FF2B5EF4-FFF2-40B4-BE49-F238E27FC236}">
                <a16:creationId xmlns:a16="http://schemas.microsoft.com/office/drawing/2014/main" id="{D343A3D9-8CFF-5F2E-0F5D-EA7841586DCE}"/>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bg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3" name="Text Placeholder 4">
            <a:extLst>
              <a:ext uri="{FF2B5EF4-FFF2-40B4-BE49-F238E27FC236}">
                <a16:creationId xmlns:a16="http://schemas.microsoft.com/office/drawing/2014/main" id="{DB47AB33-7278-D9E5-C858-D503FE399339}"/>
              </a:ext>
            </a:extLst>
          </p:cNvPr>
          <p:cNvSpPr>
            <a:spLocks noGrp="1"/>
          </p:cNvSpPr>
          <p:nvPr>
            <p:ph type="body" sz="quarter" idx="10"/>
          </p:nvPr>
        </p:nvSpPr>
        <p:spPr>
          <a:xfrm>
            <a:off x="835439" y="1164821"/>
            <a:ext cx="7848172" cy="1955769"/>
          </a:xfrm>
          <a:prstGeom prst="rect">
            <a:avLst/>
          </a:prstGeom>
        </p:spPr>
        <p:txBody>
          <a:bodyPr/>
          <a:lstStyle>
            <a:lvl1pPr>
              <a:lnSpc>
                <a:spcPct val="90000"/>
              </a:lnSpc>
              <a:defRPr sz="4851" b="1">
                <a:solidFill>
                  <a:srgbClr val="FFFFFF"/>
                </a:solidFill>
                <a:latin typeface="Poppins" panose="00000500000000000000" pitchFamily="2" charset="0"/>
                <a:cs typeface="Poppins" panose="00000500000000000000" pitchFamily="2" charset="0"/>
              </a:defRPr>
            </a:lvl1pPr>
            <a:lvl2pPr>
              <a:defRPr sz="5306" b="1">
                <a:solidFill>
                  <a:srgbClr val="FFFFFF"/>
                </a:solidFill>
                <a:latin typeface="Poppins" panose="00000500000000000000" pitchFamily="2" charset="0"/>
                <a:cs typeface="Poppins" panose="00000500000000000000" pitchFamily="2" charset="0"/>
              </a:defRPr>
            </a:lvl2pPr>
            <a:lvl3pPr>
              <a:defRPr sz="5306" b="1">
                <a:solidFill>
                  <a:srgbClr val="FFFFFF"/>
                </a:solidFill>
                <a:latin typeface="Poppins" panose="00000500000000000000" pitchFamily="2" charset="0"/>
                <a:cs typeface="Poppins" panose="00000500000000000000" pitchFamily="2" charset="0"/>
              </a:defRPr>
            </a:lvl3pPr>
            <a:lvl4pPr>
              <a:defRPr sz="5306" b="1">
                <a:solidFill>
                  <a:srgbClr val="FFFFFF"/>
                </a:solidFill>
                <a:latin typeface="Poppins" panose="00000500000000000000" pitchFamily="2" charset="0"/>
                <a:cs typeface="Poppins" panose="00000500000000000000" pitchFamily="2" charset="0"/>
              </a:defRPr>
            </a:lvl4pPr>
            <a:lvl5pPr>
              <a:defRPr sz="5306" b="1">
                <a:solidFill>
                  <a:srgbClr val="FFFFFF"/>
                </a:solidFill>
                <a:latin typeface="Poppins" panose="00000500000000000000" pitchFamily="2" charset="0"/>
                <a:cs typeface="Poppins" panose="000005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220964846"/>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Slide">
    <p:bg>
      <p:bgPr>
        <a:solidFill>
          <a:srgbClr val="282828"/>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8599B6E0-D573-AC7A-67D0-EB77B31D54E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5" name="Text Placeholder 4">
            <a:extLst>
              <a:ext uri="{FF2B5EF4-FFF2-40B4-BE49-F238E27FC236}">
                <a16:creationId xmlns:a16="http://schemas.microsoft.com/office/drawing/2014/main" id="{D792F1C6-2A86-E42B-0B26-242B6EB31B98}"/>
              </a:ext>
            </a:extLst>
          </p:cNvPr>
          <p:cNvSpPr>
            <a:spLocks noGrp="1"/>
          </p:cNvSpPr>
          <p:nvPr>
            <p:ph type="body" sz="quarter" idx="10"/>
          </p:nvPr>
        </p:nvSpPr>
        <p:spPr>
          <a:xfrm>
            <a:off x="835439" y="733907"/>
            <a:ext cx="7848172" cy="4589610"/>
          </a:xfrm>
          <a:prstGeom prst="rect">
            <a:avLst/>
          </a:prstGeom>
        </p:spPr>
        <p:txBody>
          <a:bodyPr/>
          <a:lstStyle>
            <a:lvl1pPr>
              <a:lnSpc>
                <a:spcPct val="90000"/>
              </a:lnSpc>
              <a:defRPr sz="4851" b="1">
                <a:solidFill>
                  <a:srgbClr val="FFFFFF"/>
                </a:solidFill>
                <a:latin typeface="Poppins" panose="00000500000000000000" pitchFamily="2" charset="0"/>
                <a:cs typeface="Poppins" panose="00000500000000000000" pitchFamily="2" charset="0"/>
              </a:defRPr>
            </a:lvl1pPr>
            <a:lvl2pPr>
              <a:defRPr sz="5306" b="1">
                <a:solidFill>
                  <a:srgbClr val="FFFFFF"/>
                </a:solidFill>
                <a:latin typeface="Poppins" panose="00000500000000000000" pitchFamily="2" charset="0"/>
                <a:cs typeface="Poppins" panose="00000500000000000000" pitchFamily="2" charset="0"/>
              </a:defRPr>
            </a:lvl2pPr>
            <a:lvl3pPr>
              <a:defRPr sz="5306" b="1">
                <a:solidFill>
                  <a:srgbClr val="FFFFFF"/>
                </a:solidFill>
                <a:latin typeface="Poppins" panose="00000500000000000000" pitchFamily="2" charset="0"/>
                <a:cs typeface="Poppins" panose="00000500000000000000" pitchFamily="2" charset="0"/>
              </a:defRPr>
            </a:lvl3pPr>
            <a:lvl4pPr>
              <a:defRPr sz="5306" b="1">
                <a:solidFill>
                  <a:srgbClr val="FFFFFF"/>
                </a:solidFill>
                <a:latin typeface="Poppins" panose="00000500000000000000" pitchFamily="2" charset="0"/>
                <a:cs typeface="Poppins" panose="00000500000000000000" pitchFamily="2" charset="0"/>
              </a:defRPr>
            </a:lvl4pPr>
            <a:lvl5pPr>
              <a:defRPr sz="5306" b="1">
                <a:solidFill>
                  <a:srgbClr val="FFFFFF"/>
                </a:solidFill>
                <a:latin typeface="Poppins" panose="00000500000000000000" pitchFamily="2" charset="0"/>
                <a:cs typeface="Poppins" panose="00000500000000000000" pitchFamily="2" charset="0"/>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332EF91A-7387-CF3B-1F99-5BDA029927BE}"/>
              </a:ext>
            </a:extLst>
          </p:cNvPr>
          <p:cNvSpPr>
            <a:spLocks noGrp="1"/>
          </p:cNvSpPr>
          <p:nvPr>
            <p:ph type="pic" sz="quarter" idx="11"/>
          </p:nvPr>
        </p:nvSpPr>
        <p:spPr>
          <a:xfrm>
            <a:off x="0" y="2735884"/>
            <a:ext cx="7303648" cy="4122116"/>
          </a:xfrm>
          <a:prstGeom prst="rect">
            <a:avLst/>
          </a:prstGeom>
        </p:spPr>
        <p:txBody>
          <a:bodyPr/>
          <a:lstStyle/>
          <a:p>
            <a:endParaRPr lang="en-GB"/>
          </a:p>
        </p:txBody>
      </p:sp>
      <p:pic>
        <p:nvPicPr>
          <p:cNvPr id="3" name="Picture 2">
            <a:extLst>
              <a:ext uri="{FF2B5EF4-FFF2-40B4-BE49-F238E27FC236}">
                <a16:creationId xmlns:a16="http://schemas.microsoft.com/office/drawing/2014/main" id="{4207F952-F4FB-A657-7D87-C63E9FBAD6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560515248"/>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ement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8E044B-8E58-1803-CA56-5A388DB94065}"/>
              </a:ext>
            </a:extLst>
          </p:cNvPr>
          <p:cNvSpPr/>
          <p:nvPr userDrawn="1"/>
        </p:nvSpPr>
        <p:spPr>
          <a:xfrm>
            <a:off x="1" y="0"/>
            <a:ext cx="12191999" cy="6858000"/>
          </a:xfrm>
          <a:prstGeom prst="rect">
            <a:avLst/>
          </a:prstGeom>
          <a:gradFill>
            <a:gsLst>
              <a:gs pos="77000">
                <a:srgbClr val="64AD1C"/>
              </a:gs>
              <a:gs pos="38000">
                <a:srgbClr val="00863B"/>
              </a:gs>
              <a:gs pos="96000">
                <a:srgbClr val="BCC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Holder 6">
            <a:extLst>
              <a:ext uri="{FF2B5EF4-FFF2-40B4-BE49-F238E27FC236}">
                <a16:creationId xmlns:a16="http://schemas.microsoft.com/office/drawing/2014/main" id="{8599B6E0-D573-AC7A-67D0-EB77B31D54E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5" name="Text Placeholder 4">
            <a:extLst>
              <a:ext uri="{FF2B5EF4-FFF2-40B4-BE49-F238E27FC236}">
                <a16:creationId xmlns:a16="http://schemas.microsoft.com/office/drawing/2014/main" id="{D792F1C6-2A86-E42B-0B26-242B6EB31B98}"/>
              </a:ext>
            </a:extLst>
          </p:cNvPr>
          <p:cNvSpPr>
            <a:spLocks noGrp="1"/>
          </p:cNvSpPr>
          <p:nvPr>
            <p:ph type="body" sz="quarter" idx="10"/>
          </p:nvPr>
        </p:nvSpPr>
        <p:spPr>
          <a:xfrm>
            <a:off x="835439" y="733907"/>
            <a:ext cx="7848172" cy="4589610"/>
          </a:xfrm>
          <a:prstGeom prst="rect">
            <a:avLst/>
          </a:prstGeom>
        </p:spPr>
        <p:txBody>
          <a:bodyPr/>
          <a:lstStyle>
            <a:lvl1pPr>
              <a:lnSpc>
                <a:spcPct val="90000"/>
              </a:lnSpc>
              <a:defRPr sz="5306" b="1">
                <a:solidFill>
                  <a:srgbClr val="FFFFFF"/>
                </a:solidFill>
                <a:latin typeface="Poppins" panose="00000500000000000000" pitchFamily="2" charset="0"/>
                <a:cs typeface="Poppins" panose="00000500000000000000" pitchFamily="2" charset="0"/>
              </a:defRPr>
            </a:lvl1pPr>
            <a:lvl2pPr>
              <a:defRPr sz="5306" b="1">
                <a:solidFill>
                  <a:srgbClr val="FFFFFF"/>
                </a:solidFill>
                <a:latin typeface="Poppins" panose="00000500000000000000" pitchFamily="2" charset="0"/>
                <a:cs typeface="Poppins" panose="00000500000000000000" pitchFamily="2" charset="0"/>
              </a:defRPr>
            </a:lvl2pPr>
            <a:lvl3pPr>
              <a:defRPr sz="5306" b="1">
                <a:solidFill>
                  <a:srgbClr val="FFFFFF"/>
                </a:solidFill>
                <a:latin typeface="Poppins" panose="00000500000000000000" pitchFamily="2" charset="0"/>
                <a:cs typeface="Poppins" panose="00000500000000000000" pitchFamily="2" charset="0"/>
              </a:defRPr>
            </a:lvl3pPr>
            <a:lvl4pPr>
              <a:defRPr sz="5306" b="1">
                <a:solidFill>
                  <a:srgbClr val="FFFFFF"/>
                </a:solidFill>
                <a:latin typeface="Poppins" panose="00000500000000000000" pitchFamily="2" charset="0"/>
                <a:cs typeface="Poppins" panose="00000500000000000000" pitchFamily="2" charset="0"/>
              </a:defRPr>
            </a:lvl4pPr>
            <a:lvl5pPr>
              <a:defRPr sz="5306" b="1">
                <a:solidFill>
                  <a:srgbClr val="FFFFFF"/>
                </a:solidFill>
                <a:latin typeface="Poppins" panose="00000500000000000000" pitchFamily="2" charset="0"/>
                <a:cs typeface="Poppins" panose="00000500000000000000" pitchFamily="2" charset="0"/>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332EF91A-7387-CF3B-1F99-5BDA029927BE}"/>
              </a:ext>
            </a:extLst>
          </p:cNvPr>
          <p:cNvSpPr>
            <a:spLocks noGrp="1"/>
          </p:cNvSpPr>
          <p:nvPr>
            <p:ph type="pic" sz="quarter" idx="11"/>
          </p:nvPr>
        </p:nvSpPr>
        <p:spPr>
          <a:xfrm>
            <a:off x="0" y="2735884"/>
            <a:ext cx="7303648" cy="4122116"/>
          </a:xfrm>
          <a:prstGeom prst="rect">
            <a:avLst/>
          </a:prstGeom>
        </p:spPr>
        <p:txBody>
          <a:bodyPr/>
          <a:lstStyle/>
          <a:p>
            <a:endParaRPr lang="en-GB"/>
          </a:p>
        </p:txBody>
      </p:sp>
      <p:pic>
        <p:nvPicPr>
          <p:cNvPr id="4" name="Picture 3">
            <a:extLst>
              <a:ext uri="{FF2B5EF4-FFF2-40B4-BE49-F238E27FC236}">
                <a16:creationId xmlns:a16="http://schemas.microsoft.com/office/drawing/2014/main" id="{674D1AE9-28A7-07F1-47A0-C53FECFC09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206453302"/>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282828"/>
        </a:solidFill>
        <a:effectLst/>
      </p:bgPr>
    </p:bg>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7991E173-1232-62F2-4C26-DFD9BDF37250}"/>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5" name="Picture 4">
            <a:extLst>
              <a:ext uri="{FF2B5EF4-FFF2-40B4-BE49-F238E27FC236}">
                <a16:creationId xmlns:a16="http://schemas.microsoft.com/office/drawing/2014/main" id="{CC7C0627-2AB4-9511-52B9-3F44C048B51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6" name="Text Placeholder 8">
            <a:extLst>
              <a:ext uri="{FF2B5EF4-FFF2-40B4-BE49-F238E27FC236}">
                <a16:creationId xmlns:a16="http://schemas.microsoft.com/office/drawing/2014/main" id="{DB757770-4206-0C76-4E41-ED64E1B93807}"/>
              </a:ext>
            </a:extLst>
          </p:cNvPr>
          <p:cNvSpPr>
            <a:spLocks noGrp="1"/>
          </p:cNvSpPr>
          <p:nvPr>
            <p:ph type="body" sz="quarter" idx="10" hasCustomPrompt="1"/>
          </p:nvPr>
        </p:nvSpPr>
        <p:spPr>
          <a:xfrm>
            <a:off x="550682" y="425496"/>
            <a:ext cx="8105269" cy="785532"/>
          </a:xfrm>
          <a:prstGeom prst="rect">
            <a:avLst/>
          </a:prstGeom>
        </p:spPr>
        <p:txBody>
          <a:bodyPr lIns="0"/>
          <a:lstStyle>
            <a:lvl1pPr>
              <a:lnSpc>
                <a:spcPct val="90000"/>
              </a:lnSpc>
              <a:defRPr lang="en-GB" sz="4366" b="1" i="0" spc="-85" dirty="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Insert title here</a:t>
            </a:r>
          </a:p>
        </p:txBody>
      </p:sp>
      <p:sp>
        <p:nvSpPr>
          <p:cNvPr id="7" name="Holder 6">
            <a:extLst>
              <a:ext uri="{FF2B5EF4-FFF2-40B4-BE49-F238E27FC236}">
                <a16:creationId xmlns:a16="http://schemas.microsoft.com/office/drawing/2014/main" id="{7DB74945-0F7F-BA03-F46B-DCE67715EBF6}"/>
              </a:ext>
            </a:extLst>
          </p:cNvPr>
          <p:cNvSpPr txBox="1">
            <a:spLocks/>
          </p:cNvSpPr>
          <p:nvPr userDrawn="1"/>
        </p:nvSpPr>
        <p:spPr>
          <a:xfrm>
            <a:off x="9053270" y="6432504"/>
            <a:ext cx="2804160" cy="130677"/>
          </a:xfrm>
          <a:prstGeom prst="rect">
            <a:avLst/>
          </a:prstGeom>
        </p:spPr>
        <p:txBody>
          <a:bodyPr wrap="square" lIns="0" tIns="0" rIns="0" bIns="0">
            <a:spAutoFit/>
          </a:bodyPr>
          <a:lstStyle>
            <a:defPPr>
              <a:defRPr kern="0"/>
            </a:defPPr>
            <a:lvl1pPr algn="r">
              <a:defRPr sz="1400">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z="849" smtClean="0"/>
              <a:pPr/>
              <a:t>‹#›</a:t>
            </a:fld>
            <a:endParaRPr lang="en-GB" sz="849"/>
          </a:p>
        </p:txBody>
      </p:sp>
      <p:sp>
        <p:nvSpPr>
          <p:cNvPr id="8" name="Text Placeholder 9">
            <a:extLst>
              <a:ext uri="{FF2B5EF4-FFF2-40B4-BE49-F238E27FC236}">
                <a16:creationId xmlns:a16="http://schemas.microsoft.com/office/drawing/2014/main" id="{FD9A6C18-A68D-D674-BF2A-165A19732480}"/>
              </a:ext>
            </a:extLst>
          </p:cNvPr>
          <p:cNvSpPr>
            <a:spLocks noGrp="1"/>
          </p:cNvSpPr>
          <p:nvPr>
            <p:ph type="body" sz="quarter" idx="11"/>
          </p:nvPr>
        </p:nvSpPr>
        <p:spPr>
          <a:xfrm>
            <a:off x="550637" y="1488275"/>
            <a:ext cx="11321762" cy="4574567"/>
          </a:xfrm>
          <a:prstGeom prst="rect">
            <a:avLst/>
          </a:prstGeom>
        </p:spPr>
        <p:txBody>
          <a:bodyPr/>
          <a:lstStyle>
            <a:lvl1pPr>
              <a:defRPr sz="1455">
                <a:solidFill>
                  <a:schemeClr val="bg1"/>
                </a:solidFill>
                <a:latin typeface="Poppins" panose="00000500000000000000" pitchFamily="2" charset="0"/>
                <a:cs typeface="Poppins" panose="00000500000000000000" pitchFamily="2" charset="0"/>
              </a:defRPr>
            </a:lvl1pPr>
            <a:lvl2pPr>
              <a:defRPr sz="1455">
                <a:solidFill>
                  <a:schemeClr val="bg1"/>
                </a:solidFill>
                <a:latin typeface="Poppins" panose="00000500000000000000" pitchFamily="2" charset="0"/>
                <a:cs typeface="Poppins" panose="00000500000000000000" pitchFamily="2" charset="0"/>
              </a:defRPr>
            </a:lvl2pPr>
            <a:lvl3pPr>
              <a:defRPr sz="1455">
                <a:solidFill>
                  <a:schemeClr val="bg1"/>
                </a:solidFill>
                <a:latin typeface="Poppins" panose="00000500000000000000" pitchFamily="2" charset="0"/>
                <a:cs typeface="Poppins" panose="00000500000000000000" pitchFamily="2" charset="0"/>
              </a:defRPr>
            </a:lvl3pPr>
            <a:lvl4pPr>
              <a:defRPr sz="1455">
                <a:solidFill>
                  <a:schemeClr val="bg1"/>
                </a:solidFill>
                <a:latin typeface="Poppins" panose="00000500000000000000" pitchFamily="2" charset="0"/>
                <a:cs typeface="Poppins" panose="00000500000000000000" pitchFamily="2" charset="0"/>
              </a:defRPr>
            </a:lvl4pPr>
            <a:lvl5pPr>
              <a:defRPr sz="1455">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0676920"/>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White BG">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7" y="385787"/>
            <a:ext cx="8243902" cy="1469758"/>
          </a:xfrm>
          <a:prstGeom prst="rect">
            <a:avLst/>
          </a:prstGeom>
        </p:spPr>
        <p:txBody>
          <a:bodyPr lIns="0"/>
          <a:lstStyle>
            <a:lvl1pPr>
              <a:lnSpc>
                <a:spcPct val="90000"/>
              </a:lnSpc>
              <a:defRPr lang="en-GB" sz="4851"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4" name="Text Placeholder 3">
            <a:extLst>
              <a:ext uri="{FF2B5EF4-FFF2-40B4-BE49-F238E27FC236}">
                <a16:creationId xmlns:a16="http://schemas.microsoft.com/office/drawing/2014/main" id="{C8C14D09-A874-2089-376F-724186D43914}"/>
              </a:ext>
            </a:extLst>
          </p:cNvPr>
          <p:cNvSpPr>
            <a:spLocks noGrp="1"/>
          </p:cNvSpPr>
          <p:nvPr>
            <p:ph type="body" sz="quarter" idx="15"/>
          </p:nvPr>
        </p:nvSpPr>
        <p:spPr>
          <a:xfrm>
            <a:off x="596893" y="2142818"/>
            <a:ext cx="8225556" cy="3465581"/>
          </a:xfrm>
          <a:prstGeom prst="rect">
            <a:avLst/>
          </a:prstGeom>
        </p:spPr>
        <p:txBody>
          <a:bodyPr/>
          <a:lstStyle>
            <a:lvl1pPr algn="l">
              <a:defRPr>
                <a:solidFill>
                  <a:srgbClr val="383738"/>
                </a:solidFill>
                <a:latin typeface="Poppins" panose="00000500000000000000" pitchFamily="2" charset="0"/>
                <a:cs typeface="Poppins" panose="00000500000000000000" pitchFamily="2" charset="0"/>
              </a:defRPr>
            </a:lvl1pPr>
            <a:lvl2pPr>
              <a:defRPr>
                <a:solidFill>
                  <a:schemeClr val="bg1"/>
                </a:solidFill>
                <a:latin typeface="Poppins" panose="00000500000000000000" pitchFamily="2" charset="0"/>
                <a:cs typeface="Poppins" panose="00000500000000000000" pitchFamily="2" charset="0"/>
              </a:defRPr>
            </a:lvl2pPr>
            <a:lvl3pPr>
              <a:defRPr>
                <a:solidFill>
                  <a:schemeClr val="bg1"/>
                </a:solidFill>
                <a:latin typeface="Poppins" panose="00000500000000000000" pitchFamily="2" charset="0"/>
                <a:cs typeface="Poppins" panose="00000500000000000000" pitchFamily="2" charset="0"/>
              </a:defRPr>
            </a:lvl3pPr>
            <a:lvl4pPr>
              <a:defRPr>
                <a:solidFill>
                  <a:schemeClr val="bg1"/>
                </a:solidFill>
                <a:latin typeface="Poppins" panose="00000500000000000000" pitchFamily="2" charset="0"/>
                <a:cs typeface="Poppins" panose="00000500000000000000" pitchFamily="2" charset="0"/>
              </a:defRPr>
            </a:lvl4pPr>
            <a:lvl5pPr>
              <a:defRPr>
                <a:solidFill>
                  <a:schemeClr val="bg1"/>
                </a:solidFill>
                <a:latin typeface="Poppins" panose="00000500000000000000" pitchFamily="2" charset="0"/>
                <a:cs typeface="Poppins" panose="00000500000000000000" pitchFamily="2" charset="0"/>
              </a:defRPr>
            </a:lvl5pPr>
          </a:lstStyle>
          <a:p>
            <a:pPr lvl="0"/>
            <a:r>
              <a:rPr lang="en-US"/>
              <a:t>Click to edit</a:t>
            </a:r>
          </a:p>
        </p:txBody>
      </p:sp>
      <p:sp>
        <p:nvSpPr>
          <p:cNvPr id="3" name="Holder 6">
            <a:extLst>
              <a:ext uri="{FF2B5EF4-FFF2-40B4-BE49-F238E27FC236}">
                <a16:creationId xmlns:a16="http://schemas.microsoft.com/office/drawing/2014/main" id="{BCA0D032-C06D-A012-2254-514C66032B04}"/>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2" name="Picture 1">
            <a:extLst>
              <a:ext uri="{FF2B5EF4-FFF2-40B4-BE49-F238E27FC236}">
                <a16:creationId xmlns:a16="http://schemas.microsoft.com/office/drawing/2014/main" id="{9867B4DB-4D39-935F-6874-95545F6887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131015957"/>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imple">
    <p:bg>
      <p:bgPr>
        <a:solidFill>
          <a:srgbClr val="FFFFFF"/>
        </a:solidFill>
        <a:effectLst/>
      </p:bgPr>
    </p:bg>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BCA0D032-C06D-A012-2254-514C66032B04}"/>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46517335"/>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Only White BG">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0F458C-3ACB-3BD5-3CE0-6FF318612890}"/>
              </a:ext>
            </a:extLst>
          </p:cNvPr>
          <p:cNvSpPr/>
          <p:nvPr userDrawn="1"/>
        </p:nvSpPr>
        <p:spPr>
          <a:xfrm>
            <a:off x="6096000" y="-3851"/>
            <a:ext cx="6096000" cy="6861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8" y="942671"/>
            <a:ext cx="8108433" cy="1469758"/>
          </a:xfrm>
          <a:prstGeom prst="rect">
            <a:avLst/>
          </a:prstGeom>
        </p:spPr>
        <p:txBody>
          <a:bodyPr lIns="0"/>
          <a:lstStyle>
            <a:lvl1pPr>
              <a:lnSpc>
                <a:spcPct val="90000"/>
              </a:lnSpc>
              <a:defRPr lang="en-GB" sz="436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4" name="Text Placeholder 3">
            <a:extLst>
              <a:ext uri="{FF2B5EF4-FFF2-40B4-BE49-F238E27FC236}">
                <a16:creationId xmlns:a16="http://schemas.microsoft.com/office/drawing/2014/main" id="{C8C14D09-A874-2089-376F-724186D43914}"/>
              </a:ext>
            </a:extLst>
          </p:cNvPr>
          <p:cNvSpPr>
            <a:spLocks noGrp="1"/>
          </p:cNvSpPr>
          <p:nvPr>
            <p:ph type="body" sz="quarter" idx="15"/>
          </p:nvPr>
        </p:nvSpPr>
        <p:spPr>
          <a:xfrm>
            <a:off x="532391" y="2411933"/>
            <a:ext cx="5108835" cy="3465581"/>
          </a:xfrm>
          <a:prstGeom prst="rect">
            <a:avLst/>
          </a:prstGeom>
        </p:spPr>
        <p:txBody>
          <a:bodyPr/>
          <a:lstStyle>
            <a:lvl1pPr algn="l">
              <a:defRPr>
                <a:solidFill>
                  <a:srgbClr val="383738"/>
                </a:solidFill>
                <a:latin typeface="Poppins" panose="00000500000000000000" pitchFamily="2" charset="0"/>
                <a:cs typeface="Poppins" panose="00000500000000000000" pitchFamily="2" charset="0"/>
              </a:defRPr>
            </a:lvl1pPr>
            <a:lvl2pPr>
              <a:defRPr>
                <a:solidFill>
                  <a:schemeClr val="bg1"/>
                </a:solidFill>
                <a:latin typeface="Poppins" panose="00000500000000000000" pitchFamily="2" charset="0"/>
                <a:cs typeface="Poppins" panose="00000500000000000000" pitchFamily="2" charset="0"/>
              </a:defRPr>
            </a:lvl2pPr>
            <a:lvl3pPr>
              <a:defRPr>
                <a:solidFill>
                  <a:schemeClr val="bg1"/>
                </a:solidFill>
                <a:latin typeface="Poppins" panose="00000500000000000000" pitchFamily="2" charset="0"/>
                <a:cs typeface="Poppins" panose="00000500000000000000" pitchFamily="2" charset="0"/>
              </a:defRPr>
            </a:lvl3pPr>
            <a:lvl4pPr>
              <a:defRPr>
                <a:solidFill>
                  <a:schemeClr val="bg1"/>
                </a:solidFill>
                <a:latin typeface="Poppins" panose="00000500000000000000" pitchFamily="2" charset="0"/>
                <a:cs typeface="Poppins" panose="00000500000000000000" pitchFamily="2" charset="0"/>
              </a:defRPr>
            </a:lvl4pPr>
            <a:lvl5pPr>
              <a:defRPr>
                <a:solidFill>
                  <a:schemeClr val="bg1"/>
                </a:solidFill>
                <a:latin typeface="Poppins" panose="00000500000000000000" pitchFamily="2" charset="0"/>
                <a:cs typeface="Poppins" panose="00000500000000000000" pitchFamily="2" charset="0"/>
              </a:defRPr>
            </a:lvl5pPr>
          </a:lstStyle>
          <a:p>
            <a:pPr lvl="0"/>
            <a:r>
              <a:rPr lang="en-US"/>
              <a:t>Click to edit</a:t>
            </a:r>
          </a:p>
        </p:txBody>
      </p:sp>
      <p:sp>
        <p:nvSpPr>
          <p:cNvPr id="5" name="Text Placeholder 4">
            <a:extLst>
              <a:ext uri="{FF2B5EF4-FFF2-40B4-BE49-F238E27FC236}">
                <a16:creationId xmlns:a16="http://schemas.microsoft.com/office/drawing/2014/main" id="{D3F9C93D-5348-CEDD-B1C6-A182B50F37ED}"/>
              </a:ext>
            </a:extLst>
          </p:cNvPr>
          <p:cNvSpPr>
            <a:spLocks noGrp="1"/>
          </p:cNvSpPr>
          <p:nvPr>
            <p:ph type="body" sz="quarter" idx="16"/>
          </p:nvPr>
        </p:nvSpPr>
        <p:spPr>
          <a:xfrm>
            <a:off x="6742955" y="1025700"/>
            <a:ext cx="4870446" cy="4851814"/>
          </a:xfrm>
          <a:prstGeom prst="rect">
            <a:avLst/>
          </a:prstGeom>
        </p:spPr>
        <p:txBody>
          <a:bodyPr/>
          <a:lstStyle>
            <a:lvl1pPr marL="173296" indent="-173296">
              <a:buClr>
                <a:srgbClr val="007C43"/>
              </a:buClr>
              <a:buFont typeface="Wingdings" panose="05000000000000000000" pitchFamily="2" charset="2"/>
              <a:buChar char="§"/>
              <a:defRPr>
                <a:latin typeface="Poppins" panose="00000500000000000000" pitchFamily="2" charset="0"/>
                <a:cs typeface="Poppins" panose="00000500000000000000" pitchFamily="2" charset="0"/>
              </a:defRPr>
            </a:lvl1pPr>
            <a:lvl2pPr marL="450570" indent="-173296">
              <a:buClr>
                <a:srgbClr val="007C43"/>
              </a:buClr>
              <a:buFont typeface="Wingdings" panose="05000000000000000000" pitchFamily="2" charset="2"/>
              <a:buChar char="§"/>
              <a:defRPr>
                <a:latin typeface="Poppins" panose="00000500000000000000" pitchFamily="2" charset="0"/>
                <a:cs typeface="Poppins" panose="00000500000000000000" pitchFamily="2" charset="0"/>
              </a:defRPr>
            </a:lvl2pPr>
            <a:lvl3pPr marL="727844" indent="-173296">
              <a:buClr>
                <a:srgbClr val="007C43"/>
              </a:buClr>
              <a:buFont typeface="Wingdings" panose="05000000000000000000" pitchFamily="2" charset="2"/>
              <a:buChar char="§"/>
              <a:defRPr>
                <a:latin typeface="Poppins" panose="00000500000000000000" pitchFamily="2" charset="0"/>
                <a:cs typeface="Poppins" panose="00000500000000000000" pitchFamily="2" charset="0"/>
              </a:defRPr>
            </a:lvl3pPr>
            <a:lvl4pPr marL="1005118" indent="-173296">
              <a:buClr>
                <a:srgbClr val="007C43"/>
              </a:buClr>
              <a:buFont typeface="Wingdings" panose="05000000000000000000" pitchFamily="2" charset="2"/>
              <a:buChar char="§"/>
              <a:defRPr>
                <a:latin typeface="Poppins" panose="00000500000000000000" pitchFamily="2" charset="0"/>
                <a:cs typeface="Poppins" panose="00000500000000000000" pitchFamily="2" charset="0"/>
              </a:defRPr>
            </a:lvl4pPr>
            <a:lvl5pPr marL="1282391" indent="-173296">
              <a:buClr>
                <a:srgbClr val="007C43"/>
              </a:buClr>
              <a:buFont typeface="Wingdings" panose="05000000000000000000" pitchFamily="2" charset="2"/>
              <a:buChar char="§"/>
              <a:defRPr>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Holder 6">
            <a:extLst>
              <a:ext uri="{FF2B5EF4-FFF2-40B4-BE49-F238E27FC236}">
                <a16:creationId xmlns:a16="http://schemas.microsoft.com/office/drawing/2014/main" id="{BD70ED5A-5674-FC1E-5B43-5FF015873BDA}"/>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089611283"/>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hite BG plus Image">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E8873-3A0B-4659-FCED-6C8C0A82237C}"/>
              </a:ext>
            </a:extLst>
          </p:cNvPr>
          <p:cNvSpPr>
            <a:spLocks noGrp="1"/>
          </p:cNvSpPr>
          <p:nvPr>
            <p:ph type="pic" sz="quarter" idx="16"/>
          </p:nvPr>
        </p:nvSpPr>
        <p:spPr>
          <a:xfrm>
            <a:off x="6096001" y="0"/>
            <a:ext cx="6094075" cy="6858000"/>
          </a:xfrm>
          <a:prstGeom prst="rect">
            <a:avLst/>
          </a:prstGeom>
        </p:spPr>
        <p:txBody>
          <a:bodyPr/>
          <a:lstStyle/>
          <a:p>
            <a:endParaRPr lang="en-GB"/>
          </a:p>
        </p:txBody>
      </p:sp>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8" y="564120"/>
            <a:ext cx="5055343" cy="1469758"/>
          </a:xfrm>
          <a:prstGeom prst="rect">
            <a:avLst/>
          </a:prstGeom>
        </p:spPr>
        <p:txBody>
          <a:bodyPr lIns="0"/>
          <a:lstStyle>
            <a:lvl1pPr>
              <a:lnSpc>
                <a:spcPct val="90000"/>
              </a:lnSpc>
              <a:defRPr lang="en-GB" sz="436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4" name="Text Placeholder 3">
            <a:extLst>
              <a:ext uri="{FF2B5EF4-FFF2-40B4-BE49-F238E27FC236}">
                <a16:creationId xmlns:a16="http://schemas.microsoft.com/office/drawing/2014/main" id="{C8C14D09-A874-2089-376F-724186D43914}"/>
              </a:ext>
            </a:extLst>
          </p:cNvPr>
          <p:cNvSpPr>
            <a:spLocks noGrp="1"/>
          </p:cNvSpPr>
          <p:nvPr>
            <p:ph type="body" sz="quarter" idx="15"/>
          </p:nvPr>
        </p:nvSpPr>
        <p:spPr>
          <a:xfrm>
            <a:off x="532391" y="2180894"/>
            <a:ext cx="5108835" cy="3465581"/>
          </a:xfrm>
          <a:prstGeom prst="rect">
            <a:avLst/>
          </a:prstGeom>
        </p:spPr>
        <p:txBody>
          <a:bodyPr/>
          <a:lstStyle>
            <a:lvl1pPr algn="l">
              <a:defRPr>
                <a:solidFill>
                  <a:srgbClr val="383738"/>
                </a:solidFill>
                <a:latin typeface="Poppins" panose="00000500000000000000" pitchFamily="2" charset="0"/>
                <a:cs typeface="Poppins" panose="00000500000000000000" pitchFamily="2" charset="0"/>
              </a:defRPr>
            </a:lvl1pPr>
            <a:lvl2pPr>
              <a:defRPr>
                <a:solidFill>
                  <a:schemeClr val="bg1"/>
                </a:solidFill>
                <a:latin typeface="Poppins" panose="00000500000000000000" pitchFamily="2" charset="0"/>
                <a:cs typeface="Poppins" panose="00000500000000000000" pitchFamily="2" charset="0"/>
              </a:defRPr>
            </a:lvl2pPr>
            <a:lvl3pPr>
              <a:defRPr>
                <a:solidFill>
                  <a:schemeClr val="bg1"/>
                </a:solidFill>
                <a:latin typeface="Poppins" panose="00000500000000000000" pitchFamily="2" charset="0"/>
                <a:cs typeface="Poppins" panose="00000500000000000000" pitchFamily="2" charset="0"/>
              </a:defRPr>
            </a:lvl3pPr>
            <a:lvl4pPr>
              <a:defRPr>
                <a:solidFill>
                  <a:schemeClr val="bg1"/>
                </a:solidFill>
                <a:latin typeface="Poppins" panose="00000500000000000000" pitchFamily="2" charset="0"/>
                <a:cs typeface="Poppins" panose="00000500000000000000" pitchFamily="2" charset="0"/>
              </a:defRPr>
            </a:lvl4pPr>
            <a:lvl5pPr>
              <a:defRPr>
                <a:solidFill>
                  <a:schemeClr val="bg1"/>
                </a:solidFill>
                <a:latin typeface="Poppins" panose="00000500000000000000" pitchFamily="2" charset="0"/>
                <a:cs typeface="Poppins" panose="00000500000000000000" pitchFamily="2" charset="0"/>
              </a:defRPr>
            </a:lvl5pPr>
          </a:lstStyle>
          <a:p>
            <a:pPr lvl="0"/>
            <a:r>
              <a:rPr lang="en-US"/>
              <a:t>Click to edit</a:t>
            </a:r>
          </a:p>
        </p:txBody>
      </p:sp>
      <p:sp>
        <p:nvSpPr>
          <p:cNvPr id="3" name="Holder 6">
            <a:extLst>
              <a:ext uri="{FF2B5EF4-FFF2-40B4-BE49-F238E27FC236}">
                <a16:creationId xmlns:a16="http://schemas.microsoft.com/office/drawing/2014/main" id="{6AD07F42-B339-88B7-5CE5-5010328B4B2E}"/>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665590172"/>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ext White BG plus Imag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9" y="564120"/>
            <a:ext cx="3776009" cy="1469758"/>
          </a:xfrm>
          <a:prstGeom prst="rect">
            <a:avLst/>
          </a:prstGeom>
        </p:spPr>
        <p:txBody>
          <a:bodyPr lIns="0"/>
          <a:lstStyle>
            <a:lvl1pPr>
              <a:lnSpc>
                <a:spcPct val="90000"/>
              </a:lnSpc>
              <a:defRPr lang="en-GB" sz="436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4" name="Text Placeholder 3">
            <a:extLst>
              <a:ext uri="{FF2B5EF4-FFF2-40B4-BE49-F238E27FC236}">
                <a16:creationId xmlns:a16="http://schemas.microsoft.com/office/drawing/2014/main" id="{C8C14D09-A874-2089-376F-724186D43914}"/>
              </a:ext>
            </a:extLst>
          </p:cNvPr>
          <p:cNvSpPr>
            <a:spLocks noGrp="1"/>
          </p:cNvSpPr>
          <p:nvPr>
            <p:ph type="body" sz="quarter" idx="15"/>
          </p:nvPr>
        </p:nvSpPr>
        <p:spPr>
          <a:xfrm>
            <a:off x="532390" y="2180894"/>
            <a:ext cx="3815964" cy="3465581"/>
          </a:xfrm>
          <a:prstGeom prst="rect">
            <a:avLst/>
          </a:prstGeom>
        </p:spPr>
        <p:txBody>
          <a:bodyPr/>
          <a:lstStyle>
            <a:lvl1pPr algn="l">
              <a:defRPr>
                <a:solidFill>
                  <a:srgbClr val="383738"/>
                </a:solidFill>
                <a:latin typeface="Poppins" panose="00000500000000000000" pitchFamily="2" charset="0"/>
                <a:cs typeface="Poppins" panose="00000500000000000000" pitchFamily="2" charset="0"/>
              </a:defRPr>
            </a:lvl1pPr>
            <a:lvl2pPr>
              <a:defRPr>
                <a:solidFill>
                  <a:schemeClr val="bg1"/>
                </a:solidFill>
                <a:latin typeface="Poppins" panose="00000500000000000000" pitchFamily="2" charset="0"/>
                <a:cs typeface="Poppins" panose="00000500000000000000" pitchFamily="2" charset="0"/>
              </a:defRPr>
            </a:lvl2pPr>
            <a:lvl3pPr>
              <a:defRPr>
                <a:solidFill>
                  <a:schemeClr val="bg1"/>
                </a:solidFill>
                <a:latin typeface="Poppins" panose="00000500000000000000" pitchFamily="2" charset="0"/>
                <a:cs typeface="Poppins" panose="00000500000000000000" pitchFamily="2" charset="0"/>
              </a:defRPr>
            </a:lvl3pPr>
            <a:lvl4pPr>
              <a:defRPr>
                <a:solidFill>
                  <a:schemeClr val="bg1"/>
                </a:solidFill>
                <a:latin typeface="Poppins" panose="00000500000000000000" pitchFamily="2" charset="0"/>
                <a:cs typeface="Poppins" panose="00000500000000000000" pitchFamily="2" charset="0"/>
              </a:defRPr>
            </a:lvl4pPr>
            <a:lvl5pPr>
              <a:defRPr>
                <a:solidFill>
                  <a:schemeClr val="bg1"/>
                </a:solidFill>
                <a:latin typeface="Poppins" panose="00000500000000000000" pitchFamily="2" charset="0"/>
                <a:cs typeface="Poppins" panose="00000500000000000000" pitchFamily="2" charset="0"/>
              </a:defRPr>
            </a:lvl5pPr>
          </a:lstStyle>
          <a:p>
            <a:pPr lvl="0"/>
            <a:r>
              <a:rPr lang="en-US"/>
              <a:t>Click to edit</a:t>
            </a:r>
          </a:p>
        </p:txBody>
      </p:sp>
      <p:sp>
        <p:nvSpPr>
          <p:cNvPr id="3" name="Holder 6">
            <a:extLst>
              <a:ext uri="{FF2B5EF4-FFF2-40B4-BE49-F238E27FC236}">
                <a16:creationId xmlns:a16="http://schemas.microsoft.com/office/drawing/2014/main" id="{6AD07F42-B339-88B7-5CE5-5010328B4B2E}"/>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15" name="Picture 14" descr="Graphical user interface, text, application, chat or text message&#10;&#10;Description automatically generated">
            <a:extLst>
              <a:ext uri="{FF2B5EF4-FFF2-40B4-BE49-F238E27FC236}">
                <a16:creationId xmlns:a16="http://schemas.microsoft.com/office/drawing/2014/main" id="{8B9D6491-75F6-1DF3-22BC-C2256A0B11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5946" cy="6858000"/>
          </a:xfrm>
          <a:prstGeom prst="rect">
            <a:avLst/>
          </a:prstGeom>
        </p:spPr>
      </p:pic>
      <p:sp>
        <p:nvSpPr>
          <p:cNvPr id="12" name="Picture Placeholder 11">
            <a:extLst>
              <a:ext uri="{FF2B5EF4-FFF2-40B4-BE49-F238E27FC236}">
                <a16:creationId xmlns:a16="http://schemas.microsoft.com/office/drawing/2014/main" id="{EAAED635-B99A-C14F-0818-96454FB6C532}"/>
              </a:ext>
            </a:extLst>
          </p:cNvPr>
          <p:cNvSpPr>
            <a:spLocks noGrp="1"/>
          </p:cNvSpPr>
          <p:nvPr>
            <p:ph type="pic" sz="quarter" idx="16"/>
          </p:nvPr>
        </p:nvSpPr>
        <p:spPr>
          <a:xfrm>
            <a:off x="8124589" y="850861"/>
            <a:ext cx="2275313" cy="4827913"/>
          </a:xfrm>
          <a:custGeom>
            <a:avLst/>
            <a:gdLst>
              <a:gd name="connsiteX0" fmla="*/ 354751 w 3641834"/>
              <a:gd name="connsiteY0" fmla="*/ 0 h 7961586"/>
              <a:gd name="connsiteX1" fmla="*/ 3287083 w 3641834"/>
              <a:gd name="connsiteY1" fmla="*/ 0 h 7961586"/>
              <a:gd name="connsiteX2" fmla="*/ 3641834 w 3641834"/>
              <a:gd name="connsiteY2" fmla="*/ 354751 h 7961586"/>
              <a:gd name="connsiteX3" fmla="*/ 3641834 w 3641834"/>
              <a:gd name="connsiteY3" fmla="*/ 7606835 h 7961586"/>
              <a:gd name="connsiteX4" fmla="*/ 3287083 w 3641834"/>
              <a:gd name="connsiteY4" fmla="*/ 7961586 h 7961586"/>
              <a:gd name="connsiteX5" fmla="*/ 354751 w 3641834"/>
              <a:gd name="connsiteY5" fmla="*/ 7961586 h 7961586"/>
              <a:gd name="connsiteX6" fmla="*/ 0 w 3641834"/>
              <a:gd name="connsiteY6" fmla="*/ 7606835 h 7961586"/>
              <a:gd name="connsiteX7" fmla="*/ 0 w 3641834"/>
              <a:gd name="connsiteY7" fmla="*/ 354751 h 7961586"/>
              <a:gd name="connsiteX8" fmla="*/ 354751 w 3641834"/>
              <a:gd name="connsiteY8" fmla="*/ 0 h 79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834" h="7961586">
                <a:moveTo>
                  <a:pt x="354751" y="0"/>
                </a:moveTo>
                <a:lnTo>
                  <a:pt x="3287083" y="0"/>
                </a:lnTo>
                <a:cubicBezTo>
                  <a:pt x="3483007" y="0"/>
                  <a:pt x="3641834" y="158827"/>
                  <a:pt x="3641834" y="354751"/>
                </a:cubicBezTo>
                <a:lnTo>
                  <a:pt x="3641834" y="7606835"/>
                </a:lnTo>
                <a:cubicBezTo>
                  <a:pt x="3641834" y="7802759"/>
                  <a:pt x="3483007" y="7961586"/>
                  <a:pt x="3287083" y="7961586"/>
                </a:cubicBezTo>
                <a:lnTo>
                  <a:pt x="354751" y="7961586"/>
                </a:lnTo>
                <a:cubicBezTo>
                  <a:pt x="158827" y="7961586"/>
                  <a:pt x="0" y="7802759"/>
                  <a:pt x="0" y="7606835"/>
                </a:cubicBezTo>
                <a:lnTo>
                  <a:pt x="0" y="354751"/>
                </a:lnTo>
                <a:cubicBezTo>
                  <a:pt x="0" y="158827"/>
                  <a:pt x="158827" y="0"/>
                  <a:pt x="354751" y="0"/>
                </a:cubicBezTo>
                <a:close/>
              </a:path>
            </a:pathLst>
          </a:custGeom>
        </p:spPr>
        <p:txBody>
          <a:bodyPr wrap="square">
            <a:noAutofit/>
          </a:bodyPr>
          <a:lstStyle/>
          <a:p>
            <a:endParaRPr lang="en-GB"/>
          </a:p>
        </p:txBody>
      </p:sp>
    </p:spTree>
    <p:extLst>
      <p:ext uri="{BB962C8B-B14F-4D97-AF65-F5344CB8AC3E}">
        <p14:creationId xmlns:p14="http://schemas.microsoft.com/office/powerpoint/2010/main" val="754374803"/>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Title-Horse">
    <p:spTree>
      <p:nvGrpSpPr>
        <p:cNvPr id="1" name=""/>
        <p:cNvGrpSpPr/>
        <p:nvPr/>
      </p:nvGrpSpPr>
      <p:grpSpPr>
        <a:xfrm>
          <a:off x="0" y="0"/>
          <a:ext cx="0" cy="0"/>
          <a:chOff x="0" y="0"/>
          <a:chExt cx="0" cy="0"/>
        </a:xfrm>
      </p:grpSpPr>
      <p:pic>
        <p:nvPicPr>
          <p:cNvPr id="10" name="Picture 9" descr="A picture containing grass, horse, cow, outdoor&#10;&#10;Description automatically generated">
            <a:extLst>
              <a:ext uri="{FF2B5EF4-FFF2-40B4-BE49-F238E27FC236}">
                <a16:creationId xmlns:a16="http://schemas.microsoft.com/office/drawing/2014/main" id="{6436F28A-25D0-E767-A2F1-615E4814CF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 y="0"/>
            <a:ext cx="12191893" cy="6858000"/>
          </a:xfrm>
          <a:prstGeom prst="rect">
            <a:avLst/>
          </a:prstGeom>
        </p:spPr>
      </p:pic>
      <p:sp>
        <p:nvSpPr>
          <p:cNvPr id="3" name="Rectangle 2">
            <a:extLst>
              <a:ext uri="{FF2B5EF4-FFF2-40B4-BE49-F238E27FC236}">
                <a16:creationId xmlns:a16="http://schemas.microsoft.com/office/drawing/2014/main" id="{72D476C0-A82C-C63B-BE29-7E4A5DE5E75D}"/>
              </a:ext>
            </a:extLst>
          </p:cNvPr>
          <p:cNvSpPr/>
          <p:nvPr userDrawn="1"/>
        </p:nvSpPr>
        <p:spPr>
          <a:xfrm>
            <a:off x="1" y="0"/>
            <a:ext cx="6696743" cy="6858000"/>
          </a:xfrm>
          <a:prstGeom prst="rect">
            <a:avLst/>
          </a:prstGeom>
          <a:gradFill>
            <a:gsLst>
              <a:gs pos="65000">
                <a:srgbClr val="181818">
                  <a:alpha val="57000"/>
                </a:srgbClr>
              </a:gs>
              <a:gs pos="52000">
                <a:srgbClr val="181818">
                  <a:alpha val="78000"/>
                </a:srgbClr>
              </a:gs>
              <a:gs pos="33000">
                <a:schemeClr val="bg1">
                  <a:lumMod val="10000"/>
                </a:schemeClr>
              </a:gs>
              <a:gs pos="100000">
                <a:schemeClr val="bg1">
                  <a:lumMod val="1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7" y="2198325"/>
            <a:ext cx="4944576" cy="1469758"/>
          </a:xfrm>
          <a:prstGeom prst="rect">
            <a:avLst/>
          </a:prstGeom>
        </p:spPr>
        <p:txBody>
          <a:bodyPr lIns="0"/>
          <a:lstStyle>
            <a:lvl1pPr>
              <a:lnSpc>
                <a:spcPct val="90000"/>
              </a:lnSpc>
              <a:defRPr lang="en-GB" sz="5307"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Insert title</a:t>
            </a:r>
            <a:br>
              <a:rPr lang="en-GB"/>
            </a:br>
            <a:r>
              <a:rPr lang="en-GB"/>
              <a:t>here</a:t>
            </a:r>
          </a:p>
        </p:txBody>
      </p:sp>
      <p:sp>
        <p:nvSpPr>
          <p:cNvPr id="11" name="Text Placeholder 10">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650487"/>
            <a:ext cx="4688490" cy="755463"/>
          </a:xfrm>
          <a:prstGeom prst="rect">
            <a:avLst/>
          </a:prstGeom>
        </p:spPr>
        <p:txBody>
          <a:bodyPr vert="horz" wrap="square" lIns="0" tIns="16510" rIns="0" bIns="0" rtlCol="0">
            <a:spAutoFit/>
          </a:bodyPr>
          <a:lstStyle>
            <a:lvl1pPr>
              <a:defRPr lang="en-GB" sz="5307" b="1" i="0" spc="-85" dirty="0">
                <a:solidFill>
                  <a:schemeClr val="bg1"/>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Text Placeholder 13">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4632981"/>
            <a:ext cx="4707745" cy="193964"/>
          </a:xfrm>
          <a:prstGeom prst="rect">
            <a:avLst/>
          </a:prstGeom>
        </p:spPr>
        <p:txBody>
          <a:bodyPr vert="horz" wrap="square" lIns="0" tIns="16510" rIns="0" bIns="0" rtlCol="0">
            <a:spAutoFit/>
          </a:bodyPr>
          <a:lstStyle>
            <a:lvl1pPr>
              <a:defRPr lang="en-US" sz="1152" b="1"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Text Placeholder 15">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837209"/>
            <a:ext cx="4707745" cy="193964"/>
          </a:xfrm>
          <a:prstGeom prst="rect">
            <a:avLst/>
          </a:prstGeom>
        </p:spPr>
        <p:txBody>
          <a:bodyPr vert="horz" wrap="square" lIns="0" tIns="16510" rIns="0" bIns="0" rtlCol="0">
            <a:spAutoFit/>
          </a:bodyPr>
          <a:lstStyle>
            <a:lvl1pPr>
              <a:defRPr lang="en-US" sz="1152" dirty="0"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2" name="Holder 6">
            <a:extLst>
              <a:ext uri="{FF2B5EF4-FFF2-40B4-BE49-F238E27FC236}">
                <a16:creationId xmlns:a16="http://schemas.microsoft.com/office/drawing/2014/main" id="{6DA6618D-7E1A-F806-F567-4C80719C1435}"/>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43927BC8-4D60-D77F-1476-602C1DC0665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378285750"/>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4EA9-3170-3BCC-A156-2E5972A563E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5CF62A4-0791-3D5B-9D3C-374A86B6C9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DD1992-E2B2-EAA8-79AE-8A8B7AC96370}"/>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5" name="Footer Placeholder 4">
            <a:extLst>
              <a:ext uri="{FF2B5EF4-FFF2-40B4-BE49-F238E27FC236}">
                <a16:creationId xmlns:a16="http://schemas.microsoft.com/office/drawing/2014/main" id="{8AA58A85-2F85-F152-5BA5-C43A17CF2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3770E8-F9D1-014C-2160-BDC33B5ABD42}"/>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2030854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lide-Title-Horse">
    <p:bg>
      <p:bgPr>
        <a:solidFill>
          <a:srgbClr val="28282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62B374-ECB2-D939-EA05-EBE0FAA484F2}"/>
              </a:ext>
            </a:extLst>
          </p:cNvPr>
          <p:cNvSpPr/>
          <p:nvPr userDrawn="1"/>
        </p:nvSpPr>
        <p:spPr>
          <a:xfrm>
            <a:off x="6096000" y="0"/>
            <a:ext cx="6096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7" y="2198325"/>
            <a:ext cx="4944576" cy="1469758"/>
          </a:xfrm>
          <a:prstGeom prst="rect">
            <a:avLst/>
          </a:prstGeom>
        </p:spPr>
        <p:txBody>
          <a:bodyPr lIns="0"/>
          <a:lstStyle>
            <a:lvl1pPr>
              <a:lnSpc>
                <a:spcPct val="90000"/>
              </a:lnSpc>
              <a:defRPr lang="en-GB" sz="5307"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Insert title</a:t>
            </a:r>
            <a:br>
              <a:rPr lang="en-GB"/>
            </a:br>
            <a:r>
              <a:rPr lang="en-GB"/>
              <a:t>here</a:t>
            </a:r>
          </a:p>
        </p:txBody>
      </p:sp>
      <p:sp>
        <p:nvSpPr>
          <p:cNvPr id="11" name="Text Placeholder 10">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650487"/>
            <a:ext cx="4688490" cy="755463"/>
          </a:xfrm>
          <a:prstGeom prst="rect">
            <a:avLst/>
          </a:prstGeom>
        </p:spPr>
        <p:txBody>
          <a:bodyPr vert="horz" wrap="square" lIns="0" tIns="16510" rIns="0" bIns="0" rtlCol="0">
            <a:spAutoFit/>
          </a:bodyPr>
          <a:lstStyle>
            <a:lvl1pPr>
              <a:defRPr lang="en-GB" sz="5307" b="1" i="0" spc="-85" dirty="0">
                <a:solidFill>
                  <a:schemeClr val="bg1"/>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Text Placeholder 13">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4632981"/>
            <a:ext cx="4707745" cy="193964"/>
          </a:xfrm>
          <a:prstGeom prst="rect">
            <a:avLst/>
          </a:prstGeom>
        </p:spPr>
        <p:txBody>
          <a:bodyPr vert="horz" wrap="square" lIns="0" tIns="16510" rIns="0" bIns="0" rtlCol="0">
            <a:spAutoFit/>
          </a:bodyPr>
          <a:lstStyle>
            <a:lvl1pPr>
              <a:defRPr lang="en-US" sz="1152" b="1"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Text Placeholder 15">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837209"/>
            <a:ext cx="4707745" cy="193964"/>
          </a:xfrm>
          <a:prstGeom prst="rect">
            <a:avLst/>
          </a:prstGeom>
        </p:spPr>
        <p:txBody>
          <a:bodyPr vert="horz" wrap="square" lIns="0" tIns="16510" rIns="0" bIns="0" rtlCol="0">
            <a:spAutoFit/>
          </a:bodyPr>
          <a:lstStyle>
            <a:lvl1pPr>
              <a:defRPr lang="en-US" sz="1152" dirty="0"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2" name="Holder 6">
            <a:extLst>
              <a:ext uri="{FF2B5EF4-FFF2-40B4-BE49-F238E27FC236}">
                <a16:creationId xmlns:a16="http://schemas.microsoft.com/office/drawing/2014/main" id="{0E05240D-96A3-B64F-29CC-6FF70829094A}"/>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08CB6871-A870-BEA7-3E11-D8A1216ABC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609554777"/>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Title 2">
    <p:bg>
      <p:bgPr>
        <a:solidFill>
          <a:srgbClr val="282828"/>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7" y="2198325"/>
            <a:ext cx="4944576" cy="1469758"/>
          </a:xfrm>
          <a:prstGeom prst="rect">
            <a:avLst/>
          </a:prstGeom>
        </p:spPr>
        <p:txBody>
          <a:bodyPr lIns="0"/>
          <a:lstStyle>
            <a:lvl1pPr>
              <a:lnSpc>
                <a:spcPct val="90000"/>
              </a:lnSpc>
              <a:defRPr lang="en-GB" sz="5307"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Insert title</a:t>
            </a:r>
            <a:br>
              <a:rPr lang="en-GB"/>
            </a:br>
            <a:r>
              <a:rPr lang="en-GB"/>
              <a:t>here</a:t>
            </a:r>
          </a:p>
        </p:txBody>
      </p:sp>
      <p:sp>
        <p:nvSpPr>
          <p:cNvPr id="11" name="Text Placeholder 10">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650487"/>
            <a:ext cx="4688490" cy="755463"/>
          </a:xfrm>
          <a:prstGeom prst="rect">
            <a:avLst/>
          </a:prstGeom>
        </p:spPr>
        <p:txBody>
          <a:bodyPr vert="horz" wrap="square" lIns="0" tIns="16510" rIns="0" bIns="0" rtlCol="0">
            <a:spAutoFit/>
          </a:bodyPr>
          <a:lstStyle>
            <a:lvl1pPr>
              <a:defRPr lang="en-GB" sz="5307" b="1" i="0" spc="-85" dirty="0">
                <a:solidFill>
                  <a:schemeClr val="bg1"/>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Text Placeholder 13">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4632981"/>
            <a:ext cx="4707745" cy="193964"/>
          </a:xfrm>
          <a:prstGeom prst="rect">
            <a:avLst/>
          </a:prstGeom>
        </p:spPr>
        <p:txBody>
          <a:bodyPr vert="horz" wrap="square" lIns="0" tIns="16510" rIns="0" bIns="0" rtlCol="0">
            <a:spAutoFit/>
          </a:bodyPr>
          <a:lstStyle>
            <a:lvl1pPr>
              <a:defRPr lang="en-US" sz="1152" b="1"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Text Placeholder 15">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837209"/>
            <a:ext cx="4707745" cy="193964"/>
          </a:xfrm>
          <a:prstGeom prst="rect">
            <a:avLst/>
          </a:prstGeom>
        </p:spPr>
        <p:txBody>
          <a:bodyPr vert="horz" wrap="square" lIns="0" tIns="16510" rIns="0" bIns="0" rtlCol="0">
            <a:spAutoFit/>
          </a:bodyPr>
          <a:lstStyle>
            <a:lvl1pPr>
              <a:defRPr lang="en-US" sz="1152" dirty="0"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36" name="Picture Placeholder 35">
            <a:extLst>
              <a:ext uri="{FF2B5EF4-FFF2-40B4-BE49-F238E27FC236}">
                <a16:creationId xmlns:a16="http://schemas.microsoft.com/office/drawing/2014/main" id="{71832EEA-909E-6BE0-FEB1-C2EF5B61D91F}"/>
              </a:ext>
            </a:extLst>
          </p:cNvPr>
          <p:cNvSpPr>
            <a:spLocks noGrp="1"/>
          </p:cNvSpPr>
          <p:nvPr>
            <p:ph type="pic" sz="quarter" idx="15"/>
          </p:nvPr>
        </p:nvSpPr>
        <p:spPr>
          <a:xfrm>
            <a:off x="6096000" y="2"/>
            <a:ext cx="6096000" cy="3425149"/>
          </a:xfrm>
          <a:custGeom>
            <a:avLst/>
            <a:gdLst>
              <a:gd name="connsiteX0" fmla="*/ 7256322 w 10052050"/>
              <a:gd name="connsiteY0" fmla="*/ 530633 h 5648325"/>
              <a:gd name="connsiteX1" fmla="*/ 7256322 w 10052050"/>
              <a:gd name="connsiteY1" fmla="*/ 1563777 h 5648325"/>
              <a:gd name="connsiteX2" fmla="*/ 9396272 w 10052050"/>
              <a:gd name="connsiteY2" fmla="*/ 1563777 h 5648325"/>
              <a:gd name="connsiteX3" fmla="*/ 9396272 w 10052050"/>
              <a:gd name="connsiteY3" fmla="*/ 530633 h 5648325"/>
              <a:gd name="connsiteX4" fmla="*/ 0 w 10052050"/>
              <a:gd name="connsiteY4" fmla="*/ 0 h 5648325"/>
              <a:gd name="connsiteX5" fmla="*/ 10052050 w 10052050"/>
              <a:gd name="connsiteY5" fmla="*/ 0 h 5648325"/>
              <a:gd name="connsiteX6" fmla="*/ 10052050 w 10052050"/>
              <a:gd name="connsiteY6" fmla="*/ 5648325 h 5648325"/>
              <a:gd name="connsiteX7" fmla="*/ 0 w 10052050"/>
              <a:gd name="connsiteY7" fmla="*/ 5648325 h 5648325"/>
              <a:gd name="connsiteX0" fmla="*/ 7256322 w 10052050"/>
              <a:gd name="connsiteY0" fmla="*/ 530633 h 5648325"/>
              <a:gd name="connsiteX1" fmla="*/ 7256322 w 10052050"/>
              <a:gd name="connsiteY1" fmla="*/ 1563777 h 5648325"/>
              <a:gd name="connsiteX2" fmla="*/ 9396272 w 10052050"/>
              <a:gd name="connsiteY2" fmla="*/ 1563777 h 5648325"/>
              <a:gd name="connsiteX3" fmla="*/ 9524859 w 10052050"/>
              <a:gd name="connsiteY3" fmla="*/ 530633 h 5648325"/>
              <a:gd name="connsiteX4" fmla="*/ 7256322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256322 w 10052050"/>
              <a:gd name="connsiteY0" fmla="*/ 530633 h 5648325"/>
              <a:gd name="connsiteX1" fmla="*/ 7256322 w 10052050"/>
              <a:gd name="connsiteY1" fmla="*/ 1563777 h 5648325"/>
              <a:gd name="connsiteX2" fmla="*/ 9529622 w 10052050"/>
              <a:gd name="connsiteY2" fmla="*/ 1544727 h 5648325"/>
              <a:gd name="connsiteX3" fmla="*/ 9524859 w 10052050"/>
              <a:gd name="connsiteY3" fmla="*/ 530633 h 5648325"/>
              <a:gd name="connsiteX4" fmla="*/ 7256322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256322 w 10052050"/>
              <a:gd name="connsiteY0" fmla="*/ 530633 h 5648325"/>
              <a:gd name="connsiteX1" fmla="*/ 7389672 w 10052050"/>
              <a:gd name="connsiteY1" fmla="*/ 1554252 h 5648325"/>
              <a:gd name="connsiteX2" fmla="*/ 9529622 w 10052050"/>
              <a:gd name="connsiteY2" fmla="*/ 1544727 h 5648325"/>
              <a:gd name="connsiteX3" fmla="*/ 9524859 w 10052050"/>
              <a:gd name="connsiteY3" fmla="*/ 530633 h 5648325"/>
              <a:gd name="connsiteX4" fmla="*/ 7256322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4727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49489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63776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63776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63776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63776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63776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7389672 w 10052050"/>
              <a:gd name="connsiteY1" fmla="*/ 1554252 h 5648325"/>
              <a:gd name="connsiteX2" fmla="*/ 9529622 w 10052050"/>
              <a:gd name="connsiteY2" fmla="*/ 1563776 h 5648325"/>
              <a:gd name="connsiteX3" fmla="*/ 9524859 w 10052050"/>
              <a:gd name="connsiteY3" fmla="*/ 530633 h 5648325"/>
              <a:gd name="connsiteX4" fmla="*/ 7384910 w 10052050"/>
              <a:gd name="connsiteY4" fmla="*/ 535395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4910 w 10052050"/>
              <a:gd name="connsiteY0" fmla="*/ 535395 h 5648325"/>
              <a:gd name="connsiteX1" fmla="*/ 9529622 w 10052050"/>
              <a:gd name="connsiteY1" fmla="*/ 1563776 h 5648325"/>
              <a:gd name="connsiteX2" fmla="*/ 9524859 w 10052050"/>
              <a:gd name="connsiteY2" fmla="*/ 530633 h 5648325"/>
              <a:gd name="connsiteX3" fmla="*/ 7384910 w 10052050"/>
              <a:gd name="connsiteY3" fmla="*/ 535395 h 5648325"/>
              <a:gd name="connsiteX4" fmla="*/ 0 w 10052050"/>
              <a:gd name="connsiteY4" fmla="*/ 0 h 5648325"/>
              <a:gd name="connsiteX5" fmla="*/ 10052050 w 10052050"/>
              <a:gd name="connsiteY5" fmla="*/ 0 h 5648325"/>
              <a:gd name="connsiteX6" fmla="*/ 10052050 w 10052050"/>
              <a:gd name="connsiteY6" fmla="*/ 5648325 h 5648325"/>
              <a:gd name="connsiteX7" fmla="*/ 0 w 10052050"/>
              <a:gd name="connsiteY7" fmla="*/ 5648325 h 5648325"/>
              <a:gd name="connsiteX8" fmla="*/ 0 w 10052050"/>
              <a:gd name="connsiteY8" fmla="*/ 0 h 5648325"/>
              <a:gd name="connsiteX0" fmla="*/ 7384910 w 10052050"/>
              <a:gd name="connsiteY0" fmla="*/ 535395 h 5648325"/>
              <a:gd name="connsiteX1" fmla="*/ 9524859 w 10052050"/>
              <a:gd name="connsiteY1" fmla="*/ 530633 h 5648325"/>
              <a:gd name="connsiteX2" fmla="*/ 7384910 w 10052050"/>
              <a:gd name="connsiteY2" fmla="*/ 535395 h 5648325"/>
              <a:gd name="connsiteX3" fmla="*/ 0 w 10052050"/>
              <a:gd name="connsiteY3" fmla="*/ 0 h 5648325"/>
              <a:gd name="connsiteX4" fmla="*/ 10052050 w 10052050"/>
              <a:gd name="connsiteY4" fmla="*/ 0 h 5648325"/>
              <a:gd name="connsiteX5" fmla="*/ 10052050 w 10052050"/>
              <a:gd name="connsiteY5" fmla="*/ 5648325 h 5648325"/>
              <a:gd name="connsiteX6" fmla="*/ 0 w 10052050"/>
              <a:gd name="connsiteY6" fmla="*/ 5648325 h 5648325"/>
              <a:gd name="connsiteX7" fmla="*/ 0 w 10052050"/>
              <a:gd name="connsiteY7" fmla="*/ 0 h 5648325"/>
              <a:gd name="connsiteX0" fmla="*/ 0 w 10052050"/>
              <a:gd name="connsiteY0" fmla="*/ 0 h 5648325"/>
              <a:gd name="connsiteX1" fmla="*/ 10052050 w 10052050"/>
              <a:gd name="connsiteY1" fmla="*/ 0 h 5648325"/>
              <a:gd name="connsiteX2" fmla="*/ 10052050 w 10052050"/>
              <a:gd name="connsiteY2" fmla="*/ 5648325 h 5648325"/>
              <a:gd name="connsiteX3" fmla="*/ 0 w 10052050"/>
              <a:gd name="connsiteY3" fmla="*/ 5648325 h 5648325"/>
              <a:gd name="connsiteX4" fmla="*/ 0 w 10052050"/>
              <a:gd name="connsiteY4" fmla="*/ 0 h 564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050" h="5648325">
                <a:moveTo>
                  <a:pt x="0" y="0"/>
                </a:moveTo>
                <a:lnTo>
                  <a:pt x="10052050" y="0"/>
                </a:lnTo>
                <a:lnTo>
                  <a:pt x="10052050" y="5648325"/>
                </a:lnTo>
                <a:lnTo>
                  <a:pt x="0" y="5648325"/>
                </a:lnTo>
                <a:lnTo>
                  <a:pt x="0" y="0"/>
                </a:lnTo>
                <a:close/>
              </a:path>
            </a:pathLst>
          </a:custGeom>
        </p:spPr>
        <p:txBody>
          <a:bodyPr wrap="square">
            <a:noAutofit/>
          </a:bodyPr>
          <a:lstStyle/>
          <a:p>
            <a:endParaRPr lang="en-GB"/>
          </a:p>
        </p:txBody>
      </p:sp>
      <p:sp>
        <p:nvSpPr>
          <p:cNvPr id="32" name="Picture Placeholder 31">
            <a:extLst>
              <a:ext uri="{FF2B5EF4-FFF2-40B4-BE49-F238E27FC236}">
                <a16:creationId xmlns:a16="http://schemas.microsoft.com/office/drawing/2014/main" id="{40B31787-012E-4A03-59AE-D9CB2DBAF359}"/>
              </a:ext>
            </a:extLst>
          </p:cNvPr>
          <p:cNvSpPr>
            <a:spLocks noGrp="1" noRot="1" noMove="1" noResize="1" noEditPoints="1" noAdjustHandles="1" noChangeArrowheads="1" noChangeShapeType="1"/>
          </p:cNvSpPr>
          <p:nvPr>
            <p:ph type="pic" sz="quarter" idx="16"/>
          </p:nvPr>
        </p:nvSpPr>
        <p:spPr>
          <a:xfrm>
            <a:off x="6096001" y="3429001"/>
            <a:ext cx="3048000" cy="3429000"/>
          </a:xfrm>
          <a:prstGeom prst="rect">
            <a:avLst/>
          </a:prstGeom>
        </p:spPr>
        <p:txBody>
          <a:bodyPr/>
          <a:lstStyle/>
          <a:p>
            <a:endParaRPr lang="en-GB"/>
          </a:p>
        </p:txBody>
      </p:sp>
      <p:sp>
        <p:nvSpPr>
          <p:cNvPr id="34" name="Picture Placeholder 33">
            <a:extLst>
              <a:ext uri="{FF2B5EF4-FFF2-40B4-BE49-F238E27FC236}">
                <a16:creationId xmlns:a16="http://schemas.microsoft.com/office/drawing/2014/main" id="{FE78EFD0-DD72-65F4-BACB-DB016468651E}"/>
              </a:ext>
            </a:extLst>
          </p:cNvPr>
          <p:cNvSpPr>
            <a:spLocks noGrp="1" noRot="1" noMove="1" noResize="1" noEditPoints="1" noAdjustHandles="1" noChangeArrowheads="1" noChangeShapeType="1"/>
          </p:cNvSpPr>
          <p:nvPr>
            <p:ph type="pic" sz="quarter" idx="17"/>
          </p:nvPr>
        </p:nvSpPr>
        <p:spPr>
          <a:xfrm>
            <a:off x="9143999" y="3425151"/>
            <a:ext cx="3048002" cy="3432851"/>
          </a:xfrm>
          <a:prstGeom prst="rect">
            <a:avLst/>
          </a:prstGeom>
        </p:spPr>
        <p:txBody>
          <a:bodyPr/>
          <a:lstStyle/>
          <a:p>
            <a:endParaRPr lang="en-GB"/>
          </a:p>
        </p:txBody>
      </p:sp>
      <p:sp>
        <p:nvSpPr>
          <p:cNvPr id="2" name="Holder 6">
            <a:extLst>
              <a:ext uri="{FF2B5EF4-FFF2-40B4-BE49-F238E27FC236}">
                <a16:creationId xmlns:a16="http://schemas.microsoft.com/office/drawing/2014/main" id="{27BB4F34-19FE-1867-0BDC-257AA48BD12F}"/>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06679BC1-9BB9-D6D9-B3E1-A9E5ABF78F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4136393221"/>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lide Title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F517BF-753A-DD53-8F8B-B170A1C6170A}"/>
              </a:ext>
            </a:extLst>
          </p:cNvPr>
          <p:cNvSpPr/>
          <p:nvPr userDrawn="1"/>
        </p:nvSpPr>
        <p:spPr>
          <a:xfrm>
            <a:off x="-1" y="-3851"/>
            <a:ext cx="6096000" cy="6861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 name="Text Placeholder 8">
            <a:extLst>
              <a:ext uri="{FF2B5EF4-FFF2-40B4-BE49-F238E27FC236}">
                <a16:creationId xmlns:a16="http://schemas.microsoft.com/office/drawing/2014/main" id="{FA3D7EF4-BDB6-C329-76F5-806EF5A0B3AE}"/>
              </a:ext>
            </a:extLst>
          </p:cNvPr>
          <p:cNvSpPr>
            <a:spLocks noGrp="1"/>
          </p:cNvSpPr>
          <p:nvPr>
            <p:ph type="body" sz="quarter" idx="10" hasCustomPrompt="1"/>
          </p:nvPr>
        </p:nvSpPr>
        <p:spPr>
          <a:xfrm>
            <a:off x="578547" y="2198325"/>
            <a:ext cx="4944576" cy="1469758"/>
          </a:xfrm>
          <a:prstGeom prst="rect">
            <a:avLst/>
          </a:prstGeom>
        </p:spPr>
        <p:txBody>
          <a:bodyPr lIns="0"/>
          <a:lstStyle>
            <a:lvl1pPr>
              <a:lnSpc>
                <a:spcPct val="90000"/>
              </a:lnSpc>
              <a:defRPr lang="en-GB" sz="5306"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a:t>
            </a:r>
            <a:br>
              <a:rPr lang="en-GB"/>
            </a:br>
            <a:r>
              <a:rPr lang="en-GB"/>
              <a:t>here</a:t>
            </a:r>
          </a:p>
        </p:txBody>
      </p:sp>
      <p:sp>
        <p:nvSpPr>
          <p:cNvPr id="11" name="Text Placeholder 10">
            <a:extLst>
              <a:ext uri="{FF2B5EF4-FFF2-40B4-BE49-F238E27FC236}">
                <a16:creationId xmlns:a16="http://schemas.microsoft.com/office/drawing/2014/main" id="{B58BDB7D-FC0B-E231-D95C-E499BBF8D468}"/>
              </a:ext>
            </a:extLst>
          </p:cNvPr>
          <p:cNvSpPr>
            <a:spLocks noGrp="1"/>
          </p:cNvSpPr>
          <p:nvPr>
            <p:ph type="body" sz="quarter" idx="11" hasCustomPrompt="1"/>
          </p:nvPr>
        </p:nvSpPr>
        <p:spPr>
          <a:xfrm>
            <a:off x="578548" y="3650487"/>
            <a:ext cx="4688490" cy="755463"/>
          </a:xfrm>
          <a:prstGeom prst="rect">
            <a:avLst/>
          </a:prstGeom>
        </p:spPr>
        <p:txBody>
          <a:bodyPr vert="horz" wrap="square" lIns="0" tIns="16510" rIns="0" bIns="0" rtlCol="0">
            <a:spAutoFit/>
          </a:bodyPr>
          <a:lstStyle>
            <a:lvl1pPr>
              <a:defRPr lang="en-GB" sz="5307" b="1" i="0" spc="-85" dirty="0">
                <a:solidFill>
                  <a:srgbClr val="383738"/>
                </a:solidFill>
                <a:latin typeface="Poppins"/>
                <a:ea typeface="+mj-ea"/>
                <a:cs typeface="Poppins"/>
              </a:defRPr>
            </a:lvl1pPr>
          </a:lstStyle>
          <a:p>
            <a:pPr marL="7702" lvl="0">
              <a:lnSpc>
                <a:spcPts val="5701"/>
              </a:lnSpc>
              <a:spcBef>
                <a:spcPts val="79"/>
              </a:spcBef>
            </a:pPr>
            <a:r>
              <a:rPr lang="en-US"/>
              <a:t>Subtitle</a:t>
            </a:r>
            <a:endParaRPr lang="en-GB"/>
          </a:p>
        </p:txBody>
      </p:sp>
      <p:sp>
        <p:nvSpPr>
          <p:cNvPr id="14" name="Text Placeholder 13">
            <a:extLst>
              <a:ext uri="{FF2B5EF4-FFF2-40B4-BE49-F238E27FC236}">
                <a16:creationId xmlns:a16="http://schemas.microsoft.com/office/drawing/2014/main" id="{4A675AF9-7F95-86C0-797D-7F55F6190FC9}"/>
              </a:ext>
            </a:extLst>
          </p:cNvPr>
          <p:cNvSpPr>
            <a:spLocks noGrp="1"/>
          </p:cNvSpPr>
          <p:nvPr>
            <p:ph type="body" sz="quarter" idx="12" hasCustomPrompt="1"/>
          </p:nvPr>
        </p:nvSpPr>
        <p:spPr>
          <a:xfrm>
            <a:off x="578548" y="4632981"/>
            <a:ext cx="4707745" cy="193964"/>
          </a:xfrm>
          <a:prstGeom prst="rect">
            <a:avLst/>
          </a:prstGeom>
        </p:spPr>
        <p:txBody>
          <a:bodyPr vert="horz" wrap="square" lIns="0" tIns="16510" rIns="0" bIns="0" rtlCol="0">
            <a:spAutoFit/>
          </a:bodyPr>
          <a:lstStyle>
            <a:lvl1pPr>
              <a:defRPr lang="en-US" sz="1152" b="1" smtClean="0">
                <a:solidFill>
                  <a:srgbClr val="383738"/>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Lloyds Banking Group</a:t>
            </a:r>
          </a:p>
        </p:txBody>
      </p:sp>
      <p:sp>
        <p:nvSpPr>
          <p:cNvPr id="16" name="Text Placeholder 15">
            <a:extLst>
              <a:ext uri="{FF2B5EF4-FFF2-40B4-BE49-F238E27FC236}">
                <a16:creationId xmlns:a16="http://schemas.microsoft.com/office/drawing/2014/main" id="{9C8D66C9-E49B-CDDA-8D78-308BC56532BD}"/>
              </a:ext>
            </a:extLst>
          </p:cNvPr>
          <p:cNvSpPr>
            <a:spLocks noGrp="1"/>
          </p:cNvSpPr>
          <p:nvPr>
            <p:ph type="body" sz="quarter" idx="13" hasCustomPrompt="1"/>
          </p:nvPr>
        </p:nvSpPr>
        <p:spPr>
          <a:xfrm>
            <a:off x="578548" y="4837209"/>
            <a:ext cx="4707745" cy="193964"/>
          </a:xfrm>
          <a:prstGeom prst="rect">
            <a:avLst/>
          </a:prstGeom>
        </p:spPr>
        <p:txBody>
          <a:bodyPr vert="horz" wrap="square" lIns="0" tIns="16510" rIns="0" bIns="0" rtlCol="0">
            <a:spAutoFit/>
          </a:bodyPr>
          <a:lstStyle>
            <a:lvl1pPr>
              <a:defRPr lang="en-US" sz="1152" dirty="0" smtClean="0">
                <a:solidFill>
                  <a:srgbClr val="383738"/>
                </a:solidFill>
                <a:latin typeface="Poppins"/>
                <a:cs typeface="Poppins"/>
              </a:defRPr>
            </a:lvl1pPr>
            <a:lvl2pPr>
              <a:defRPr lang="en-US" smtClean="0"/>
            </a:lvl2pPr>
            <a:lvl3pPr>
              <a:defRPr lang="en-US" smtClean="0"/>
            </a:lvl3pPr>
            <a:lvl4pPr>
              <a:defRPr lang="en-US" smtClean="0"/>
            </a:lvl4pPr>
            <a:lvl5pPr>
              <a:defRPr lang="en-GB"/>
            </a:lvl5pPr>
          </a:lstStyle>
          <a:p>
            <a:pPr marL="45442" lvl="0">
              <a:lnSpc>
                <a:spcPct val="100000"/>
              </a:lnSpc>
              <a:spcBef>
                <a:spcPts val="2119"/>
              </a:spcBef>
            </a:pPr>
            <a:r>
              <a:rPr lang="en-US"/>
              <a:t>Insert Date</a:t>
            </a:r>
            <a:endParaRPr lang="en-GB"/>
          </a:p>
        </p:txBody>
      </p:sp>
      <p:sp>
        <p:nvSpPr>
          <p:cNvPr id="36" name="Picture Placeholder 35">
            <a:extLst>
              <a:ext uri="{FF2B5EF4-FFF2-40B4-BE49-F238E27FC236}">
                <a16:creationId xmlns:a16="http://schemas.microsoft.com/office/drawing/2014/main" id="{71832EEA-909E-6BE0-FEB1-C2EF5B61D91F}"/>
              </a:ext>
            </a:extLst>
          </p:cNvPr>
          <p:cNvSpPr>
            <a:spLocks noGrp="1"/>
          </p:cNvSpPr>
          <p:nvPr>
            <p:ph type="pic" sz="quarter" idx="15"/>
          </p:nvPr>
        </p:nvSpPr>
        <p:spPr>
          <a:xfrm>
            <a:off x="6096000" y="2"/>
            <a:ext cx="6096000" cy="3425149"/>
          </a:xfrm>
          <a:custGeom>
            <a:avLst/>
            <a:gdLst>
              <a:gd name="connsiteX0" fmla="*/ 7256322 w 10052050"/>
              <a:gd name="connsiteY0" fmla="*/ 530633 h 5648325"/>
              <a:gd name="connsiteX1" fmla="*/ 7256322 w 10052050"/>
              <a:gd name="connsiteY1" fmla="*/ 1563777 h 5648325"/>
              <a:gd name="connsiteX2" fmla="*/ 9396272 w 10052050"/>
              <a:gd name="connsiteY2" fmla="*/ 1563777 h 5648325"/>
              <a:gd name="connsiteX3" fmla="*/ 9396272 w 10052050"/>
              <a:gd name="connsiteY3" fmla="*/ 530633 h 5648325"/>
              <a:gd name="connsiteX4" fmla="*/ 0 w 10052050"/>
              <a:gd name="connsiteY4" fmla="*/ 0 h 5648325"/>
              <a:gd name="connsiteX5" fmla="*/ 10052050 w 10052050"/>
              <a:gd name="connsiteY5" fmla="*/ 0 h 5648325"/>
              <a:gd name="connsiteX6" fmla="*/ 10052050 w 10052050"/>
              <a:gd name="connsiteY6" fmla="*/ 5648325 h 5648325"/>
              <a:gd name="connsiteX7" fmla="*/ 0 w 10052050"/>
              <a:gd name="connsiteY7" fmla="*/ 5648325 h 5648325"/>
              <a:gd name="connsiteX0" fmla="*/ 7380147 w 10052050"/>
              <a:gd name="connsiteY0" fmla="*/ 530633 h 5648325"/>
              <a:gd name="connsiteX1" fmla="*/ 7256322 w 10052050"/>
              <a:gd name="connsiteY1" fmla="*/ 1563777 h 5648325"/>
              <a:gd name="connsiteX2" fmla="*/ 9396272 w 10052050"/>
              <a:gd name="connsiteY2" fmla="*/ 1563777 h 5648325"/>
              <a:gd name="connsiteX3" fmla="*/ 9396272 w 10052050"/>
              <a:gd name="connsiteY3" fmla="*/ 530633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0147 w 10052050"/>
              <a:gd name="connsiteY0" fmla="*/ 530633 h 5648325"/>
              <a:gd name="connsiteX1" fmla="*/ 7389672 w 10052050"/>
              <a:gd name="connsiteY1" fmla="*/ 1568540 h 5648325"/>
              <a:gd name="connsiteX2" fmla="*/ 9396272 w 10052050"/>
              <a:gd name="connsiteY2" fmla="*/ 1563777 h 5648325"/>
              <a:gd name="connsiteX3" fmla="*/ 9396272 w 10052050"/>
              <a:gd name="connsiteY3" fmla="*/ 530633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0147 w 10052050"/>
              <a:gd name="connsiteY0" fmla="*/ 530633 h 5648325"/>
              <a:gd name="connsiteX1" fmla="*/ 7389672 w 10052050"/>
              <a:gd name="connsiteY1" fmla="*/ 1568540 h 5648325"/>
              <a:gd name="connsiteX2" fmla="*/ 9529622 w 10052050"/>
              <a:gd name="connsiteY2" fmla="*/ 1554252 h 5648325"/>
              <a:gd name="connsiteX3" fmla="*/ 9396272 w 10052050"/>
              <a:gd name="connsiteY3" fmla="*/ 530633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0147 w 10052050"/>
              <a:gd name="connsiteY0" fmla="*/ 530633 h 5648325"/>
              <a:gd name="connsiteX1" fmla="*/ 7389672 w 10052050"/>
              <a:gd name="connsiteY1" fmla="*/ 1568540 h 5648325"/>
              <a:gd name="connsiteX2" fmla="*/ 9529622 w 10052050"/>
              <a:gd name="connsiteY2" fmla="*/ 1554252 h 5648325"/>
              <a:gd name="connsiteX3" fmla="*/ 9520097 w 10052050"/>
              <a:gd name="connsiteY3" fmla="*/ 521108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0147 w 10052050"/>
              <a:gd name="connsiteY0" fmla="*/ 530633 h 5648325"/>
              <a:gd name="connsiteX1" fmla="*/ 7389672 w 10052050"/>
              <a:gd name="connsiteY1" fmla="*/ 1568540 h 5648325"/>
              <a:gd name="connsiteX2" fmla="*/ 9529622 w 10052050"/>
              <a:gd name="connsiteY2" fmla="*/ 1554252 h 5648325"/>
              <a:gd name="connsiteX3" fmla="*/ 9515334 w 10052050"/>
              <a:gd name="connsiteY3" fmla="*/ 525871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0147 w 10052050"/>
              <a:gd name="connsiteY0" fmla="*/ 530633 h 5648325"/>
              <a:gd name="connsiteX1" fmla="*/ 7389672 w 10052050"/>
              <a:gd name="connsiteY1" fmla="*/ 1568540 h 5648325"/>
              <a:gd name="connsiteX2" fmla="*/ 9520098 w 10052050"/>
              <a:gd name="connsiteY2" fmla="*/ 1554252 h 5648325"/>
              <a:gd name="connsiteX3" fmla="*/ 9515334 w 10052050"/>
              <a:gd name="connsiteY3" fmla="*/ 525871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0147 w 10052050"/>
              <a:gd name="connsiteY0" fmla="*/ 530633 h 5648325"/>
              <a:gd name="connsiteX1" fmla="*/ 7399197 w 10052050"/>
              <a:gd name="connsiteY1" fmla="*/ 1563778 h 5648325"/>
              <a:gd name="connsiteX2" fmla="*/ 9520098 w 10052050"/>
              <a:gd name="connsiteY2" fmla="*/ 1554252 h 5648325"/>
              <a:gd name="connsiteX3" fmla="*/ 9515334 w 10052050"/>
              <a:gd name="connsiteY3" fmla="*/ 525871 h 5648325"/>
              <a:gd name="connsiteX4" fmla="*/ 7380147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9671 w 10052050"/>
              <a:gd name="connsiteY0" fmla="*/ 530633 h 5648325"/>
              <a:gd name="connsiteX1" fmla="*/ 7399197 w 10052050"/>
              <a:gd name="connsiteY1" fmla="*/ 1563778 h 5648325"/>
              <a:gd name="connsiteX2" fmla="*/ 9520098 w 10052050"/>
              <a:gd name="connsiteY2" fmla="*/ 1554252 h 5648325"/>
              <a:gd name="connsiteX3" fmla="*/ 9515334 w 10052050"/>
              <a:gd name="connsiteY3" fmla="*/ 525871 h 5648325"/>
              <a:gd name="connsiteX4" fmla="*/ 7389671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9671 w 10052050"/>
              <a:gd name="connsiteY0" fmla="*/ 530633 h 5648325"/>
              <a:gd name="connsiteX1" fmla="*/ 7399197 w 10052050"/>
              <a:gd name="connsiteY1" fmla="*/ 1563778 h 5648325"/>
              <a:gd name="connsiteX2" fmla="*/ 9520098 w 10052050"/>
              <a:gd name="connsiteY2" fmla="*/ 1554252 h 5648325"/>
              <a:gd name="connsiteX3" fmla="*/ 9515334 w 10052050"/>
              <a:gd name="connsiteY3" fmla="*/ 525871 h 5648325"/>
              <a:gd name="connsiteX4" fmla="*/ 7389671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9671 w 10052050"/>
              <a:gd name="connsiteY0" fmla="*/ 530633 h 5648325"/>
              <a:gd name="connsiteX1" fmla="*/ 7394436 w 10052050"/>
              <a:gd name="connsiteY1" fmla="*/ 1554253 h 5648325"/>
              <a:gd name="connsiteX2" fmla="*/ 9520098 w 10052050"/>
              <a:gd name="connsiteY2" fmla="*/ 1554252 h 5648325"/>
              <a:gd name="connsiteX3" fmla="*/ 9515334 w 10052050"/>
              <a:gd name="connsiteY3" fmla="*/ 525871 h 5648325"/>
              <a:gd name="connsiteX4" fmla="*/ 7389671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9671 w 10052050"/>
              <a:gd name="connsiteY0" fmla="*/ 530633 h 5648325"/>
              <a:gd name="connsiteX1" fmla="*/ 7394436 w 10052050"/>
              <a:gd name="connsiteY1" fmla="*/ 1554253 h 5648325"/>
              <a:gd name="connsiteX2" fmla="*/ 9520098 w 10052050"/>
              <a:gd name="connsiteY2" fmla="*/ 1554252 h 5648325"/>
              <a:gd name="connsiteX3" fmla="*/ 9515334 w 10052050"/>
              <a:gd name="connsiteY3" fmla="*/ 525871 h 5648325"/>
              <a:gd name="connsiteX4" fmla="*/ 7389671 w 10052050"/>
              <a:gd name="connsiteY4" fmla="*/ 530633 h 5648325"/>
              <a:gd name="connsiteX5" fmla="*/ 0 w 10052050"/>
              <a:gd name="connsiteY5" fmla="*/ 0 h 5648325"/>
              <a:gd name="connsiteX6" fmla="*/ 10052050 w 10052050"/>
              <a:gd name="connsiteY6" fmla="*/ 0 h 5648325"/>
              <a:gd name="connsiteX7" fmla="*/ 10052050 w 10052050"/>
              <a:gd name="connsiteY7" fmla="*/ 5648325 h 5648325"/>
              <a:gd name="connsiteX8" fmla="*/ 0 w 10052050"/>
              <a:gd name="connsiteY8" fmla="*/ 5648325 h 5648325"/>
              <a:gd name="connsiteX9" fmla="*/ 0 w 10052050"/>
              <a:gd name="connsiteY9" fmla="*/ 0 h 5648325"/>
              <a:gd name="connsiteX0" fmla="*/ 7389671 w 10052050"/>
              <a:gd name="connsiteY0" fmla="*/ 530633 h 5648325"/>
              <a:gd name="connsiteX1" fmla="*/ 9520098 w 10052050"/>
              <a:gd name="connsiteY1" fmla="*/ 1554252 h 5648325"/>
              <a:gd name="connsiteX2" fmla="*/ 9515334 w 10052050"/>
              <a:gd name="connsiteY2" fmla="*/ 525871 h 5648325"/>
              <a:gd name="connsiteX3" fmla="*/ 7389671 w 10052050"/>
              <a:gd name="connsiteY3" fmla="*/ 530633 h 5648325"/>
              <a:gd name="connsiteX4" fmla="*/ 0 w 10052050"/>
              <a:gd name="connsiteY4" fmla="*/ 0 h 5648325"/>
              <a:gd name="connsiteX5" fmla="*/ 10052050 w 10052050"/>
              <a:gd name="connsiteY5" fmla="*/ 0 h 5648325"/>
              <a:gd name="connsiteX6" fmla="*/ 10052050 w 10052050"/>
              <a:gd name="connsiteY6" fmla="*/ 5648325 h 5648325"/>
              <a:gd name="connsiteX7" fmla="*/ 0 w 10052050"/>
              <a:gd name="connsiteY7" fmla="*/ 5648325 h 5648325"/>
              <a:gd name="connsiteX8" fmla="*/ 0 w 10052050"/>
              <a:gd name="connsiteY8" fmla="*/ 0 h 5648325"/>
              <a:gd name="connsiteX0" fmla="*/ 7389671 w 10052050"/>
              <a:gd name="connsiteY0" fmla="*/ 530633 h 5648325"/>
              <a:gd name="connsiteX1" fmla="*/ 9515334 w 10052050"/>
              <a:gd name="connsiteY1" fmla="*/ 525871 h 5648325"/>
              <a:gd name="connsiteX2" fmla="*/ 7389671 w 10052050"/>
              <a:gd name="connsiteY2" fmla="*/ 530633 h 5648325"/>
              <a:gd name="connsiteX3" fmla="*/ 0 w 10052050"/>
              <a:gd name="connsiteY3" fmla="*/ 0 h 5648325"/>
              <a:gd name="connsiteX4" fmla="*/ 10052050 w 10052050"/>
              <a:gd name="connsiteY4" fmla="*/ 0 h 5648325"/>
              <a:gd name="connsiteX5" fmla="*/ 10052050 w 10052050"/>
              <a:gd name="connsiteY5" fmla="*/ 5648325 h 5648325"/>
              <a:gd name="connsiteX6" fmla="*/ 0 w 10052050"/>
              <a:gd name="connsiteY6" fmla="*/ 5648325 h 5648325"/>
              <a:gd name="connsiteX7" fmla="*/ 0 w 10052050"/>
              <a:gd name="connsiteY7" fmla="*/ 0 h 5648325"/>
              <a:gd name="connsiteX0" fmla="*/ 0 w 10052050"/>
              <a:gd name="connsiteY0" fmla="*/ 0 h 5648325"/>
              <a:gd name="connsiteX1" fmla="*/ 10052050 w 10052050"/>
              <a:gd name="connsiteY1" fmla="*/ 0 h 5648325"/>
              <a:gd name="connsiteX2" fmla="*/ 10052050 w 10052050"/>
              <a:gd name="connsiteY2" fmla="*/ 5648325 h 5648325"/>
              <a:gd name="connsiteX3" fmla="*/ 0 w 10052050"/>
              <a:gd name="connsiteY3" fmla="*/ 5648325 h 5648325"/>
              <a:gd name="connsiteX4" fmla="*/ 0 w 10052050"/>
              <a:gd name="connsiteY4" fmla="*/ 0 h 564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050" h="5648325">
                <a:moveTo>
                  <a:pt x="0" y="0"/>
                </a:moveTo>
                <a:lnTo>
                  <a:pt x="10052050" y="0"/>
                </a:lnTo>
                <a:lnTo>
                  <a:pt x="10052050" y="5648325"/>
                </a:lnTo>
                <a:lnTo>
                  <a:pt x="0" y="5648325"/>
                </a:lnTo>
                <a:lnTo>
                  <a:pt x="0" y="0"/>
                </a:lnTo>
                <a:close/>
              </a:path>
            </a:pathLst>
          </a:custGeom>
        </p:spPr>
        <p:txBody>
          <a:bodyPr wrap="square">
            <a:noAutofit/>
          </a:bodyPr>
          <a:lstStyle/>
          <a:p>
            <a:endParaRPr lang="en-GB"/>
          </a:p>
        </p:txBody>
      </p:sp>
      <p:sp>
        <p:nvSpPr>
          <p:cNvPr id="32" name="Picture Placeholder 31">
            <a:extLst>
              <a:ext uri="{FF2B5EF4-FFF2-40B4-BE49-F238E27FC236}">
                <a16:creationId xmlns:a16="http://schemas.microsoft.com/office/drawing/2014/main" id="{40B31787-012E-4A03-59AE-D9CB2DBAF359}"/>
              </a:ext>
            </a:extLst>
          </p:cNvPr>
          <p:cNvSpPr>
            <a:spLocks noGrp="1" noRot="1" noMove="1" noResize="1" noEditPoints="1" noAdjustHandles="1" noChangeArrowheads="1" noChangeShapeType="1"/>
          </p:cNvSpPr>
          <p:nvPr>
            <p:ph type="pic" sz="quarter" idx="16"/>
          </p:nvPr>
        </p:nvSpPr>
        <p:spPr>
          <a:xfrm>
            <a:off x="6096001" y="3429001"/>
            <a:ext cx="3048000" cy="3429000"/>
          </a:xfrm>
          <a:prstGeom prst="rect">
            <a:avLst/>
          </a:prstGeom>
        </p:spPr>
        <p:txBody>
          <a:bodyPr/>
          <a:lstStyle/>
          <a:p>
            <a:endParaRPr lang="en-GB"/>
          </a:p>
        </p:txBody>
      </p:sp>
      <p:sp>
        <p:nvSpPr>
          <p:cNvPr id="34" name="Picture Placeholder 33">
            <a:extLst>
              <a:ext uri="{FF2B5EF4-FFF2-40B4-BE49-F238E27FC236}">
                <a16:creationId xmlns:a16="http://schemas.microsoft.com/office/drawing/2014/main" id="{FE78EFD0-DD72-65F4-BACB-DB016468651E}"/>
              </a:ext>
            </a:extLst>
          </p:cNvPr>
          <p:cNvSpPr>
            <a:spLocks noGrp="1" noRot="1" noMove="1" noResize="1" noEditPoints="1" noAdjustHandles="1" noChangeArrowheads="1" noChangeShapeType="1"/>
          </p:cNvSpPr>
          <p:nvPr>
            <p:ph type="pic" sz="quarter" idx="17"/>
          </p:nvPr>
        </p:nvSpPr>
        <p:spPr>
          <a:xfrm>
            <a:off x="9143999" y="3425151"/>
            <a:ext cx="3048002" cy="3432851"/>
          </a:xfrm>
          <a:prstGeom prst="rect">
            <a:avLst/>
          </a:prstGeom>
        </p:spPr>
        <p:txBody>
          <a:bodyPr/>
          <a:lstStyle/>
          <a:p>
            <a:endParaRPr lang="en-GB"/>
          </a:p>
        </p:txBody>
      </p:sp>
      <p:sp>
        <p:nvSpPr>
          <p:cNvPr id="3" name="Holder 6">
            <a:extLst>
              <a:ext uri="{FF2B5EF4-FFF2-40B4-BE49-F238E27FC236}">
                <a16:creationId xmlns:a16="http://schemas.microsoft.com/office/drawing/2014/main" id="{656E85EE-E349-C287-7D0A-9E452A0E456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C2D17C00-80CB-DC41-39C7-29DF38A3F0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262894088"/>
      </p:ext>
    </p:extLst>
  </p:cSld>
  <p:clrMapOvr>
    <a:masterClrMapping/>
  </p:clrMapOvr>
  <p:extLst>
    <p:ext uri="{DCECCB84-F9BA-43D5-87BE-67443E8EF086}">
      <p15:sldGuideLst xmlns:p15="http://schemas.microsoft.com/office/powerpoint/2012/main">
        <p15:guide id="1" orient="horz" pos="3562">
          <p15:clr>
            <a:srgbClr val="FBAE40"/>
          </p15:clr>
        </p15:guide>
        <p15:guide id="2" pos="6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Star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5F7E7-83F3-96C5-71DA-C968CCA5F717}"/>
              </a:ext>
            </a:extLst>
          </p:cNvPr>
          <p:cNvSpPr/>
          <p:nvPr userDrawn="1"/>
        </p:nvSpPr>
        <p:spPr>
          <a:xfrm>
            <a:off x="1" y="0"/>
            <a:ext cx="12191999" cy="6858000"/>
          </a:xfrm>
          <a:prstGeom prst="rect">
            <a:avLst/>
          </a:prstGeom>
          <a:gradFill>
            <a:gsLst>
              <a:gs pos="77000">
                <a:srgbClr val="64AD1C"/>
              </a:gs>
              <a:gs pos="38000">
                <a:srgbClr val="00863B"/>
              </a:gs>
              <a:gs pos="96000">
                <a:srgbClr val="BCC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4" name="Text Placeholder 13">
            <a:extLst>
              <a:ext uri="{FF2B5EF4-FFF2-40B4-BE49-F238E27FC236}">
                <a16:creationId xmlns:a16="http://schemas.microsoft.com/office/drawing/2014/main" id="{3D837904-670E-86AF-46E0-29CDE56DC17F}"/>
              </a:ext>
            </a:extLst>
          </p:cNvPr>
          <p:cNvSpPr>
            <a:spLocks noGrp="1"/>
          </p:cNvSpPr>
          <p:nvPr>
            <p:ph type="body" sz="quarter" idx="11"/>
          </p:nvPr>
        </p:nvSpPr>
        <p:spPr>
          <a:xfrm>
            <a:off x="1010481" y="2159256"/>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16" name="Text Placeholder 15">
            <a:extLst>
              <a:ext uri="{FF2B5EF4-FFF2-40B4-BE49-F238E27FC236}">
                <a16:creationId xmlns:a16="http://schemas.microsoft.com/office/drawing/2014/main" id="{4F31C64C-FA14-97B2-021D-AD2CCC8A5F57}"/>
              </a:ext>
            </a:extLst>
          </p:cNvPr>
          <p:cNvSpPr>
            <a:spLocks noGrp="1"/>
          </p:cNvSpPr>
          <p:nvPr>
            <p:ph type="body" sz="quarter" idx="12"/>
          </p:nvPr>
        </p:nvSpPr>
        <p:spPr>
          <a:xfrm>
            <a:off x="1010481" y="246651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3" name="Holder 6">
            <a:extLst>
              <a:ext uri="{FF2B5EF4-FFF2-40B4-BE49-F238E27FC236}">
                <a16:creationId xmlns:a16="http://schemas.microsoft.com/office/drawing/2014/main" id="{47B3CDE2-A886-5FC5-5876-EAFC864341F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tx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6" name="Text Placeholder 5">
            <a:extLst>
              <a:ext uri="{FF2B5EF4-FFF2-40B4-BE49-F238E27FC236}">
                <a16:creationId xmlns:a16="http://schemas.microsoft.com/office/drawing/2014/main" id="{E01C2D4E-AC97-9A57-E6CA-81FC3A91B4FD}"/>
              </a:ext>
            </a:extLst>
          </p:cNvPr>
          <p:cNvSpPr>
            <a:spLocks noGrp="1"/>
          </p:cNvSpPr>
          <p:nvPr>
            <p:ph type="body" sz="quarter" idx="13" hasCustomPrompt="1"/>
          </p:nvPr>
        </p:nvSpPr>
        <p:spPr>
          <a:xfrm>
            <a:off x="6812214" y="1482500"/>
            <a:ext cx="4482112" cy="3893003"/>
          </a:xfrm>
          <a:prstGeom prst="rect">
            <a:avLst/>
          </a:prstGeom>
        </p:spPr>
        <p:txBody>
          <a:bodyPr/>
          <a:lstStyle>
            <a:lvl1pPr>
              <a:defRPr sz="29107" b="1">
                <a:solidFill>
                  <a:schemeClr val="bg1"/>
                </a:solidFill>
                <a:latin typeface="Poppins" panose="00000500000000000000" pitchFamily="2" charset="0"/>
                <a:cs typeface="Poppins" panose="00000500000000000000" pitchFamily="2" charset="0"/>
              </a:defRPr>
            </a:lvl1pPr>
          </a:lstStyle>
          <a:p>
            <a:pPr lvl="0"/>
            <a:r>
              <a:rPr lang="en-US"/>
              <a:t>01</a:t>
            </a:r>
            <a:endParaRPr lang="en-GB"/>
          </a:p>
        </p:txBody>
      </p:sp>
      <p:pic>
        <p:nvPicPr>
          <p:cNvPr id="7" name="Picture 6">
            <a:extLst>
              <a:ext uri="{FF2B5EF4-FFF2-40B4-BE49-F238E27FC236}">
                <a16:creationId xmlns:a16="http://schemas.microsoft.com/office/drawing/2014/main" id="{A4BA43FD-0FEC-C527-DD8A-599EDCAE5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413231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hapter Star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08D63C-2EA3-955C-CCAE-55027020B6A6}"/>
              </a:ext>
            </a:extLst>
          </p:cNvPr>
          <p:cNvSpPr/>
          <p:nvPr userDrawn="1"/>
        </p:nvSpPr>
        <p:spPr>
          <a:xfrm>
            <a:off x="0" y="0"/>
            <a:ext cx="12192000" cy="6864122"/>
          </a:xfrm>
          <a:prstGeom prst="rect">
            <a:avLst/>
          </a:prstGeom>
          <a:gradFill>
            <a:gsLst>
              <a:gs pos="24000">
                <a:srgbClr val="0074C8"/>
              </a:gs>
              <a:gs pos="59000">
                <a:srgbClr val="52ACA4"/>
              </a:gs>
              <a:gs pos="85000">
                <a:srgbClr val="6CBE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3" name="Holder 6">
            <a:extLst>
              <a:ext uri="{FF2B5EF4-FFF2-40B4-BE49-F238E27FC236}">
                <a16:creationId xmlns:a16="http://schemas.microsoft.com/office/drawing/2014/main" id="{CA3D4287-E96F-207B-1FB7-729A2C423436}"/>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tx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5F410C17-C884-F13C-24E1-4B2D9BA765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5" name="Text Placeholder 13">
            <a:extLst>
              <a:ext uri="{FF2B5EF4-FFF2-40B4-BE49-F238E27FC236}">
                <a16:creationId xmlns:a16="http://schemas.microsoft.com/office/drawing/2014/main" id="{6B004130-AFBE-AF12-C71E-04D552843D4A}"/>
              </a:ext>
            </a:extLst>
          </p:cNvPr>
          <p:cNvSpPr>
            <a:spLocks noGrp="1"/>
          </p:cNvSpPr>
          <p:nvPr>
            <p:ph type="body" sz="quarter" idx="11"/>
          </p:nvPr>
        </p:nvSpPr>
        <p:spPr>
          <a:xfrm>
            <a:off x="1010481" y="2159256"/>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8" name="Text Placeholder 15">
            <a:extLst>
              <a:ext uri="{FF2B5EF4-FFF2-40B4-BE49-F238E27FC236}">
                <a16:creationId xmlns:a16="http://schemas.microsoft.com/office/drawing/2014/main" id="{28DD763C-AB6C-3FDE-1FBF-80CE895EEB5C}"/>
              </a:ext>
            </a:extLst>
          </p:cNvPr>
          <p:cNvSpPr>
            <a:spLocks noGrp="1"/>
          </p:cNvSpPr>
          <p:nvPr>
            <p:ph type="body" sz="quarter" idx="12"/>
          </p:nvPr>
        </p:nvSpPr>
        <p:spPr>
          <a:xfrm>
            <a:off x="1010481" y="246651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10" name="Text Placeholder 5">
            <a:extLst>
              <a:ext uri="{FF2B5EF4-FFF2-40B4-BE49-F238E27FC236}">
                <a16:creationId xmlns:a16="http://schemas.microsoft.com/office/drawing/2014/main" id="{4247F673-4A00-B45E-5788-67FDEE93EB7E}"/>
              </a:ext>
            </a:extLst>
          </p:cNvPr>
          <p:cNvSpPr>
            <a:spLocks noGrp="1"/>
          </p:cNvSpPr>
          <p:nvPr>
            <p:ph type="body" sz="quarter" idx="13" hasCustomPrompt="1"/>
          </p:nvPr>
        </p:nvSpPr>
        <p:spPr>
          <a:xfrm>
            <a:off x="6812214" y="1482500"/>
            <a:ext cx="4482112" cy="3893003"/>
          </a:xfrm>
          <a:prstGeom prst="rect">
            <a:avLst/>
          </a:prstGeom>
        </p:spPr>
        <p:txBody>
          <a:bodyPr/>
          <a:lstStyle>
            <a:lvl1pPr>
              <a:defRPr sz="29107" b="1">
                <a:solidFill>
                  <a:schemeClr val="bg1"/>
                </a:solidFill>
                <a:latin typeface="Poppins" panose="00000500000000000000" pitchFamily="2" charset="0"/>
                <a:cs typeface="Poppins" panose="00000500000000000000" pitchFamily="2" charset="0"/>
              </a:defRPr>
            </a:lvl1pPr>
          </a:lstStyle>
          <a:p>
            <a:pPr lvl="0"/>
            <a:r>
              <a:rPr lang="en-US"/>
              <a:t>01</a:t>
            </a:r>
            <a:endParaRPr lang="en-GB"/>
          </a:p>
        </p:txBody>
      </p:sp>
    </p:spTree>
    <p:extLst>
      <p:ext uri="{BB962C8B-B14F-4D97-AF65-F5344CB8AC3E}">
        <p14:creationId xmlns:p14="http://schemas.microsoft.com/office/powerpoint/2010/main" val="299885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hapter Star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BB1492-9AF8-FFD8-1E92-EFAA3C1894A9}"/>
              </a:ext>
            </a:extLst>
          </p:cNvPr>
          <p:cNvSpPr>
            <a:spLocks/>
          </p:cNvSpPr>
          <p:nvPr userDrawn="1"/>
        </p:nvSpPr>
        <p:spPr>
          <a:xfrm>
            <a:off x="-2711" y="-1229"/>
            <a:ext cx="12192000" cy="6859229"/>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Holder 6">
            <a:extLst>
              <a:ext uri="{FF2B5EF4-FFF2-40B4-BE49-F238E27FC236}">
                <a16:creationId xmlns:a16="http://schemas.microsoft.com/office/drawing/2014/main" id="{9CBBBBB9-0745-E272-E280-5423CD69B713}"/>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tx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97E88276-99A0-55B0-3DEA-414A9B4B16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5" name="Text Placeholder 13">
            <a:extLst>
              <a:ext uri="{FF2B5EF4-FFF2-40B4-BE49-F238E27FC236}">
                <a16:creationId xmlns:a16="http://schemas.microsoft.com/office/drawing/2014/main" id="{7600A6CC-6560-C75F-0E9F-8A4215BD74F8}"/>
              </a:ext>
            </a:extLst>
          </p:cNvPr>
          <p:cNvSpPr>
            <a:spLocks noGrp="1"/>
          </p:cNvSpPr>
          <p:nvPr>
            <p:ph type="body" sz="quarter" idx="11"/>
          </p:nvPr>
        </p:nvSpPr>
        <p:spPr>
          <a:xfrm>
            <a:off x="1010481" y="2159256"/>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8" name="Text Placeholder 15">
            <a:extLst>
              <a:ext uri="{FF2B5EF4-FFF2-40B4-BE49-F238E27FC236}">
                <a16:creationId xmlns:a16="http://schemas.microsoft.com/office/drawing/2014/main" id="{62F37076-F43D-644E-4333-A0F54ABDAE2F}"/>
              </a:ext>
            </a:extLst>
          </p:cNvPr>
          <p:cNvSpPr>
            <a:spLocks noGrp="1"/>
          </p:cNvSpPr>
          <p:nvPr>
            <p:ph type="body" sz="quarter" idx="12"/>
          </p:nvPr>
        </p:nvSpPr>
        <p:spPr>
          <a:xfrm>
            <a:off x="1010481" y="246651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10" name="Text Placeholder 5">
            <a:extLst>
              <a:ext uri="{FF2B5EF4-FFF2-40B4-BE49-F238E27FC236}">
                <a16:creationId xmlns:a16="http://schemas.microsoft.com/office/drawing/2014/main" id="{F3B5AC20-F436-E724-7C68-1F8653946968}"/>
              </a:ext>
            </a:extLst>
          </p:cNvPr>
          <p:cNvSpPr>
            <a:spLocks noGrp="1"/>
          </p:cNvSpPr>
          <p:nvPr>
            <p:ph type="body" sz="quarter" idx="13" hasCustomPrompt="1"/>
          </p:nvPr>
        </p:nvSpPr>
        <p:spPr>
          <a:xfrm>
            <a:off x="6812214" y="1482500"/>
            <a:ext cx="4482112" cy="3893003"/>
          </a:xfrm>
          <a:prstGeom prst="rect">
            <a:avLst/>
          </a:prstGeom>
        </p:spPr>
        <p:txBody>
          <a:bodyPr/>
          <a:lstStyle>
            <a:lvl1pPr>
              <a:defRPr sz="29107" b="1">
                <a:solidFill>
                  <a:schemeClr val="bg1"/>
                </a:solidFill>
                <a:latin typeface="Poppins" panose="00000500000000000000" pitchFamily="2" charset="0"/>
                <a:cs typeface="Poppins" panose="00000500000000000000" pitchFamily="2" charset="0"/>
              </a:defRPr>
            </a:lvl1pPr>
          </a:lstStyle>
          <a:p>
            <a:pPr lvl="0"/>
            <a:r>
              <a:rPr lang="en-US"/>
              <a:t>01</a:t>
            </a:r>
            <a:endParaRPr lang="en-GB"/>
          </a:p>
        </p:txBody>
      </p:sp>
    </p:spTree>
    <p:extLst>
      <p:ext uri="{BB962C8B-B14F-4D97-AF65-F5344CB8AC3E}">
        <p14:creationId xmlns:p14="http://schemas.microsoft.com/office/powerpoint/2010/main" val="294149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hapter Star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FC62F-A8FB-7486-F9E1-0EF3AD2EBA4A}"/>
              </a:ext>
            </a:extLst>
          </p:cNvPr>
          <p:cNvSpPr/>
          <p:nvPr userDrawn="1"/>
        </p:nvSpPr>
        <p:spPr>
          <a:xfrm>
            <a:off x="0" y="1"/>
            <a:ext cx="12192000" cy="6871659"/>
          </a:xfrm>
          <a:prstGeom prst="rect">
            <a:avLst/>
          </a:prstGeom>
          <a:gradFill>
            <a:gsLst>
              <a:gs pos="62000">
                <a:srgbClr val="4EA762"/>
              </a:gs>
              <a:gs pos="12000">
                <a:srgbClr val="00838A"/>
              </a:gs>
              <a:gs pos="86000">
                <a:srgbClr val="75B94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Holder 6">
            <a:extLst>
              <a:ext uri="{FF2B5EF4-FFF2-40B4-BE49-F238E27FC236}">
                <a16:creationId xmlns:a16="http://schemas.microsoft.com/office/drawing/2014/main" id="{F6DE112F-DFF6-C4DE-BEA9-FB7E62C5CC3C}"/>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tx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C3B0B7CD-C51E-8740-5B94-C63A64B390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5" name="Text Placeholder 13">
            <a:extLst>
              <a:ext uri="{FF2B5EF4-FFF2-40B4-BE49-F238E27FC236}">
                <a16:creationId xmlns:a16="http://schemas.microsoft.com/office/drawing/2014/main" id="{702CCD62-4037-C5CC-E1D0-CF3FF919D91B}"/>
              </a:ext>
            </a:extLst>
          </p:cNvPr>
          <p:cNvSpPr>
            <a:spLocks noGrp="1"/>
          </p:cNvSpPr>
          <p:nvPr>
            <p:ph type="body" sz="quarter" idx="11"/>
          </p:nvPr>
        </p:nvSpPr>
        <p:spPr>
          <a:xfrm>
            <a:off x="1010481" y="2159256"/>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8" name="Text Placeholder 15">
            <a:extLst>
              <a:ext uri="{FF2B5EF4-FFF2-40B4-BE49-F238E27FC236}">
                <a16:creationId xmlns:a16="http://schemas.microsoft.com/office/drawing/2014/main" id="{541C181E-881C-5AC7-E536-A5970E687770}"/>
              </a:ext>
            </a:extLst>
          </p:cNvPr>
          <p:cNvSpPr>
            <a:spLocks noGrp="1"/>
          </p:cNvSpPr>
          <p:nvPr>
            <p:ph type="body" sz="quarter" idx="12"/>
          </p:nvPr>
        </p:nvSpPr>
        <p:spPr>
          <a:xfrm>
            <a:off x="1010481" y="246651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10" name="Text Placeholder 5">
            <a:extLst>
              <a:ext uri="{FF2B5EF4-FFF2-40B4-BE49-F238E27FC236}">
                <a16:creationId xmlns:a16="http://schemas.microsoft.com/office/drawing/2014/main" id="{BE6D4E3C-08F6-F388-731C-ED05A3AF4BFD}"/>
              </a:ext>
            </a:extLst>
          </p:cNvPr>
          <p:cNvSpPr>
            <a:spLocks noGrp="1"/>
          </p:cNvSpPr>
          <p:nvPr>
            <p:ph type="body" sz="quarter" idx="13" hasCustomPrompt="1"/>
          </p:nvPr>
        </p:nvSpPr>
        <p:spPr>
          <a:xfrm>
            <a:off x="6812214" y="1482500"/>
            <a:ext cx="4482112" cy="3893003"/>
          </a:xfrm>
          <a:prstGeom prst="rect">
            <a:avLst/>
          </a:prstGeom>
        </p:spPr>
        <p:txBody>
          <a:bodyPr/>
          <a:lstStyle>
            <a:lvl1pPr>
              <a:defRPr sz="29107" b="1">
                <a:solidFill>
                  <a:schemeClr val="bg1"/>
                </a:solidFill>
                <a:latin typeface="Poppins" panose="00000500000000000000" pitchFamily="2" charset="0"/>
                <a:cs typeface="Poppins" panose="00000500000000000000" pitchFamily="2" charset="0"/>
              </a:defRPr>
            </a:lvl1pPr>
          </a:lstStyle>
          <a:p>
            <a:pPr lvl="0"/>
            <a:r>
              <a:rPr lang="en-US"/>
              <a:t>01</a:t>
            </a:r>
            <a:endParaRPr lang="en-GB"/>
          </a:p>
        </p:txBody>
      </p:sp>
    </p:spTree>
    <p:extLst>
      <p:ext uri="{BB962C8B-B14F-4D97-AF65-F5344CB8AC3E}">
        <p14:creationId xmlns:p14="http://schemas.microsoft.com/office/powerpoint/2010/main" val="530541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hapter Star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4617A9-B5B3-0163-E713-957F41A62E22}"/>
              </a:ext>
            </a:extLst>
          </p:cNvPr>
          <p:cNvSpPr/>
          <p:nvPr userDrawn="1"/>
        </p:nvSpPr>
        <p:spPr>
          <a:xfrm>
            <a:off x="0" y="0"/>
            <a:ext cx="12192000" cy="6858000"/>
          </a:xfrm>
          <a:prstGeom prst="rect">
            <a:avLst/>
          </a:prstGeom>
          <a:gradFill>
            <a:gsLst>
              <a:gs pos="10000">
                <a:srgbClr val="9B1C79"/>
              </a:gs>
              <a:gs pos="9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3" name="Picture 2">
            <a:extLst>
              <a:ext uri="{FF2B5EF4-FFF2-40B4-BE49-F238E27FC236}">
                <a16:creationId xmlns:a16="http://schemas.microsoft.com/office/drawing/2014/main" id="{FC3548CA-81EC-B9DE-BCB5-357AE95175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2" name="Text Placeholder 13">
            <a:extLst>
              <a:ext uri="{FF2B5EF4-FFF2-40B4-BE49-F238E27FC236}">
                <a16:creationId xmlns:a16="http://schemas.microsoft.com/office/drawing/2014/main" id="{9FC8871E-0DE8-EDD8-9414-85CAFEC8EDA1}"/>
              </a:ext>
            </a:extLst>
          </p:cNvPr>
          <p:cNvSpPr>
            <a:spLocks noGrp="1"/>
          </p:cNvSpPr>
          <p:nvPr>
            <p:ph type="body" sz="quarter" idx="11"/>
          </p:nvPr>
        </p:nvSpPr>
        <p:spPr>
          <a:xfrm>
            <a:off x="1010481" y="2159256"/>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8" name="Text Placeholder 15">
            <a:extLst>
              <a:ext uri="{FF2B5EF4-FFF2-40B4-BE49-F238E27FC236}">
                <a16:creationId xmlns:a16="http://schemas.microsoft.com/office/drawing/2014/main" id="{0DB23A70-33D9-B06C-2260-F287878A0568}"/>
              </a:ext>
            </a:extLst>
          </p:cNvPr>
          <p:cNvSpPr>
            <a:spLocks noGrp="1"/>
          </p:cNvSpPr>
          <p:nvPr>
            <p:ph type="body" sz="quarter" idx="12"/>
          </p:nvPr>
        </p:nvSpPr>
        <p:spPr>
          <a:xfrm>
            <a:off x="1010481" y="246651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9" name="Text Placeholder 5">
            <a:extLst>
              <a:ext uri="{FF2B5EF4-FFF2-40B4-BE49-F238E27FC236}">
                <a16:creationId xmlns:a16="http://schemas.microsoft.com/office/drawing/2014/main" id="{72737F77-6966-B8F9-53BE-04C645C7FEF8}"/>
              </a:ext>
            </a:extLst>
          </p:cNvPr>
          <p:cNvSpPr>
            <a:spLocks noGrp="1"/>
          </p:cNvSpPr>
          <p:nvPr>
            <p:ph type="body" sz="quarter" idx="13" hasCustomPrompt="1"/>
          </p:nvPr>
        </p:nvSpPr>
        <p:spPr>
          <a:xfrm>
            <a:off x="6812214" y="1482500"/>
            <a:ext cx="4482112" cy="3893003"/>
          </a:xfrm>
          <a:prstGeom prst="rect">
            <a:avLst/>
          </a:prstGeom>
        </p:spPr>
        <p:txBody>
          <a:bodyPr/>
          <a:lstStyle>
            <a:lvl1pPr>
              <a:defRPr sz="29107" b="1">
                <a:solidFill>
                  <a:schemeClr val="bg1"/>
                </a:solidFill>
                <a:latin typeface="Poppins" panose="00000500000000000000" pitchFamily="2" charset="0"/>
                <a:cs typeface="Poppins" panose="00000500000000000000" pitchFamily="2" charset="0"/>
              </a:defRPr>
            </a:lvl1pPr>
          </a:lstStyle>
          <a:p>
            <a:pPr lvl="0"/>
            <a:r>
              <a:rPr lang="en-US"/>
              <a:t>01</a:t>
            </a:r>
            <a:endParaRPr lang="en-GB"/>
          </a:p>
        </p:txBody>
      </p:sp>
    </p:spTree>
    <p:extLst>
      <p:ext uri="{BB962C8B-B14F-4D97-AF65-F5344CB8AC3E}">
        <p14:creationId xmlns:p14="http://schemas.microsoft.com/office/powerpoint/2010/main" val="354566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hapter Star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4617A9-B5B3-0163-E713-957F41A62E22}"/>
              </a:ext>
            </a:extLst>
          </p:cNvPr>
          <p:cNvSpPr/>
          <p:nvPr userDrawn="1"/>
        </p:nvSpPr>
        <p:spPr>
          <a:xfrm>
            <a:off x="0" y="0"/>
            <a:ext cx="12192000" cy="6858000"/>
          </a:xfrm>
          <a:prstGeom prst="rect">
            <a:avLst/>
          </a:prstGeom>
          <a:gradFill>
            <a:gsLst>
              <a:gs pos="10000">
                <a:srgbClr val="9B1C79"/>
              </a:gs>
              <a:gs pos="9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3" name="Picture 2">
            <a:extLst>
              <a:ext uri="{FF2B5EF4-FFF2-40B4-BE49-F238E27FC236}">
                <a16:creationId xmlns:a16="http://schemas.microsoft.com/office/drawing/2014/main" id="{FC3548CA-81EC-B9DE-BCB5-357AE95175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2" name="Text Placeholder 13">
            <a:extLst>
              <a:ext uri="{FF2B5EF4-FFF2-40B4-BE49-F238E27FC236}">
                <a16:creationId xmlns:a16="http://schemas.microsoft.com/office/drawing/2014/main" id="{9FC8871E-0DE8-EDD8-9414-85CAFEC8EDA1}"/>
              </a:ext>
            </a:extLst>
          </p:cNvPr>
          <p:cNvSpPr>
            <a:spLocks noGrp="1"/>
          </p:cNvSpPr>
          <p:nvPr>
            <p:ph type="body" sz="quarter" idx="11"/>
          </p:nvPr>
        </p:nvSpPr>
        <p:spPr>
          <a:xfrm>
            <a:off x="1010481" y="2159256"/>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8" name="Text Placeholder 15">
            <a:extLst>
              <a:ext uri="{FF2B5EF4-FFF2-40B4-BE49-F238E27FC236}">
                <a16:creationId xmlns:a16="http://schemas.microsoft.com/office/drawing/2014/main" id="{0DB23A70-33D9-B06C-2260-F287878A0568}"/>
              </a:ext>
            </a:extLst>
          </p:cNvPr>
          <p:cNvSpPr>
            <a:spLocks noGrp="1"/>
          </p:cNvSpPr>
          <p:nvPr>
            <p:ph type="body" sz="quarter" idx="12"/>
          </p:nvPr>
        </p:nvSpPr>
        <p:spPr>
          <a:xfrm>
            <a:off x="1010481" y="246651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9" name="Text Placeholder 5">
            <a:extLst>
              <a:ext uri="{FF2B5EF4-FFF2-40B4-BE49-F238E27FC236}">
                <a16:creationId xmlns:a16="http://schemas.microsoft.com/office/drawing/2014/main" id="{72737F77-6966-B8F9-53BE-04C645C7FEF8}"/>
              </a:ext>
            </a:extLst>
          </p:cNvPr>
          <p:cNvSpPr>
            <a:spLocks noGrp="1"/>
          </p:cNvSpPr>
          <p:nvPr>
            <p:ph type="body" sz="quarter" idx="13" hasCustomPrompt="1"/>
          </p:nvPr>
        </p:nvSpPr>
        <p:spPr>
          <a:xfrm>
            <a:off x="6812214" y="1482500"/>
            <a:ext cx="4482112" cy="3893003"/>
          </a:xfrm>
          <a:prstGeom prst="rect">
            <a:avLst/>
          </a:prstGeom>
        </p:spPr>
        <p:txBody>
          <a:bodyPr/>
          <a:lstStyle>
            <a:lvl1pPr>
              <a:defRPr sz="29107" b="1">
                <a:solidFill>
                  <a:schemeClr val="bg1"/>
                </a:solidFill>
                <a:latin typeface="Poppins" panose="00000500000000000000" pitchFamily="2" charset="0"/>
                <a:cs typeface="Poppins" panose="00000500000000000000" pitchFamily="2" charset="0"/>
              </a:defRPr>
            </a:lvl1pPr>
          </a:lstStyle>
          <a:p>
            <a:pPr lvl="0"/>
            <a:r>
              <a:rPr lang="en-US"/>
              <a:t>01</a:t>
            </a:r>
            <a:endParaRPr lang="en-GB"/>
          </a:p>
        </p:txBody>
      </p:sp>
      <p:sp>
        <p:nvSpPr>
          <p:cNvPr id="6" name="Holder 6">
            <a:extLst>
              <a:ext uri="{FF2B5EF4-FFF2-40B4-BE49-F238E27FC236}">
                <a16:creationId xmlns:a16="http://schemas.microsoft.com/office/drawing/2014/main" id="{62D1B096-0625-6229-2DB4-B8F49BB86886}"/>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bg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3280406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pendix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5F7E7-83F3-96C5-71DA-C968CCA5F717}"/>
              </a:ext>
            </a:extLst>
          </p:cNvPr>
          <p:cNvSpPr/>
          <p:nvPr userDrawn="1"/>
        </p:nvSpPr>
        <p:spPr>
          <a:xfrm>
            <a:off x="1" y="0"/>
            <a:ext cx="12191999" cy="6858000"/>
          </a:xfrm>
          <a:prstGeom prst="rect">
            <a:avLst/>
          </a:prstGeom>
          <a:gradFill>
            <a:gsLst>
              <a:gs pos="77000">
                <a:srgbClr val="64AD1C"/>
              </a:gs>
              <a:gs pos="38000">
                <a:srgbClr val="00863B"/>
              </a:gs>
              <a:gs pos="96000">
                <a:srgbClr val="BCC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6" name="Text Placeholder 15">
            <a:extLst>
              <a:ext uri="{FF2B5EF4-FFF2-40B4-BE49-F238E27FC236}">
                <a16:creationId xmlns:a16="http://schemas.microsoft.com/office/drawing/2014/main" id="{4F31C64C-FA14-97B2-021D-AD2CCC8A5F57}"/>
              </a:ext>
            </a:extLst>
          </p:cNvPr>
          <p:cNvSpPr>
            <a:spLocks noGrp="1"/>
          </p:cNvSpPr>
          <p:nvPr>
            <p:ph type="body" sz="quarter" idx="12"/>
          </p:nvPr>
        </p:nvSpPr>
        <p:spPr>
          <a:xfrm>
            <a:off x="1010482" y="2940147"/>
            <a:ext cx="9120479"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3" name="Holder 6">
            <a:extLst>
              <a:ext uri="{FF2B5EF4-FFF2-40B4-BE49-F238E27FC236}">
                <a16:creationId xmlns:a16="http://schemas.microsoft.com/office/drawing/2014/main" id="{47B3CDE2-A886-5FC5-5876-EAFC864341F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tx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7" name="Picture 6">
            <a:extLst>
              <a:ext uri="{FF2B5EF4-FFF2-40B4-BE49-F238E27FC236}">
                <a16:creationId xmlns:a16="http://schemas.microsoft.com/office/drawing/2014/main" id="{A4BA43FD-0FEC-C527-DD8A-599EDCAE5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79782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4F83-8210-7530-3EEE-B64758392AD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AF72D5-B519-5F5C-881C-13473801A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F9F647F-8B55-F3B3-93AE-D9BB1D9EF6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E213192-DFC3-6656-8BAD-08D61A2D21B5}"/>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6" name="Footer Placeholder 5">
            <a:extLst>
              <a:ext uri="{FF2B5EF4-FFF2-40B4-BE49-F238E27FC236}">
                <a16:creationId xmlns:a16="http://schemas.microsoft.com/office/drawing/2014/main" id="{2FE44BEC-362E-C193-75CC-A8A192608C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876EFF-1E49-4BA5-B463-21D18469BA06}"/>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1803318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ppendix 2">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F31C64C-FA14-97B2-021D-AD2CCC8A5F57}"/>
              </a:ext>
            </a:extLst>
          </p:cNvPr>
          <p:cNvSpPr>
            <a:spLocks noGrp="1"/>
          </p:cNvSpPr>
          <p:nvPr>
            <p:ph type="body" sz="quarter" idx="12"/>
          </p:nvPr>
        </p:nvSpPr>
        <p:spPr>
          <a:xfrm>
            <a:off x="1010482" y="2940147"/>
            <a:ext cx="9120479"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3" name="Holder 6">
            <a:extLst>
              <a:ext uri="{FF2B5EF4-FFF2-40B4-BE49-F238E27FC236}">
                <a16:creationId xmlns:a16="http://schemas.microsoft.com/office/drawing/2014/main" id="{47B3CDE2-A886-5FC5-5876-EAFC864341F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chemeClr val="tx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7" name="Picture 6">
            <a:extLst>
              <a:ext uri="{FF2B5EF4-FFF2-40B4-BE49-F238E27FC236}">
                <a16:creationId xmlns:a16="http://schemas.microsoft.com/office/drawing/2014/main" id="{A4BA43FD-0FEC-C527-DD8A-599EDCAE5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842423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Start 2">
    <p:bg>
      <p:bgPr>
        <a:solidFill>
          <a:srgbClr val="282828"/>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D837904-670E-86AF-46E0-29CDE56DC17F}"/>
              </a:ext>
            </a:extLst>
          </p:cNvPr>
          <p:cNvSpPr>
            <a:spLocks noGrp="1"/>
          </p:cNvSpPr>
          <p:nvPr>
            <p:ph type="body" sz="quarter" idx="11"/>
          </p:nvPr>
        </p:nvSpPr>
        <p:spPr>
          <a:xfrm>
            <a:off x="6824781" y="2332535"/>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16" name="Text Placeholder 15">
            <a:extLst>
              <a:ext uri="{FF2B5EF4-FFF2-40B4-BE49-F238E27FC236}">
                <a16:creationId xmlns:a16="http://schemas.microsoft.com/office/drawing/2014/main" id="{4F31C64C-FA14-97B2-021D-AD2CCC8A5F57}"/>
              </a:ext>
            </a:extLst>
          </p:cNvPr>
          <p:cNvSpPr>
            <a:spLocks noGrp="1"/>
          </p:cNvSpPr>
          <p:nvPr>
            <p:ph type="body" sz="quarter" idx="12"/>
          </p:nvPr>
        </p:nvSpPr>
        <p:spPr>
          <a:xfrm>
            <a:off x="6824361" y="263979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sp>
        <p:nvSpPr>
          <p:cNvPr id="4" name="Holder 6">
            <a:extLst>
              <a:ext uri="{FF2B5EF4-FFF2-40B4-BE49-F238E27FC236}">
                <a16:creationId xmlns:a16="http://schemas.microsoft.com/office/drawing/2014/main" id="{7E11C095-9CA0-CD72-AE35-3FA1FB52D613}"/>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58BA9F8C-1F40-7FEE-CE9F-C492F92994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421912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Start 2 Alt">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A258A8-259E-57C6-2514-66E273F76DE5}"/>
              </a:ext>
            </a:extLst>
          </p:cNvPr>
          <p:cNvSpPr/>
          <p:nvPr userDrawn="1"/>
        </p:nvSpPr>
        <p:spPr>
          <a:xfrm>
            <a:off x="6234634" y="1"/>
            <a:ext cx="5957367" cy="685751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4" name="Text Placeholder 13">
            <a:extLst>
              <a:ext uri="{FF2B5EF4-FFF2-40B4-BE49-F238E27FC236}">
                <a16:creationId xmlns:a16="http://schemas.microsoft.com/office/drawing/2014/main" id="{3D837904-670E-86AF-46E0-29CDE56DC17F}"/>
              </a:ext>
            </a:extLst>
          </p:cNvPr>
          <p:cNvSpPr>
            <a:spLocks noGrp="1"/>
          </p:cNvSpPr>
          <p:nvPr>
            <p:ph type="body" sz="quarter" idx="11"/>
          </p:nvPr>
        </p:nvSpPr>
        <p:spPr>
          <a:xfrm>
            <a:off x="6755470" y="2332535"/>
            <a:ext cx="3129832" cy="224036"/>
          </a:xfrm>
          <a:prstGeom prst="rect">
            <a:avLst/>
          </a:prstGeom>
        </p:spPr>
        <p:txBody>
          <a:bodyPr vert="horz" wrap="square" lIns="0" tIns="13970" rIns="0" bIns="0" rtlCol="0">
            <a:spAutoFit/>
          </a:bodyPr>
          <a:lstStyle>
            <a:lvl1pPr>
              <a:defRPr lang="en-US" sz="1364" spc="-24"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7"/>
              </a:spcBef>
            </a:pPr>
            <a:r>
              <a:rPr lang="en-US"/>
              <a:t>Click to edit Master text styles</a:t>
            </a:r>
          </a:p>
        </p:txBody>
      </p:sp>
      <p:sp>
        <p:nvSpPr>
          <p:cNvPr id="16" name="Text Placeholder 15">
            <a:extLst>
              <a:ext uri="{FF2B5EF4-FFF2-40B4-BE49-F238E27FC236}">
                <a16:creationId xmlns:a16="http://schemas.microsoft.com/office/drawing/2014/main" id="{4F31C64C-FA14-97B2-021D-AD2CCC8A5F57}"/>
              </a:ext>
            </a:extLst>
          </p:cNvPr>
          <p:cNvSpPr>
            <a:spLocks noGrp="1"/>
          </p:cNvSpPr>
          <p:nvPr>
            <p:ph type="body" sz="quarter" idx="12"/>
          </p:nvPr>
        </p:nvSpPr>
        <p:spPr>
          <a:xfrm>
            <a:off x="6755050" y="2639796"/>
            <a:ext cx="4151288" cy="2243791"/>
          </a:xfrm>
          <a:prstGeom prst="rect">
            <a:avLst/>
          </a:prstGeom>
        </p:spPr>
        <p:txBody>
          <a:bodyPr lIns="0"/>
          <a:lstStyle>
            <a:lvl1pPr>
              <a:lnSpc>
                <a:spcPct val="90000"/>
              </a:lnSpc>
              <a:defRPr lang="en-US" sz="5155" b="1" spc="-91" smtClean="0">
                <a:solidFill>
                  <a:srgbClr val="FFFFFF"/>
                </a:solidFill>
                <a:latin typeface="Poppins"/>
                <a:cs typeface="Poppins"/>
              </a:defRPr>
            </a:lvl1pPr>
            <a:lvl2pPr>
              <a:lnSpc>
                <a:spcPts val="5216"/>
              </a:lnSpc>
              <a:defRPr/>
            </a:lvl2pPr>
            <a:lvl3pPr>
              <a:lnSpc>
                <a:spcPts val="5216"/>
              </a:lnSpc>
              <a:defRPr/>
            </a:lvl3pPr>
            <a:lvl4pPr>
              <a:lnSpc>
                <a:spcPts val="5216"/>
              </a:lnSpc>
              <a:defRPr/>
            </a:lvl4pPr>
            <a:lvl5pPr>
              <a:lnSpc>
                <a:spcPts val="5216"/>
              </a:lnSpc>
              <a:defRPr/>
            </a:lvl5pPr>
          </a:lstStyle>
          <a:p>
            <a:pPr lvl="0"/>
            <a:r>
              <a:rPr lang="en-US"/>
              <a:t>Click to edit Master text styles</a:t>
            </a:r>
          </a:p>
        </p:txBody>
      </p:sp>
      <p:pic>
        <p:nvPicPr>
          <p:cNvPr id="2" name="object 7">
            <a:extLst>
              <a:ext uri="{FF2B5EF4-FFF2-40B4-BE49-F238E27FC236}">
                <a16:creationId xmlns:a16="http://schemas.microsoft.com/office/drawing/2014/main" id="{DE7B835B-15A9-6D3D-22E0-56CD5A2D710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38201" y="1305062"/>
            <a:ext cx="4994249" cy="5552456"/>
          </a:xfrm>
          <a:prstGeom prst="rect">
            <a:avLst/>
          </a:prstGeom>
        </p:spPr>
      </p:pic>
      <p:sp>
        <p:nvSpPr>
          <p:cNvPr id="5" name="Picture Placeholder 4">
            <a:extLst>
              <a:ext uri="{FF2B5EF4-FFF2-40B4-BE49-F238E27FC236}">
                <a16:creationId xmlns:a16="http://schemas.microsoft.com/office/drawing/2014/main" id="{2DD48E34-C67C-9A40-835B-CED8A9B9C18F}"/>
              </a:ext>
            </a:extLst>
          </p:cNvPr>
          <p:cNvSpPr>
            <a:spLocks noGrp="1"/>
          </p:cNvSpPr>
          <p:nvPr>
            <p:ph type="pic" sz="quarter" idx="15"/>
          </p:nvPr>
        </p:nvSpPr>
        <p:spPr>
          <a:xfrm>
            <a:off x="596892" y="1303445"/>
            <a:ext cx="5221842" cy="5554556"/>
          </a:xfrm>
          <a:prstGeom prst="rect">
            <a:avLst/>
          </a:prstGeom>
        </p:spPr>
        <p:txBody>
          <a:bodyPr/>
          <a:lstStyle/>
          <a:p>
            <a:endParaRPr lang="en-GB"/>
          </a:p>
        </p:txBody>
      </p:sp>
      <p:sp>
        <p:nvSpPr>
          <p:cNvPr id="6" name="Holder 6">
            <a:extLst>
              <a:ext uri="{FF2B5EF4-FFF2-40B4-BE49-F238E27FC236}">
                <a16:creationId xmlns:a16="http://schemas.microsoft.com/office/drawing/2014/main" id="{843F0F71-2263-44F8-5C63-37A3F2400498}"/>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1D23C71F-A8BF-2C16-E6F9-259BB637BD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041131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Split with bullets">
    <p:bg>
      <p:bgPr>
        <a:solidFill>
          <a:srgbClr val="282828"/>
        </a:solidFill>
        <a:effectLst/>
      </p:bgPr>
    </p:bg>
    <p:spTree>
      <p:nvGrpSpPr>
        <p:cNvPr id="1" name=""/>
        <p:cNvGrpSpPr/>
        <p:nvPr/>
      </p:nvGrpSpPr>
      <p:grpSpPr>
        <a:xfrm>
          <a:off x="0" y="0"/>
          <a:ext cx="0" cy="0"/>
          <a:chOff x="0" y="0"/>
          <a:chExt cx="0" cy="0"/>
        </a:xfrm>
      </p:grpSpPr>
      <p:sp>
        <p:nvSpPr>
          <p:cNvPr id="23" name="white right half">
            <a:extLst>
              <a:ext uri="{FF2B5EF4-FFF2-40B4-BE49-F238E27FC236}">
                <a16:creationId xmlns:a16="http://schemas.microsoft.com/office/drawing/2014/main" id="{747CFB75-7D71-23BC-3385-9E2DF23DDCC2}"/>
              </a:ext>
            </a:extLst>
          </p:cNvPr>
          <p:cNvSpPr/>
          <p:nvPr/>
        </p:nvSpPr>
        <p:spPr>
          <a:xfrm>
            <a:off x="6096000" y="2"/>
            <a:ext cx="6096000" cy="6857615"/>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F4F4F4"/>
          </a:solidFill>
        </p:spPr>
        <p:txBody>
          <a:bodyPr wrap="square" lIns="0" tIns="0" rIns="0" bIns="0" rtlCol="0"/>
          <a:lstStyle/>
          <a:p>
            <a:endParaRPr sz="1092" u="sng"/>
          </a:p>
        </p:txBody>
      </p:sp>
      <p:sp>
        <p:nvSpPr>
          <p:cNvPr id="19" name="Text Placeholder 18">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260424"/>
            <a:ext cx="4440875" cy="271420"/>
          </a:xfrm>
          <a:prstGeom prst="rect">
            <a:avLst/>
          </a:prstGeom>
        </p:spPr>
        <p:txBody>
          <a:bodyPr vert="horz" wrap="square" lIns="0" tIns="14604" rIns="0" bIns="0" rtlCol="0">
            <a:spAutoFit/>
          </a:bodyPr>
          <a:lstStyle>
            <a:lvl1pPr>
              <a:defRPr lang="en-US" sz="1668" b="1" spc="-27"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16465" y="2543426"/>
            <a:ext cx="4944575" cy="2222916"/>
          </a:xfrm>
          <a:prstGeom prst="rect">
            <a:avLst/>
          </a:prstGeom>
        </p:spPr>
        <p:txBody>
          <a:bodyPr vert="horz" wrap="square" lIns="0" tIns="176530" rIns="0" bIns="0" rtlCol="0">
            <a:spAutoFit/>
          </a:bodyPr>
          <a:lstStyle>
            <a:lvl1pPr>
              <a:lnSpc>
                <a:spcPct val="90000"/>
              </a:lnSpc>
              <a:defRPr lang="en-US" sz="7277" b="1" spc="-194" dirty="0" smtClean="0">
                <a:solidFill>
                  <a:srgbClr val="FFFFFF"/>
                </a:solidFill>
                <a:latin typeface="Poppins"/>
                <a:cs typeface="Poppins"/>
              </a:defRPr>
            </a:lvl1pPr>
          </a:lstStyle>
          <a:p>
            <a:pPr marL="7702" marR="13478" lvl="0">
              <a:lnSpc>
                <a:spcPct val="91000"/>
              </a:lnSpc>
              <a:spcBef>
                <a:spcPts val="843"/>
              </a:spcBef>
            </a:pPr>
            <a:r>
              <a:rPr lang="en-US"/>
              <a:t>Click to edit</a:t>
            </a:r>
          </a:p>
        </p:txBody>
      </p:sp>
      <p:sp>
        <p:nvSpPr>
          <p:cNvPr id="29" name="Text Placeholder 8">
            <a:extLst>
              <a:ext uri="{FF2B5EF4-FFF2-40B4-BE49-F238E27FC236}">
                <a16:creationId xmlns:a16="http://schemas.microsoft.com/office/drawing/2014/main" id="{670CB436-F928-625E-6DC7-8731560C3953}"/>
              </a:ext>
            </a:extLst>
          </p:cNvPr>
          <p:cNvSpPr>
            <a:spLocks noGrp="1"/>
          </p:cNvSpPr>
          <p:nvPr userDrawn="1">
            <p:ph type="body" sz="quarter" idx="10" hasCustomPrompt="1"/>
          </p:nvPr>
        </p:nvSpPr>
        <p:spPr>
          <a:xfrm>
            <a:off x="516464" y="4856947"/>
            <a:ext cx="4944576" cy="1469758"/>
          </a:xfrm>
          <a:prstGeom prst="rect">
            <a:avLst/>
          </a:prstGeom>
        </p:spPr>
        <p:txBody>
          <a:bodyPr lIns="0"/>
          <a:lstStyle>
            <a:lvl1pPr>
              <a:lnSpc>
                <a:spcPct val="90000"/>
              </a:lnSpc>
              <a:defRPr lang="en-GB" sz="7277"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title</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564661"/>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FFFFFF"/>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7109141" y="2702021"/>
            <a:ext cx="4486317" cy="302006"/>
          </a:xfrm>
          <a:prstGeom prst="rect">
            <a:avLst/>
          </a:prstGeom>
        </p:spPr>
        <p:txBody>
          <a:bodyPr vert="horz" wrap="square" lIns="0" tIns="17145" rIns="0" bIns="0" rtlCol="0">
            <a:spAutoFit/>
          </a:bodyPr>
          <a:lstStyle>
            <a:lvl1pPr>
              <a:defRPr lang="en-US" sz="1850" b="1" spc="-6"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650018" y="2705668"/>
            <a:ext cx="298233" cy="307463"/>
          </a:xfrm>
          <a:prstGeom prst="rect">
            <a:avLst/>
          </a:prstGeom>
        </p:spPr>
        <p:txBody>
          <a:bodyPr/>
          <a:lstStyle/>
          <a:p>
            <a:endParaRPr lang="en-GB"/>
          </a:p>
        </p:txBody>
      </p:sp>
      <p:sp>
        <p:nvSpPr>
          <p:cNvPr id="2" name="Holder 6">
            <a:extLst>
              <a:ext uri="{FF2B5EF4-FFF2-40B4-BE49-F238E27FC236}">
                <a16:creationId xmlns:a16="http://schemas.microsoft.com/office/drawing/2014/main" id="{56D51AF7-AEDB-BD98-C671-BEA83E03EB1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751231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de-header-copy-right-grey">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450A9037-CD73-7087-E8F6-5CE7D2BFD0FC}"/>
              </a:ext>
            </a:extLst>
          </p:cNvPr>
          <p:cNvSpPr/>
          <p:nvPr userDrawn="1"/>
        </p:nvSpPr>
        <p:spPr>
          <a:xfrm>
            <a:off x="6558075" y="1257236"/>
            <a:ext cx="5307539" cy="5175268"/>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F4F4F4"/>
          </a:solidFill>
        </p:spPr>
        <p:txBody>
          <a:bodyPr wrap="square" lIns="0" tIns="0" rIns="0" bIns="0" rtlCol="0"/>
          <a:lstStyle/>
          <a:p>
            <a:endParaRPr sz="1092" u="sng"/>
          </a:p>
        </p:txBody>
      </p:sp>
      <p:sp>
        <p:nvSpPr>
          <p:cNvPr id="19" name="Text Placeholder 18">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1950352"/>
            <a:ext cx="4440875" cy="271420"/>
          </a:xfrm>
          <a:prstGeom prst="rect">
            <a:avLst/>
          </a:prstGeom>
        </p:spPr>
        <p:txBody>
          <a:bodyPr vert="horz" wrap="square" lIns="0" tIns="14604" rIns="0" bIns="0" rtlCol="0">
            <a:spAutoFit/>
          </a:bodyPr>
          <a:lstStyle>
            <a:lvl1pPr>
              <a:defRPr lang="en-US" sz="1668" b="1" spc="-27"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16465" y="2233354"/>
            <a:ext cx="4944575" cy="2222916"/>
          </a:xfrm>
          <a:prstGeom prst="rect">
            <a:avLst/>
          </a:prstGeom>
        </p:spPr>
        <p:txBody>
          <a:bodyPr vert="horz" wrap="square" lIns="0" tIns="176530" rIns="0" bIns="0" rtlCol="0">
            <a:spAutoFit/>
          </a:bodyPr>
          <a:lstStyle>
            <a:lvl1pPr>
              <a:lnSpc>
                <a:spcPct val="90000"/>
              </a:lnSpc>
              <a:defRPr lang="en-US" sz="7277" b="1" spc="-194" dirty="0" smtClean="0">
                <a:solidFill>
                  <a:srgbClr val="FFFFFF"/>
                </a:solidFill>
                <a:latin typeface="Poppins"/>
                <a:cs typeface="Poppins"/>
              </a:defRPr>
            </a:lvl1pPr>
          </a:lstStyle>
          <a:p>
            <a:pPr marL="7702" marR="13478" lvl="0">
              <a:lnSpc>
                <a:spcPct val="91000"/>
              </a:lnSpc>
              <a:spcBef>
                <a:spcPts val="843"/>
              </a:spcBef>
            </a:pPr>
            <a:r>
              <a:rPr lang="en-US"/>
              <a:t>Click to edit</a:t>
            </a:r>
          </a:p>
        </p:txBody>
      </p:sp>
      <p:sp>
        <p:nvSpPr>
          <p:cNvPr id="29" name="Text Placeholder 8">
            <a:extLst>
              <a:ext uri="{FF2B5EF4-FFF2-40B4-BE49-F238E27FC236}">
                <a16:creationId xmlns:a16="http://schemas.microsoft.com/office/drawing/2014/main" id="{670CB436-F928-625E-6DC7-8731560C3953}"/>
              </a:ext>
            </a:extLst>
          </p:cNvPr>
          <p:cNvSpPr>
            <a:spLocks noGrp="1"/>
          </p:cNvSpPr>
          <p:nvPr userDrawn="1">
            <p:ph type="body" sz="quarter" idx="10" hasCustomPrompt="1"/>
          </p:nvPr>
        </p:nvSpPr>
        <p:spPr>
          <a:xfrm>
            <a:off x="516464" y="4546875"/>
            <a:ext cx="4944576" cy="1469758"/>
          </a:xfrm>
          <a:prstGeom prst="rect">
            <a:avLst/>
          </a:prstGeom>
        </p:spPr>
        <p:txBody>
          <a:bodyPr lIns="0"/>
          <a:lstStyle>
            <a:lvl1pPr>
              <a:lnSpc>
                <a:spcPct val="90000"/>
              </a:lnSpc>
              <a:defRPr lang="en-GB" sz="7277"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title</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8" y="471705"/>
            <a:ext cx="9445077" cy="397225"/>
          </a:xfrm>
          <a:prstGeom prst="rect">
            <a:avLst/>
          </a:prstGeom>
        </p:spPr>
        <p:txBody>
          <a:bodyPr vert="horz" wrap="square" lIns="0" tIns="11430" rIns="0" bIns="0" rtlCol="0">
            <a:spAutoFit/>
          </a:bodyPr>
          <a:lstStyle>
            <a:lvl1pPr>
              <a:lnSpc>
                <a:spcPct val="90000"/>
              </a:lnSpc>
              <a:defRPr lang="en-US" sz="2335" b="1" spc="-45" smtClean="0">
                <a:solidFill>
                  <a:srgbClr val="FFFFFF"/>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the title</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7248234" y="2181391"/>
            <a:ext cx="4486317" cy="302006"/>
          </a:xfrm>
          <a:prstGeom prst="rect">
            <a:avLst/>
          </a:prstGeom>
        </p:spPr>
        <p:txBody>
          <a:bodyPr vert="horz" wrap="square" lIns="0" tIns="17145" rIns="0" bIns="0" rtlCol="0">
            <a:spAutoFit/>
          </a:bodyPr>
          <a:lstStyle>
            <a:lvl1pPr>
              <a:defRPr lang="en-US" sz="1850" b="1" spc="-6"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789111" y="2185038"/>
            <a:ext cx="298233" cy="307463"/>
          </a:xfrm>
          <a:prstGeom prst="rect">
            <a:avLst/>
          </a:prstGeom>
        </p:spPr>
        <p:txBody>
          <a:bodyPr/>
          <a:lstStyle/>
          <a:p>
            <a:endParaRPr lang="en-GB"/>
          </a:p>
        </p:txBody>
      </p:sp>
      <p:sp>
        <p:nvSpPr>
          <p:cNvPr id="2" name="Holder 6">
            <a:extLst>
              <a:ext uri="{FF2B5EF4-FFF2-40B4-BE49-F238E27FC236}">
                <a16:creationId xmlns:a16="http://schemas.microsoft.com/office/drawing/2014/main" id="{56D51AF7-AEDB-BD98-C671-BEA83E03EB19}"/>
              </a:ext>
            </a:extLst>
          </p:cNvPr>
          <p:cNvSpPr>
            <a:spLocks noGrp="1"/>
          </p:cNvSpPr>
          <p:nvPr>
            <p:ph type="sldNum" sz="quarter" idx="4"/>
          </p:nvPr>
        </p:nvSpPr>
        <p:spPr>
          <a:xfrm>
            <a:off x="9053270" y="6444057"/>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CF5C039D-FA0A-2063-5BAB-8D6234ECC1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22666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ide-header-copy-right-white">
    <p:bg>
      <p:bgPr>
        <a:solidFill>
          <a:srgbClr val="FFFFFF"/>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3" name="white right half">
            <a:extLst>
              <a:ext uri="{FF2B5EF4-FFF2-40B4-BE49-F238E27FC236}">
                <a16:creationId xmlns:a16="http://schemas.microsoft.com/office/drawing/2014/main" id="{2EDE0E39-1796-D1CA-06EA-8AAED4C4052B}"/>
              </a:ext>
            </a:extLst>
          </p:cNvPr>
          <p:cNvSpPr/>
          <p:nvPr userDrawn="1"/>
        </p:nvSpPr>
        <p:spPr>
          <a:xfrm>
            <a:off x="6558075" y="1257236"/>
            <a:ext cx="5307539" cy="5175268"/>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6973940" y="2457058"/>
            <a:ext cx="4574527" cy="302006"/>
          </a:xfrm>
          <a:prstGeom prst="rect">
            <a:avLst/>
          </a:prstGeom>
        </p:spPr>
        <p:txBody>
          <a:bodyPr vert="horz" wrap="square" lIns="0" tIns="17145" rIns="0" bIns="0" rtlCol="0">
            <a:spAutoFit/>
          </a:bodyPr>
          <a:lstStyle>
            <a:lvl1pPr>
              <a:defRPr lang="en-US" sz="1850" b="1" spc="-6"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11" name="Text Placeholder 30">
            <a:extLst>
              <a:ext uri="{FF2B5EF4-FFF2-40B4-BE49-F238E27FC236}">
                <a16:creationId xmlns:a16="http://schemas.microsoft.com/office/drawing/2014/main" id="{3AFEB682-ACBF-A446-48EE-E0A6A84FDDFD}"/>
              </a:ext>
            </a:extLst>
          </p:cNvPr>
          <p:cNvSpPr>
            <a:spLocks noGrp="1"/>
          </p:cNvSpPr>
          <p:nvPr>
            <p:ph type="body" sz="quarter" idx="17" hasCustomPrompt="1"/>
          </p:nvPr>
        </p:nvSpPr>
        <p:spPr>
          <a:xfrm>
            <a:off x="578548" y="471705"/>
            <a:ext cx="9445077" cy="397225"/>
          </a:xfrm>
          <a:prstGeom prst="rect">
            <a:avLst/>
          </a:prstGeom>
        </p:spPr>
        <p:txBody>
          <a:bodyPr vert="horz" wrap="square" lIns="0" tIns="11430" rIns="0" bIns="0" rtlCol="0">
            <a:spAutoFit/>
          </a:bodyPr>
          <a:lstStyle>
            <a:lvl1pPr>
              <a:lnSpc>
                <a:spcPct val="90000"/>
              </a:lnSpc>
              <a:defRPr lang="en-US" sz="2335" b="1" spc="-45" smtClean="0">
                <a:solidFill>
                  <a:srgbClr val="38373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the title</a:t>
            </a:r>
            <a:endParaRPr lang="en-GB"/>
          </a:p>
        </p:txBody>
      </p:sp>
      <p:sp>
        <p:nvSpPr>
          <p:cNvPr id="13" name="Text Placeholder 18">
            <a:extLst>
              <a:ext uri="{FF2B5EF4-FFF2-40B4-BE49-F238E27FC236}">
                <a16:creationId xmlns:a16="http://schemas.microsoft.com/office/drawing/2014/main" id="{92EB73C3-946D-88BC-DD02-EAF7F95E916C}"/>
              </a:ext>
            </a:extLst>
          </p:cNvPr>
          <p:cNvSpPr>
            <a:spLocks noGrp="1"/>
          </p:cNvSpPr>
          <p:nvPr>
            <p:ph type="body" sz="quarter" idx="15"/>
          </p:nvPr>
        </p:nvSpPr>
        <p:spPr>
          <a:xfrm>
            <a:off x="578549" y="1950352"/>
            <a:ext cx="4440875" cy="271420"/>
          </a:xfrm>
          <a:prstGeom prst="rect">
            <a:avLst/>
          </a:prstGeom>
        </p:spPr>
        <p:txBody>
          <a:bodyPr vert="horz" wrap="square" lIns="0" tIns="14604" rIns="0" bIns="0" rtlCol="0">
            <a:spAutoFit/>
          </a:bodyPr>
          <a:lstStyle>
            <a:lvl1pPr>
              <a:defRPr lang="en-US" sz="1668" b="1" spc="-27" dirty="0" smtClean="0">
                <a:solidFill>
                  <a:srgbClr val="38373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14" name="Text Placeholder 18">
            <a:extLst>
              <a:ext uri="{FF2B5EF4-FFF2-40B4-BE49-F238E27FC236}">
                <a16:creationId xmlns:a16="http://schemas.microsoft.com/office/drawing/2014/main" id="{9D236020-3019-7A32-2C0D-2CEFB1BCBB96}"/>
              </a:ext>
            </a:extLst>
          </p:cNvPr>
          <p:cNvSpPr>
            <a:spLocks noGrp="1"/>
          </p:cNvSpPr>
          <p:nvPr>
            <p:ph type="body" sz="quarter" idx="16"/>
          </p:nvPr>
        </p:nvSpPr>
        <p:spPr>
          <a:xfrm>
            <a:off x="516465" y="2233354"/>
            <a:ext cx="4944575" cy="2222916"/>
          </a:xfrm>
          <a:prstGeom prst="rect">
            <a:avLst/>
          </a:prstGeom>
        </p:spPr>
        <p:txBody>
          <a:bodyPr vert="horz" wrap="square" lIns="0" tIns="176530" rIns="0" bIns="0" rtlCol="0">
            <a:spAutoFit/>
          </a:bodyPr>
          <a:lstStyle>
            <a:lvl1pPr>
              <a:lnSpc>
                <a:spcPct val="90000"/>
              </a:lnSpc>
              <a:defRPr lang="en-US" sz="7277" b="1" spc="-194" dirty="0" smtClean="0">
                <a:solidFill>
                  <a:srgbClr val="383738"/>
                </a:solidFill>
                <a:latin typeface="Poppins"/>
                <a:cs typeface="Poppins"/>
              </a:defRPr>
            </a:lvl1pPr>
          </a:lstStyle>
          <a:p>
            <a:pPr marL="7702" marR="13478" lvl="0">
              <a:lnSpc>
                <a:spcPct val="91000"/>
              </a:lnSpc>
              <a:spcBef>
                <a:spcPts val="843"/>
              </a:spcBef>
            </a:pPr>
            <a:r>
              <a:rPr lang="en-US"/>
              <a:t>Click to edit</a:t>
            </a:r>
          </a:p>
        </p:txBody>
      </p:sp>
      <p:sp>
        <p:nvSpPr>
          <p:cNvPr id="15" name="Text Placeholder 8">
            <a:extLst>
              <a:ext uri="{FF2B5EF4-FFF2-40B4-BE49-F238E27FC236}">
                <a16:creationId xmlns:a16="http://schemas.microsoft.com/office/drawing/2014/main" id="{A351DFD5-E111-3340-84DF-64098B86219F}"/>
              </a:ext>
            </a:extLst>
          </p:cNvPr>
          <p:cNvSpPr>
            <a:spLocks noGrp="1"/>
          </p:cNvSpPr>
          <p:nvPr>
            <p:ph type="body" sz="quarter" idx="10" hasCustomPrompt="1"/>
          </p:nvPr>
        </p:nvSpPr>
        <p:spPr>
          <a:xfrm>
            <a:off x="516464" y="4546875"/>
            <a:ext cx="4944576" cy="1469758"/>
          </a:xfrm>
          <a:prstGeom prst="rect">
            <a:avLst/>
          </a:prstGeom>
        </p:spPr>
        <p:txBody>
          <a:bodyPr lIns="0"/>
          <a:lstStyle>
            <a:lvl1pPr>
              <a:lnSpc>
                <a:spcPct val="90000"/>
              </a:lnSpc>
              <a:defRPr lang="en-GB" sz="7277"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title</a:t>
            </a:r>
          </a:p>
        </p:txBody>
      </p:sp>
      <p:pic>
        <p:nvPicPr>
          <p:cNvPr id="4" name="Picture 3">
            <a:extLst>
              <a:ext uri="{FF2B5EF4-FFF2-40B4-BE49-F238E27FC236}">
                <a16:creationId xmlns:a16="http://schemas.microsoft.com/office/drawing/2014/main" id="{1F3EE730-BB24-8582-6B59-928A2A7685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421837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de-header-copy-right-white-no logo">
    <p:bg>
      <p:bgPr>
        <a:solidFill>
          <a:srgbClr val="FFFFFF"/>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3" name="white right half">
            <a:extLst>
              <a:ext uri="{FF2B5EF4-FFF2-40B4-BE49-F238E27FC236}">
                <a16:creationId xmlns:a16="http://schemas.microsoft.com/office/drawing/2014/main" id="{2EDE0E39-1796-D1CA-06EA-8AAED4C4052B}"/>
              </a:ext>
            </a:extLst>
          </p:cNvPr>
          <p:cNvSpPr/>
          <p:nvPr userDrawn="1"/>
        </p:nvSpPr>
        <p:spPr>
          <a:xfrm>
            <a:off x="6558075" y="1257236"/>
            <a:ext cx="5307539" cy="5175268"/>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6973940" y="2457058"/>
            <a:ext cx="4574527" cy="302006"/>
          </a:xfrm>
          <a:prstGeom prst="rect">
            <a:avLst/>
          </a:prstGeom>
        </p:spPr>
        <p:txBody>
          <a:bodyPr vert="horz" wrap="square" lIns="0" tIns="17145" rIns="0" bIns="0" rtlCol="0">
            <a:spAutoFit/>
          </a:bodyPr>
          <a:lstStyle>
            <a:lvl1pPr>
              <a:defRPr lang="en-US" sz="1850" b="1" spc="-6"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11" name="Text Placeholder 30">
            <a:extLst>
              <a:ext uri="{FF2B5EF4-FFF2-40B4-BE49-F238E27FC236}">
                <a16:creationId xmlns:a16="http://schemas.microsoft.com/office/drawing/2014/main" id="{3AFEB682-ACBF-A446-48EE-E0A6A84FDDFD}"/>
              </a:ext>
            </a:extLst>
          </p:cNvPr>
          <p:cNvSpPr>
            <a:spLocks noGrp="1"/>
          </p:cNvSpPr>
          <p:nvPr>
            <p:ph type="body" sz="quarter" idx="17" hasCustomPrompt="1"/>
          </p:nvPr>
        </p:nvSpPr>
        <p:spPr>
          <a:xfrm>
            <a:off x="578548" y="471705"/>
            <a:ext cx="9445077" cy="397225"/>
          </a:xfrm>
          <a:prstGeom prst="rect">
            <a:avLst/>
          </a:prstGeom>
        </p:spPr>
        <p:txBody>
          <a:bodyPr vert="horz" wrap="square" lIns="0" tIns="11430" rIns="0" bIns="0" rtlCol="0">
            <a:spAutoFit/>
          </a:bodyPr>
          <a:lstStyle>
            <a:lvl1pPr>
              <a:lnSpc>
                <a:spcPct val="90000"/>
              </a:lnSpc>
              <a:defRPr lang="en-US" sz="2335" b="1" spc="-45" smtClean="0">
                <a:solidFill>
                  <a:srgbClr val="38373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the title</a:t>
            </a:r>
            <a:endParaRPr lang="en-GB"/>
          </a:p>
        </p:txBody>
      </p:sp>
      <p:sp>
        <p:nvSpPr>
          <p:cNvPr id="13" name="Text Placeholder 18">
            <a:extLst>
              <a:ext uri="{FF2B5EF4-FFF2-40B4-BE49-F238E27FC236}">
                <a16:creationId xmlns:a16="http://schemas.microsoft.com/office/drawing/2014/main" id="{92EB73C3-946D-88BC-DD02-EAF7F95E916C}"/>
              </a:ext>
            </a:extLst>
          </p:cNvPr>
          <p:cNvSpPr>
            <a:spLocks noGrp="1"/>
          </p:cNvSpPr>
          <p:nvPr>
            <p:ph type="body" sz="quarter" idx="15"/>
          </p:nvPr>
        </p:nvSpPr>
        <p:spPr>
          <a:xfrm>
            <a:off x="578549" y="1950352"/>
            <a:ext cx="4440875" cy="271420"/>
          </a:xfrm>
          <a:prstGeom prst="rect">
            <a:avLst/>
          </a:prstGeom>
        </p:spPr>
        <p:txBody>
          <a:bodyPr vert="horz" wrap="square" lIns="0" tIns="14604" rIns="0" bIns="0" rtlCol="0">
            <a:spAutoFit/>
          </a:bodyPr>
          <a:lstStyle>
            <a:lvl1pPr>
              <a:defRPr lang="en-US" sz="1668" b="1" spc="-27" dirty="0" smtClean="0">
                <a:solidFill>
                  <a:srgbClr val="38373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14" name="Text Placeholder 18">
            <a:extLst>
              <a:ext uri="{FF2B5EF4-FFF2-40B4-BE49-F238E27FC236}">
                <a16:creationId xmlns:a16="http://schemas.microsoft.com/office/drawing/2014/main" id="{9D236020-3019-7A32-2C0D-2CEFB1BCBB96}"/>
              </a:ext>
            </a:extLst>
          </p:cNvPr>
          <p:cNvSpPr>
            <a:spLocks noGrp="1"/>
          </p:cNvSpPr>
          <p:nvPr>
            <p:ph type="body" sz="quarter" idx="16"/>
          </p:nvPr>
        </p:nvSpPr>
        <p:spPr>
          <a:xfrm>
            <a:off x="516465" y="2233354"/>
            <a:ext cx="4944575" cy="2222916"/>
          </a:xfrm>
          <a:prstGeom prst="rect">
            <a:avLst/>
          </a:prstGeom>
        </p:spPr>
        <p:txBody>
          <a:bodyPr vert="horz" wrap="square" lIns="0" tIns="176530" rIns="0" bIns="0" rtlCol="0">
            <a:spAutoFit/>
          </a:bodyPr>
          <a:lstStyle>
            <a:lvl1pPr>
              <a:lnSpc>
                <a:spcPct val="90000"/>
              </a:lnSpc>
              <a:defRPr lang="en-US" sz="7277" b="1" spc="-194" dirty="0" smtClean="0">
                <a:solidFill>
                  <a:srgbClr val="383738"/>
                </a:solidFill>
                <a:latin typeface="Poppins"/>
                <a:cs typeface="Poppins"/>
              </a:defRPr>
            </a:lvl1pPr>
          </a:lstStyle>
          <a:p>
            <a:pPr marL="7702" marR="13478" lvl="0">
              <a:lnSpc>
                <a:spcPct val="91000"/>
              </a:lnSpc>
              <a:spcBef>
                <a:spcPts val="843"/>
              </a:spcBef>
            </a:pPr>
            <a:r>
              <a:rPr lang="en-US"/>
              <a:t>Click to edit</a:t>
            </a:r>
          </a:p>
        </p:txBody>
      </p:sp>
      <p:sp>
        <p:nvSpPr>
          <p:cNvPr id="15" name="Text Placeholder 8">
            <a:extLst>
              <a:ext uri="{FF2B5EF4-FFF2-40B4-BE49-F238E27FC236}">
                <a16:creationId xmlns:a16="http://schemas.microsoft.com/office/drawing/2014/main" id="{A351DFD5-E111-3340-84DF-64098B86219F}"/>
              </a:ext>
            </a:extLst>
          </p:cNvPr>
          <p:cNvSpPr>
            <a:spLocks noGrp="1"/>
          </p:cNvSpPr>
          <p:nvPr>
            <p:ph type="body" sz="quarter" idx="10" hasCustomPrompt="1"/>
          </p:nvPr>
        </p:nvSpPr>
        <p:spPr>
          <a:xfrm>
            <a:off x="516464" y="4546875"/>
            <a:ext cx="4944576" cy="1469758"/>
          </a:xfrm>
          <a:prstGeom prst="rect">
            <a:avLst/>
          </a:prstGeom>
        </p:spPr>
        <p:txBody>
          <a:bodyPr lIns="0"/>
          <a:lstStyle>
            <a:lvl1pPr>
              <a:lnSpc>
                <a:spcPct val="90000"/>
              </a:lnSpc>
              <a:defRPr lang="en-GB" sz="7277"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title</a:t>
            </a:r>
          </a:p>
        </p:txBody>
      </p:sp>
    </p:spTree>
    <p:extLst>
      <p:ext uri="{BB962C8B-B14F-4D97-AF65-F5344CB8AC3E}">
        <p14:creationId xmlns:p14="http://schemas.microsoft.com/office/powerpoint/2010/main" val="2485435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wide-header-copy-right-white">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46C987-F277-77E1-AE42-9581C14580E9}"/>
              </a:ext>
            </a:extLst>
          </p:cNvPr>
          <p:cNvSpPr/>
          <p:nvPr userDrawn="1"/>
        </p:nvSpPr>
        <p:spPr>
          <a:xfrm>
            <a:off x="6558074" y="1251184"/>
            <a:ext cx="5276253" cy="5178018"/>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6973940" y="2457058"/>
            <a:ext cx="4574527" cy="302006"/>
          </a:xfrm>
          <a:prstGeom prst="rect">
            <a:avLst/>
          </a:prstGeom>
        </p:spPr>
        <p:txBody>
          <a:bodyPr vert="horz" wrap="square" lIns="0" tIns="17145" rIns="0" bIns="0" rtlCol="0">
            <a:spAutoFit/>
          </a:bodyPr>
          <a:lstStyle>
            <a:lvl1pPr>
              <a:defRPr lang="en-US" sz="1850" b="1" spc="-6"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11" name="Text Placeholder 30">
            <a:extLst>
              <a:ext uri="{FF2B5EF4-FFF2-40B4-BE49-F238E27FC236}">
                <a16:creationId xmlns:a16="http://schemas.microsoft.com/office/drawing/2014/main" id="{3AFEB682-ACBF-A446-48EE-E0A6A84FDDFD}"/>
              </a:ext>
            </a:extLst>
          </p:cNvPr>
          <p:cNvSpPr>
            <a:spLocks noGrp="1"/>
          </p:cNvSpPr>
          <p:nvPr>
            <p:ph type="body" sz="quarter" idx="17" hasCustomPrompt="1"/>
          </p:nvPr>
        </p:nvSpPr>
        <p:spPr>
          <a:xfrm>
            <a:off x="578548" y="471705"/>
            <a:ext cx="9445077" cy="397225"/>
          </a:xfrm>
          <a:prstGeom prst="rect">
            <a:avLst/>
          </a:prstGeom>
        </p:spPr>
        <p:txBody>
          <a:bodyPr vert="horz" wrap="square" lIns="0" tIns="11430" rIns="0" bIns="0" rtlCol="0">
            <a:spAutoFit/>
          </a:bodyPr>
          <a:lstStyle>
            <a:lvl1pPr>
              <a:lnSpc>
                <a:spcPct val="90000"/>
              </a:lnSpc>
              <a:defRPr lang="en-US" sz="2335" b="1" spc="-45" smtClean="0">
                <a:solidFill>
                  <a:srgbClr val="38373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the title</a:t>
            </a:r>
            <a:endParaRPr lang="en-GB"/>
          </a:p>
        </p:txBody>
      </p:sp>
      <p:sp>
        <p:nvSpPr>
          <p:cNvPr id="13" name="Text Placeholder 18">
            <a:extLst>
              <a:ext uri="{FF2B5EF4-FFF2-40B4-BE49-F238E27FC236}">
                <a16:creationId xmlns:a16="http://schemas.microsoft.com/office/drawing/2014/main" id="{92EB73C3-946D-88BC-DD02-EAF7F95E916C}"/>
              </a:ext>
            </a:extLst>
          </p:cNvPr>
          <p:cNvSpPr>
            <a:spLocks noGrp="1"/>
          </p:cNvSpPr>
          <p:nvPr>
            <p:ph type="body" sz="quarter" idx="15"/>
          </p:nvPr>
        </p:nvSpPr>
        <p:spPr>
          <a:xfrm>
            <a:off x="578549" y="1950352"/>
            <a:ext cx="4440875" cy="271420"/>
          </a:xfrm>
          <a:prstGeom prst="rect">
            <a:avLst/>
          </a:prstGeom>
        </p:spPr>
        <p:txBody>
          <a:bodyPr vert="horz" wrap="square" lIns="0" tIns="14604" rIns="0" bIns="0" rtlCol="0">
            <a:spAutoFit/>
          </a:bodyPr>
          <a:lstStyle>
            <a:lvl1pPr>
              <a:defRPr lang="en-US" sz="1668" b="1" spc="-27" dirty="0" smtClean="0">
                <a:solidFill>
                  <a:srgbClr val="38373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14" name="Text Placeholder 18">
            <a:extLst>
              <a:ext uri="{FF2B5EF4-FFF2-40B4-BE49-F238E27FC236}">
                <a16:creationId xmlns:a16="http://schemas.microsoft.com/office/drawing/2014/main" id="{9D236020-3019-7A32-2C0D-2CEFB1BCBB96}"/>
              </a:ext>
            </a:extLst>
          </p:cNvPr>
          <p:cNvSpPr>
            <a:spLocks noGrp="1"/>
          </p:cNvSpPr>
          <p:nvPr>
            <p:ph type="body" sz="quarter" idx="16"/>
          </p:nvPr>
        </p:nvSpPr>
        <p:spPr>
          <a:xfrm>
            <a:off x="516465" y="2233354"/>
            <a:ext cx="4944575" cy="2222916"/>
          </a:xfrm>
          <a:prstGeom prst="rect">
            <a:avLst/>
          </a:prstGeom>
        </p:spPr>
        <p:txBody>
          <a:bodyPr vert="horz" wrap="square" lIns="0" tIns="176530" rIns="0" bIns="0" rtlCol="0">
            <a:spAutoFit/>
          </a:bodyPr>
          <a:lstStyle>
            <a:lvl1pPr>
              <a:lnSpc>
                <a:spcPct val="90000"/>
              </a:lnSpc>
              <a:defRPr lang="en-US" sz="7277" b="1" spc="-194" dirty="0" smtClean="0">
                <a:solidFill>
                  <a:srgbClr val="383738"/>
                </a:solidFill>
                <a:latin typeface="Poppins"/>
                <a:cs typeface="Poppins"/>
              </a:defRPr>
            </a:lvl1pPr>
          </a:lstStyle>
          <a:p>
            <a:pPr marL="7702" marR="13478" lvl="0">
              <a:lnSpc>
                <a:spcPct val="91000"/>
              </a:lnSpc>
              <a:spcBef>
                <a:spcPts val="843"/>
              </a:spcBef>
            </a:pPr>
            <a:r>
              <a:rPr lang="en-US"/>
              <a:t>Click to edit</a:t>
            </a:r>
          </a:p>
        </p:txBody>
      </p:sp>
      <p:sp>
        <p:nvSpPr>
          <p:cNvPr id="15" name="Text Placeholder 8">
            <a:extLst>
              <a:ext uri="{FF2B5EF4-FFF2-40B4-BE49-F238E27FC236}">
                <a16:creationId xmlns:a16="http://schemas.microsoft.com/office/drawing/2014/main" id="{A351DFD5-E111-3340-84DF-64098B86219F}"/>
              </a:ext>
            </a:extLst>
          </p:cNvPr>
          <p:cNvSpPr>
            <a:spLocks noGrp="1"/>
          </p:cNvSpPr>
          <p:nvPr>
            <p:ph type="body" sz="quarter" idx="10" hasCustomPrompt="1"/>
          </p:nvPr>
        </p:nvSpPr>
        <p:spPr>
          <a:xfrm>
            <a:off x="516464" y="4546875"/>
            <a:ext cx="4944576" cy="1469758"/>
          </a:xfrm>
          <a:prstGeom prst="rect">
            <a:avLst/>
          </a:prstGeom>
        </p:spPr>
        <p:txBody>
          <a:bodyPr lIns="0"/>
          <a:lstStyle>
            <a:lvl1pPr>
              <a:lnSpc>
                <a:spcPct val="90000"/>
              </a:lnSpc>
              <a:defRPr lang="en-GB" sz="7277" b="1" i="0" spc="-85" dirty="0">
                <a:gradFill flip="none" rotWithShape="1">
                  <a:gsLst>
                    <a:gs pos="0">
                      <a:srgbClr val="007C43"/>
                    </a:gs>
                    <a:gs pos="70000">
                      <a:srgbClr val="8C9C25"/>
                    </a:gs>
                  </a:gsLst>
                  <a:lin ang="0" scaled="1"/>
                  <a:tileRect/>
                </a:gradFill>
                <a:latin typeface="Poppins"/>
                <a:ea typeface="+mj-ea"/>
                <a:cs typeface="Poppins"/>
              </a:defRPr>
            </a:lvl1pPr>
          </a:lstStyle>
          <a:p>
            <a:pPr lvl="0"/>
            <a:r>
              <a:rPr lang="en-GB"/>
              <a:t>title</a:t>
            </a:r>
          </a:p>
        </p:txBody>
      </p:sp>
    </p:spTree>
    <p:extLst>
      <p:ext uri="{BB962C8B-B14F-4D97-AF65-F5344CB8AC3E}">
        <p14:creationId xmlns:p14="http://schemas.microsoft.com/office/powerpoint/2010/main" val="1006833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wide-header-copy-right-white">
    <p:bg>
      <p:bgPr>
        <a:solidFill>
          <a:srgbClr val="FFFFFF"/>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3" name="white right half">
            <a:extLst>
              <a:ext uri="{FF2B5EF4-FFF2-40B4-BE49-F238E27FC236}">
                <a16:creationId xmlns:a16="http://schemas.microsoft.com/office/drawing/2014/main" id="{2EDE0E39-1796-D1CA-06EA-8AAED4C4052B}"/>
              </a:ext>
            </a:extLst>
          </p:cNvPr>
          <p:cNvSpPr/>
          <p:nvPr userDrawn="1"/>
        </p:nvSpPr>
        <p:spPr>
          <a:xfrm>
            <a:off x="6558075" y="1257236"/>
            <a:ext cx="5307539" cy="5175268"/>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EAEAEA"/>
          </a:solidFill>
        </p:spPr>
        <p:txBody>
          <a:bodyPr wrap="square" lIns="0" tIns="0" rIns="0" bIns="0" rtlCol="0"/>
          <a:lstStyle/>
          <a:p>
            <a:endParaRPr sz="1092" u="sng"/>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6973940" y="2457058"/>
            <a:ext cx="4574527" cy="302006"/>
          </a:xfrm>
          <a:prstGeom prst="rect">
            <a:avLst/>
          </a:prstGeom>
        </p:spPr>
        <p:txBody>
          <a:bodyPr vert="horz" wrap="square" lIns="0" tIns="17145" rIns="0" bIns="0" rtlCol="0">
            <a:spAutoFit/>
          </a:bodyPr>
          <a:lstStyle>
            <a:lvl1pPr>
              <a:defRPr lang="en-US" sz="1850" b="1" spc="-6" smtClean="0">
                <a:solidFill>
                  <a:schemeClr val="tx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11" name="Text Placeholder 30">
            <a:extLst>
              <a:ext uri="{FF2B5EF4-FFF2-40B4-BE49-F238E27FC236}">
                <a16:creationId xmlns:a16="http://schemas.microsoft.com/office/drawing/2014/main" id="{3AFEB682-ACBF-A446-48EE-E0A6A84FDDFD}"/>
              </a:ext>
            </a:extLst>
          </p:cNvPr>
          <p:cNvSpPr>
            <a:spLocks noGrp="1"/>
          </p:cNvSpPr>
          <p:nvPr>
            <p:ph type="body" sz="quarter" idx="17" hasCustomPrompt="1"/>
          </p:nvPr>
        </p:nvSpPr>
        <p:spPr>
          <a:xfrm>
            <a:off x="578548" y="471705"/>
            <a:ext cx="9445077" cy="397225"/>
          </a:xfrm>
          <a:prstGeom prst="rect">
            <a:avLst/>
          </a:prstGeom>
        </p:spPr>
        <p:txBody>
          <a:bodyPr vert="horz" wrap="square" lIns="0" tIns="11430" rIns="0" bIns="0" rtlCol="0">
            <a:spAutoFit/>
          </a:bodyPr>
          <a:lstStyle>
            <a:lvl1pPr>
              <a:lnSpc>
                <a:spcPct val="90000"/>
              </a:lnSpc>
              <a:defRPr lang="en-US" sz="2335" b="1" spc="-45" smtClean="0">
                <a:solidFill>
                  <a:srgbClr val="38373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the title</a:t>
            </a:r>
            <a:endParaRPr lang="en-GB"/>
          </a:p>
        </p:txBody>
      </p:sp>
      <p:sp>
        <p:nvSpPr>
          <p:cNvPr id="13" name="Text Placeholder 18">
            <a:extLst>
              <a:ext uri="{FF2B5EF4-FFF2-40B4-BE49-F238E27FC236}">
                <a16:creationId xmlns:a16="http://schemas.microsoft.com/office/drawing/2014/main" id="{92EB73C3-946D-88BC-DD02-EAF7F95E916C}"/>
              </a:ext>
            </a:extLst>
          </p:cNvPr>
          <p:cNvSpPr>
            <a:spLocks noGrp="1"/>
          </p:cNvSpPr>
          <p:nvPr>
            <p:ph type="body" sz="quarter" idx="15"/>
          </p:nvPr>
        </p:nvSpPr>
        <p:spPr>
          <a:xfrm>
            <a:off x="578549" y="1950352"/>
            <a:ext cx="4440875" cy="271420"/>
          </a:xfrm>
          <a:prstGeom prst="rect">
            <a:avLst/>
          </a:prstGeom>
        </p:spPr>
        <p:txBody>
          <a:bodyPr vert="horz" wrap="square" lIns="0" tIns="14604" rIns="0" bIns="0" rtlCol="0">
            <a:spAutoFit/>
          </a:bodyPr>
          <a:lstStyle>
            <a:lvl1pPr>
              <a:defRPr lang="en-US" sz="1668" b="1" spc="-27" dirty="0" smtClean="0">
                <a:solidFill>
                  <a:srgbClr val="38373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14" name="Text Placeholder 18">
            <a:extLst>
              <a:ext uri="{FF2B5EF4-FFF2-40B4-BE49-F238E27FC236}">
                <a16:creationId xmlns:a16="http://schemas.microsoft.com/office/drawing/2014/main" id="{9D236020-3019-7A32-2C0D-2CEFB1BCBB96}"/>
              </a:ext>
            </a:extLst>
          </p:cNvPr>
          <p:cNvSpPr>
            <a:spLocks noGrp="1"/>
          </p:cNvSpPr>
          <p:nvPr>
            <p:ph type="body" sz="quarter" idx="16"/>
          </p:nvPr>
        </p:nvSpPr>
        <p:spPr>
          <a:xfrm>
            <a:off x="516465" y="2233354"/>
            <a:ext cx="4944575" cy="2222916"/>
          </a:xfrm>
          <a:prstGeom prst="rect">
            <a:avLst/>
          </a:prstGeom>
        </p:spPr>
        <p:txBody>
          <a:bodyPr vert="horz" wrap="square" lIns="0" tIns="176530" rIns="0" bIns="0" rtlCol="0">
            <a:spAutoFit/>
          </a:bodyPr>
          <a:lstStyle>
            <a:lvl1pPr>
              <a:lnSpc>
                <a:spcPct val="90000"/>
              </a:lnSpc>
              <a:defRPr lang="en-US" sz="7277" b="1" spc="-194" dirty="0" smtClean="0">
                <a:solidFill>
                  <a:srgbClr val="383738"/>
                </a:solidFill>
                <a:latin typeface="Poppins"/>
                <a:cs typeface="Poppins"/>
              </a:defRPr>
            </a:lvl1pPr>
          </a:lstStyle>
          <a:p>
            <a:pPr marL="7702" marR="13478" lvl="0">
              <a:lnSpc>
                <a:spcPct val="91000"/>
              </a:lnSpc>
              <a:spcBef>
                <a:spcPts val="843"/>
              </a:spcBef>
            </a:pPr>
            <a:r>
              <a:rPr lang="en-US"/>
              <a:t>Click to edit</a:t>
            </a:r>
          </a:p>
        </p:txBody>
      </p:sp>
      <p:sp>
        <p:nvSpPr>
          <p:cNvPr id="15" name="Text Placeholder 8">
            <a:extLst>
              <a:ext uri="{FF2B5EF4-FFF2-40B4-BE49-F238E27FC236}">
                <a16:creationId xmlns:a16="http://schemas.microsoft.com/office/drawing/2014/main" id="{A351DFD5-E111-3340-84DF-64098B86219F}"/>
              </a:ext>
            </a:extLst>
          </p:cNvPr>
          <p:cNvSpPr>
            <a:spLocks noGrp="1"/>
          </p:cNvSpPr>
          <p:nvPr>
            <p:ph type="body" sz="quarter" idx="10" hasCustomPrompt="1"/>
          </p:nvPr>
        </p:nvSpPr>
        <p:spPr>
          <a:xfrm>
            <a:off x="516464" y="4546875"/>
            <a:ext cx="4944576" cy="1469758"/>
          </a:xfrm>
          <a:prstGeom prst="rect">
            <a:avLst/>
          </a:prstGeom>
        </p:spPr>
        <p:txBody>
          <a:bodyPr lIns="0"/>
          <a:lstStyle>
            <a:lvl1pPr>
              <a:lnSpc>
                <a:spcPct val="90000"/>
              </a:lnSpc>
              <a:defRPr lang="en-GB" sz="7277" b="1" i="0" spc="-85" dirty="0">
                <a:gradFill flip="none" rotWithShape="1">
                  <a:gsLst>
                    <a:gs pos="0">
                      <a:srgbClr val="007C43"/>
                    </a:gs>
                    <a:gs pos="70000">
                      <a:srgbClr val="68A445"/>
                    </a:gs>
                  </a:gsLst>
                  <a:lin ang="0" scaled="1"/>
                  <a:tileRect/>
                </a:gradFill>
                <a:latin typeface="Poppins"/>
                <a:ea typeface="+mj-ea"/>
                <a:cs typeface="Poppins"/>
              </a:defRPr>
            </a:lvl1pPr>
          </a:lstStyle>
          <a:p>
            <a:pPr marL="0" lvl="0">
              <a:lnSpc>
                <a:spcPct val="90000"/>
              </a:lnSpc>
            </a:pPr>
            <a:r>
              <a:rPr lang="en-GB"/>
              <a:t>title</a:t>
            </a:r>
          </a:p>
        </p:txBody>
      </p:sp>
    </p:spTree>
    <p:extLst>
      <p:ext uri="{BB962C8B-B14F-4D97-AF65-F5344CB8AC3E}">
        <p14:creationId xmlns:p14="http://schemas.microsoft.com/office/powerpoint/2010/main" val="3670854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Split with bullets 2">
    <p:spTree>
      <p:nvGrpSpPr>
        <p:cNvPr id="1" name=""/>
        <p:cNvGrpSpPr/>
        <p:nvPr/>
      </p:nvGrpSpPr>
      <p:grpSpPr>
        <a:xfrm>
          <a:off x="0" y="0"/>
          <a:ext cx="0" cy="0"/>
          <a:chOff x="0" y="0"/>
          <a:chExt cx="0" cy="0"/>
        </a:xfrm>
      </p:grpSpPr>
      <p:sp>
        <p:nvSpPr>
          <p:cNvPr id="23" name="white right half">
            <a:extLst>
              <a:ext uri="{FF2B5EF4-FFF2-40B4-BE49-F238E27FC236}">
                <a16:creationId xmlns:a16="http://schemas.microsoft.com/office/drawing/2014/main" id="{747CFB75-7D71-23BC-3385-9E2DF23DDCC2}"/>
              </a:ext>
            </a:extLst>
          </p:cNvPr>
          <p:cNvSpPr/>
          <p:nvPr/>
        </p:nvSpPr>
        <p:spPr>
          <a:xfrm>
            <a:off x="1" y="2"/>
            <a:ext cx="6092149" cy="6857615"/>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F4F4F4"/>
          </a:solidFill>
        </p:spPr>
        <p:txBody>
          <a:bodyPr wrap="square" lIns="0" tIns="0" rIns="0" bIns="0" rtlCol="0"/>
          <a:lstStyle/>
          <a:p>
            <a:endParaRPr sz="1092" u="sng"/>
          </a:p>
        </p:txBody>
      </p:sp>
      <p:sp>
        <p:nvSpPr>
          <p:cNvPr id="19" name="Text Placeholder 18">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306091"/>
            <a:ext cx="4440875" cy="271420"/>
          </a:xfrm>
          <a:prstGeom prst="rect">
            <a:avLst/>
          </a:prstGeom>
        </p:spPr>
        <p:txBody>
          <a:bodyPr vert="horz" wrap="square" lIns="0" tIns="14604" rIns="0" bIns="0" rtlCol="0">
            <a:spAutoFit/>
          </a:bodyPr>
          <a:lstStyle>
            <a:lvl1pPr>
              <a:defRPr lang="en-US" sz="1668" b="1" spc="-27" dirty="0" smtClean="0">
                <a:solidFill>
                  <a:srgbClr val="28282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610327"/>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7109141" y="2702021"/>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p:ph type="pic" sz="quarter" idx="19"/>
          </p:nvPr>
        </p:nvSpPr>
        <p:spPr>
          <a:xfrm>
            <a:off x="6650018" y="2705668"/>
            <a:ext cx="298233" cy="307463"/>
          </a:xfrm>
          <a:prstGeom prst="rect">
            <a:avLst/>
          </a:prstGeom>
        </p:spPr>
        <p:txBody>
          <a:bodyPr/>
          <a:lstStyle>
            <a:lvl1pPr>
              <a:defRPr>
                <a:solidFill>
                  <a:schemeClr val="bg1"/>
                </a:solidFill>
              </a:defRPr>
            </a:lvl1pPr>
          </a:lstStyle>
          <a:p>
            <a:endParaRPr lang="en-GB"/>
          </a:p>
        </p:txBody>
      </p:sp>
      <p:sp>
        <p:nvSpPr>
          <p:cNvPr id="4" name="Text Placeholder 3">
            <a:extLst>
              <a:ext uri="{FF2B5EF4-FFF2-40B4-BE49-F238E27FC236}">
                <a16:creationId xmlns:a16="http://schemas.microsoft.com/office/drawing/2014/main" id="{4692BC57-34A0-682F-1C16-82DCB96721C9}"/>
              </a:ext>
            </a:extLst>
          </p:cNvPr>
          <p:cNvSpPr>
            <a:spLocks noGrp="1"/>
          </p:cNvSpPr>
          <p:nvPr>
            <p:ph type="body" sz="quarter" idx="20"/>
          </p:nvPr>
        </p:nvSpPr>
        <p:spPr>
          <a:xfrm>
            <a:off x="504470" y="2768168"/>
            <a:ext cx="4944576" cy="3234542"/>
          </a:xfrm>
          <a:prstGeom prst="rect">
            <a:avLst/>
          </a:prstGeom>
          <a:noFill/>
        </p:spPr>
        <p:txBody>
          <a:bodyPr/>
          <a:lstStyle>
            <a:lvl1pPr>
              <a:lnSpc>
                <a:spcPct val="90000"/>
              </a:lnSpc>
              <a:defRPr lang="en-GB" sz="7277" b="1" i="0" spc="-85" dirty="0">
                <a:gradFill flip="none" rotWithShape="1">
                  <a:gsLst>
                    <a:gs pos="0">
                      <a:srgbClr val="007C43"/>
                    </a:gs>
                    <a:gs pos="70000">
                      <a:srgbClr val="68A445"/>
                    </a:gs>
                  </a:gsLst>
                  <a:lin ang="0" scaled="1"/>
                  <a:tileRect/>
                </a:gradFill>
                <a:latin typeface="Poppins"/>
                <a:ea typeface="+mj-ea"/>
                <a:cs typeface="Poppins"/>
              </a:defRPr>
            </a:lvl1pPr>
            <a:lvl2pPr>
              <a:defRPr sz="7277" b="1">
                <a:latin typeface="Poppins" panose="00000500000000000000" pitchFamily="2" charset="0"/>
                <a:cs typeface="Poppins" panose="00000500000000000000" pitchFamily="2" charset="0"/>
              </a:defRPr>
            </a:lvl2pPr>
            <a:lvl3pPr>
              <a:defRPr sz="7277" b="1">
                <a:latin typeface="Poppins" panose="00000500000000000000" pitchFamily="2" charset="0"/>
                <a:cs typeface="Poppins" panose="00000500000000000000" pitchFamily="2" charset="0"/>
              </a:defRPr>
            </a:lvl3pPr>
            <a:lvl4pPr>
              <a:defRPr sz="7277" b="1">
                <a:latin typeface="Poppins" panose="00000500000000000000" pitchFamily="2" charset="0"/>
                <a:cs typeface="Poppins" panose="00000500000000000000" pitchFamily="2" charset="0"/>
              </a:defRPr>
            </a:lvl4pPr>
            <a:lvl5pPr>
              <a:defRPr sz="7277" b="1">
                <a:latin typeface="Poppins" panose="00000500000000000000" pitchFamily="2" charset="0"/>
                <a:cs typeface="Poppins" panose="00000500000000000000" pitchFamily="2" charset="0"/>
              </a:defRPr>
            </a:lvl5pPr>
          </a:lstStyle>
          <a:p>
            <a:pPr lvl="0"/>
            <a:r>
              <a:rPr lang="en-US"/>
              <a:t>Click to edit</a:t>
            </a:r>
            <a:endParaRPr lang="en-GB"/>
          </a:p>
        </p:txBody>
      </p:sp>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4624F107-1EEE-7505-9EA7-ECBB6EB65E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54213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30C4-0887-8C4F-7EA2-3AB2E15066F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1C0DCD6-D7C0-82AE-9D3C-DBAB41EDE0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A658125-4F16-A64B-5AFF-12648412F36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4C9BB3F-4BC9-1F17-3B16-E6257D2E1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24D3D-54A1-9F72-4063-DCAF99C223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9667704-1796-8C68-EA57-3A0C2AE353BF}"/>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8" name="Footer Placeholder 7">
            <a:extLst>
              <a:ext uri="{FF2B5EF4-FFF2-40B4-BE49-F238E27FC236}">
                <a16:creationId xmlns:a16="http://schemas.microsoft.com/office/drawing/2014/main" id="{2605DDB6-1448-8F1C-5752-EB2C554751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A068F67-13C5-EEBE-BC1F-89A200D0EB3F}"/>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2578271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Left Copy Right">
    <p:bg>
      <p:bgPr>
        <a:solidFill>
          <a:srgbClr val="FFFFFF"/>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5" name="Text Placeholder 8">
            <a:extLst>
              <a:ext uri="{FF2B5EF4-FFF2-40B4-BE49-F238E27FC236}">
                <a16:creationId xmlns:a16="http://schemas.microsoft.com/office/drawing/2014/main" id="{A4E8A7A8-8B7D-544E-18FC-56C747300BDB}"/>
              </a:ext>
            </a:extLst>
          </p:cNvPr>
          <p:cNvSpPr>
            <a:spLocks noGrp="1"/>
          </p:cNvSpPr>
          <p:nvPr>
            <p:ph type="body" sz="quarter" idx="10" hasCustomPrompt="1"/>
          </p:nvPr>
        </p:nvSpPr>
        <p:spPr>
          <a:xfrm>
            <a:off x="412497" y="453754"/>
            <a:ext cx="9149054" cy="757275"/>
          </a:xfrm>
          <a:prstGeom prst="rect">
            <a:avLst/>
          </a:prstGeom>
        </p:spPr>
        <p:txBody>
          <a:bodyPr lIns="0"/>
          <a:lstStyle>
            <a:lvl1pPr>
              <a:lnSpc>
                <a:spcPct val="90000"/>
              </a:lnSpc>
              <a:defRPr lang="en-GB" sz="3638"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Click to edit the title</a:t>
            </a:r>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6174796" y="2457058"/>
            <a:ext cx="5512293" cy="302006"/>
          </a:xfrm>
          <a:prstGeom prst="rect">
            <a:avLst/>
          </a:prstGeom>
        </p:spPr>
        <p:txBody>
          <a:bodyPr vert="horz" wrap="square" lIns="0" tIns="17145" rIns="0" bIns="0" rtlCol="0">
            <a:spAutoFit/>
          </a:bodyPr>
          <a:lstStyle>
            <a:lvl1pPr>
              <a:defRPr lang="en-US" sz="1850" b="1" spc="-6"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7" name="Picture Placeholder 34">
            <a:extLst>
              <a:ext uri="{FF2B5EF4-FFF2-40B4-BE49-F238E27FC236}">
                <a16:creationId xmlns:a16="http://schemas.microsoft.com/office/drawing/2014/main" id="{98D8FF50-CA3F-2B2B-432D-5CA480732C3B}"/>
              </a:ext>
            </a:extLst>
          </p:cNvPr>
          <p:cNvSpPr>
            <a:spLocks noGrp="1"/>
          </p:cNvSpPr>
          <p:nvPr>
            <p:ph type="pic" sz="quarter" idx="19"/>
          </p:nvPr>
        </p:nvSpPr>
        <p:spPr>
          <a:xfrm>
            <a:off x="6170255" y="1746144"/>
            <a:ext cx="387819" cy="481455"/>
          </a:xfrm>
          <a:prstGeom prst="rect">
            <a:avLst/>
          </a:prstGeom>
        </p:spPr>
        <p:txBody>
          <a:bodyPr/>
          <a:lstStyle>
            <a:lvl1pPr>
              <a:defRPr>
                <a:solidFill>
                  <a:srgbClr val="383738"/>
                </a:solidFill>
              </a:defRPr>
            </a:lvl1pPr>
          </a:lstStyle>
          <a:p>
            <a:endParaRPr lang="en-GB"/>
          </a:p>
        </p:txBody>
      </p:sp>
      <p:sp>
        <p:nvSpPr>
          <p:cNvPr id="9" name="Text Placeholder 18">
            <a:extLst>
              <a:ext uri="{FF2B5EF4-FFF2-40B4-BE49-F238E27FC236}">
                <a16:creationId xmlns:a16="http://schemas.microsoft.com/office/drawing/2014/main" id="{89871C10-5A46-3FBF-BA30-0C7BB4E530B8}"/>
              </a:ext>
            </a:extLst>
          </p:cNvPr>
          <p:cNvSpPr>
            <a:spLocks noGrp="1"/>
          </p:cNvSpPr>
          <p:nvPr>
            <p:ph type="body" sz="quarter" idx="21"/>
          </p:nvPr>
        </p:nvSpPr>
        <p:spPr>
          <a:xfrm>
            <a:off x="6170254" y="3091622"/>
            <a:ext cx="5516834" cy="229486"/>
          </a:xfrm>
          <a:prstGeom prst="rect">
            <a:avLst/>
          </a:prstGeom>
        </p:spPr>
        <p:txBody>
          <a:bodyPr vert="horz" wrap="square" lIns="0" tIns="12700" rIns="0" bIns="0" rtlCol="0">
            <a:spAutoFit/>
          </a:bodyPr>
          <a:lstStyle>
            <a:lvl1pPr>
              <a:defRPr lang="en-US" sz="1213" b="0" spc="-27" dirty="0">
                <a:solidFill>
                  <a:srgbClr val="282828"/>
                </a:solidFill>
                <a:latin typeface="Poppins"/>
                <a:cs typeface="Poppins"/>
              </a:defRPr>
            </a:lvl1pPr>
          </a:lstStyle>
          <a:p>
            <a:pPr marL="7702" marR="328877" lvl="0">
              <a:lnSpc>
                <a:spcPts val="1831"/>
              </a:lnSpc>
              <a:spcBef>
                <a:spcPts val="2514"/>
              </a:spcBef>
            </a:pPr>
            <a:r>
              <a:rPr lang="en-US"/>
              <a:t>Click to edit</a:t>
            </a:r>
          </a:p>
        </p:txBody>
      </p:sp>
      <p:sp>
        <p:nvSpPr>
          <p:cNvPr id="12" name="Picture Placeholder 10">
            <a:extLst>
              <a:ext uri="{FF2B5EF4-FFF2-40B4-BE49-F238E27FC236}">
                <a16:creationId xmlns:a16="http://schemas.microsoft.com/office/drawing/2014/main" id="{87AC095F-0132-E289-1E69-3C516C56DCF9}"/>
              </a:ext>
            </a:extLst>
          </p:cNvPr>
          <p:cNvSpPr>
            <a:spLocks noGrp="1"/>
          </p:cNvSpPr>
          <p:nvPr>
            <p:ph type="pic" sz="quarter" idx="22"/>
          </p:nvPr>
        </p:nvSpPr>
        <p:spPr>
          <a:xfrm>
            <a:off x="412980" y="1285431"/>
            <a:ext cx="5307105" cy="5147351"/>
          </a:xfrm>
          <a:prstGeom prst="rect">
            <a:avLst/>
          </a:prstGeom>
        </p:spPr>
        <p:txBody>
          <a:bodyPr/>
          <a:lstStyle/>
          <a:p>
            <a:endParaRPr lang="en-GB"/>
          </a:p>
        </p:txBody>
      </p:sp>
    </p:spTree>
    <p:extLst>
      <p:ext uri="{BB962C8B-B14F-4D97-AF65-F5344CB8AC3E}">
        <p14:creationId xmlns:p14="http://schemas.microsoft.com/office/powerpoint/2010/main" val="4254925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sic Slide Title and Subheading">
    <p:bg>
      <p:bgPr>
        <a:solidFill>
          <a:srgbClr val="FFFFFF"/>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rgbClr val="38373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5" name="Text Placeholder 8">
            <a:extLst>
              <a:ext uri="{FF2B5EF4-FFF2-40B4-BE49-F238E27FC236}">
                <a16:creationId xmlns:a16="http://schemas.microsoft.com/office/drawing/2014/main" id="{A4E8A7A8-8B7D-544E-18FC-56C747300BDB}"/>
              </a:ext>
            </a:extLst>
          </p:cNvPr>
          <p:cNvSpPr>
            <a:spLocks noGrp="1"/>
          </p:cNvSpPr>
          <p:nvPr>
            <p:ph type="body" sz="quarter" idx="10" hasCustomPrompt="1"/>
          </p:nvPr>
        </p:nvSpPr>
        <p:spPr>
          <a:xfrm>
            <a:off x="412497" y="453754"/>
            <a:ext cx="9937948" cy="494522"/>
          </a:xfrm>
          <a:prstGeom prst="rect">
            <a:avLst/>
          </a:prstGeom>
        </p:spPr>
        <p:txBody>
          <a:bodyPr lIns="0"/>
          <a:lstStyle>
            <a:lvl1pPr>
              <a:lnSpc>
                <a:spcPct val="90000"/>
              </a:lnSpc>
              <a:defRPr lang="en-GB" sz="3275"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Click to edit the title</a:t>
            </a:r>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412498" y="979427"/>
            <a:ext cx="5512293" cy="302006"/>
          </a:xfrm>
          <a:prstGeom prst="rect">
            <a:avLst/>
          </a:prstGeom>
        </p:spPr>
        <p:txBody>
          <a:bodyPr vert="horz" wrap="square" lIns="0" tIns="17145" rIns="0" bIns="0" rtlCol="0">
            <a:spAutoFit/>
          </a:bodyPr>
          <a:lstStyle>
            <a:lvl1pPr>
              <a:lnSpc>
                <a:spcPct val="90000"/>
              </a:lnSpc>
              <a:defRPr lang="en-US" sz="1850" b="0" spc="-6"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4" name="Text Placeholder 3">
            <a:extLst>
              <a:ext uri="{FF2B5EF4-FFF2-40B4-BE49-F238E27FC236}">
                <a16:creationId xmlns:a16="http://schemas.microsoft.com/office/drawing/2014/main" id="{40743911-A515-EC1C-FA6A-CF87390B4533}"/>
              </a:ext>
            </a:extLst>
          </p:cNvPr>
          <p:cNvSpPr>
            <a:spLocks noGrp="1"/>
          </p:cNvSpPr>
          <p:nvPr>
            <p:ph type="body" sz="quarter" idx="19"/>
          </p:nvPr>
        </p:nvSpPr>
        <p:spPr>
          <a:xfrm>
            <a:off x="412979" y="1721239"/>
            <a:ext cx="5397595" cy="4262665"/>
          </a:xfrm>
          <a:prstGeom prst="rect">
            <a:avLst/>
          </a:prstGeom>
        </p:spPr>
        <p:txBody>
          <a:bodyPr/>
          <a:lstStyle>
            <a:lvl1pPr algn="l">
              <a:defRPr sz="1213">
                <a:solidFill>
                  <a:srgbClr val="282828"/>
                </a:solidFill>
                <a:latin typeface="Poppins" panose="00000500000000000000" pitchFamily="2" charset="0"/>
                <a:cs typeface="Poppins" panose="00000500000000000000" pitchFamily="2" charset="0"/>
              </a:defRPr>
            </a:lvl1pPr>
            <a:lvl2pPr algn="l">
              <a:defRPr sz="1213">
                <a:solidFill>
                  <a:srgbClr val="282828"/>
                </a:solidFill>
                <a:latin typeface="Poppins" panose="00000500000000000000" pitchFamily="2" charset="0"/>
                <a:cs typeface="Poppins" panose="00000500000000000000" pitchFamily="2" charset="0"/>
              </a:defRPr>
            </a:lvl2pPr>
            <a:lvl3pPr algn="l">
              <a:defRPr sz="1213">
                <a:solidFill>
                  <a:srgbClr val="282828"/>
                </a:solidFill>
                <a:latin typeface="Poppins" panose="00000500000000000000" pitchFamily="2" charset="0"/>
                <a:cs typeface="Poppins" panose="00000500000000000000" pitchFamily="2" charset="0"/>
              </a:defRPr>
            </a:lvl3pPr>
            <a:lvl4pPr algn="l">
              <a:defRPr sz="1213">
                <a:solidFill>
                  <a:srgbClr val="282828"/>
                </a:solidFill>
                <a:latin typeface="Poppins" panose="00000500000000000000" pitchFamily="2" charset="0"/>
                <a:cs typeface="Poppins" panose="00000500000000000000" pitchFamily="2" charset="0"/>
              </a:defRPr>
            </a:lvl4pPr>
            <a:lvl5pPr algn="l">
              <a:defRPr sz="1213">
                <a:solidFill>
                  <a:srgbClr val="282828"/>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a:extLst>
              <a:ext uri="{FF2B5EF4-FFF2-40B4-BE49-F238E27FC236}">
                <a16:creationId xmlns:a16="http://schemas.microsoft.com/office/drawing/2014/main" id="{5342D5FB-E463-BC72-DDAD-99B090B48DC5}"/>
              </a:ext>
            </a:extLst>
          </p:cNvPr>
          <p:cNvSpPr>
            <a:spLocks noGrp="1"/>
          </p:cNvSpPr>
          <p:nvPr>
            <p:ph type="body" sz="quarter" idx="20"/>
          </p:nvPr>
        </p:nvSpPr>
        <p:spPr>
          <a:xfrm>
            <a:off x="6203336" y="1721239"/>
            <a:ext cx="5575686" cy="4262665"/>
          </a:xfrm>
          <a:prstGeom prst="rect">
            <a:avLst/>
          </a:prstGeom>
        </p:spPr>
        <p:txBody>
          <a:bodyPr/>
          <a:lstStyle>
            <a:lvl1pPr algn="l">
              <a:defRPr sz="1213">
                <a:solidFill>
                  <a:srgbClr val="282828"/>
                </a:solidFill>
                <a:latin typeface="Poppins" panose="00000500000000000000" pitchFamily="2" charset="0"/>
                <a:cs typeface="Poppins" panose="00000500000000000000" pitchFamily="2" charset="0"/>
              </a:defRPr>
            </a:lvl1pPr>
            <a:lvl2pPr algn="l">
              <a:defRPr sz="1213">
                <a:solidFill>
                  <a:srgbClr val="282828"/>
                </a:solidFill>
                <a:latin typeface="Poppins" panose="00000500000000000000" pitchFamily="2" charset="0"/>
                <a:cs typeface="Poppins" panose="00000500000000000000" pitchFamily="2" charset="0"/>
              </a:defRPr>
            </a:lvl2pPr>
            <a:lvl3pPr algn="l">
              <a:defRPr sz="1213">
                <a:solidFill>
                  <a:srgbClr val="282828"/>
                </a:solidFill>
                <a:latin typeface="Poppins" panose="00000500000000000000" pitchFamily="2" charset="0"/>
                <a:cs typeface="Poppins" panose="00000500000000000000" pitchFamily="2" charset="0"/>
              </a:defRPr>
            </a:lvl3pPr>
            <a:lvl4pPr algn="l">
              <a:defRPr sz="1213">
                <a:solidFill>
                  <a:srgbClr val="282828"/>
                </a:solidFill>
                <a:latin typeface="Poppins" panose="00000500000000000000" pitchFamily="2" charset="0"/>
                <a:cs typeface="Poppins" panose="00000500000000000000" pitchFamily="2" charset="0"/>
              </a:defRPr>
            </a:lvl4pPr>
            <a:lvl5pPr algn="l">
              <a:defRPr sz="1213">
                <a:solidFill>
                  <a:srgbClr val="282828"/>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2540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asic Slide Title and Subheading">
    <p:bg>
      <p:bgPr>
        <a:solidFill>
          <a:srgbClr val="282828"/>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9259A052-57C7-B158-8963-F2E22B3B2FC8}"/>
              </a:ext>
            </a:extLst>
          </p:cNvPr>
          <p:cNvSpPr>
            <a:spLocks noGrp="1"/>
          </p:cNvSpPr>
          <p:nvPr>
            <p:ph type="sldNum" sz="quarter" idx="4"/>
          </p:nvPr>
        </p:nvSpPr>
        <p:spPr>
          <a:xfrm>
            <a:off x="9030166" y="6444057"/>
            <a:ext cx="2804160" cy="130645"/>
          </a:xfrm>
          <a:prstGeom prst="rect">
            <a:avLst/>
          </a:prstGeom>
        </p:spPr>
        <p:txBody>
          <a:bodyPr wrap="square" lIns="0" tIns="0" rIns="0" bIns="0">
            <a:spAutoFit/>
          </a:bodyPr>
          <a:lstStyle>
            <a:lvl1pPr algn="r">
              <a:defRPr sz="849">
                <a:solidFill>
                  <a:schemeClr val="bg1"/>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5" name="Text Placeholder 8">
            <a:extLst>
              <a:ext uri="{FF2B5EF4-FFF2-40B4-BE49-F238E27FC236}">
                <a16:creationId xmlns:a16="http://schemas.microsoft.com/office/drawing/2014/main" id="{A4E8A7A8-8B7D-544E-18FC-56C747300BDB}"/>
              </a:ext>
            </a:extLst>
          </p:cNvPr>
          <p:cNvSpPr>
            <a:spLocks noGrp="1"/>
          </p:cNvSpPr>
          <p:nvPr>
            <p:ph type="body" sz="quarter" idx="10" hasCustomPrompt="1"/>
          </p:nvPr>
        </p:nvSpPr>
        <p:spPr>
          <a:xfrm>
            <a:off x="412497" y="453754"/>
            <a:ext cx="9937948" cy="494522"/>
          </a:xfrm>
          <a:prstGeom prst="rect">
            <a:avLst/>
          </a:prstGeom>
        </p:spPr>
        <p:txBody>
          <a:bodyPr lIns="0"/>
          <a:lstStyle>
            <a:lvl1pPr>
              <a:lnSpc>
                <a:spcPct val="90000"/>
              </a:lnSpc>
              <a:defRPr lang="en-GB" sz="3275" b="1" i="0" spc="-85" dirty="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Click to edit the title</a:t>
            </a:r>
          </a:p>
        </p:txBody>
      </p:sp>
      <p:sp>
        <p:nvSpPr>
          <p:cNvPr id="6" name="Text Placeholder 32">
            <a:extLst>
              <a:ext uri="{FF2B5EF4-FFF2-40B4-BE49-F238E27FC236}">
                <a16:creationId xmlns:a16="http://schemas.microsoft.com/office/drawing/2014/main" id="{E9461921-D957-2260-D8E9-098E8910E5D6}"/>
              </a:ext>
            </a:extLst>
          </p:cNvPr>
          <p:cNvSpPr>
            <a:spLocks noGrp="1"/>
          </p:cNvSpPr>
          <p:nvPr>
            <p:ph type="body" sz="quarter" idx="18"/>
          </p:nvPr>
        </p:nvSpPr>
        <p:spPr>
          <a:xfrm>
            <a:off x="412498" y="979427"/>
            <a:ext cx="5512293" cy="302006"/>
          </a:xfrm>
          <a:prstGeom prst="rect">
            <a:avLst/>
          </a:prstGeom>
        </p:spPr>
        <p:txBody>
          <a:bodyPr vert="horz" wrap="square" lIns="0" tIns="17145" rIns="0" bIns="0" rtlCol="0">
            <a:spAutoFit/>
          </a:bodyPr>
          <a:lstStyle>
            <a:lvl1pPr>
              <a:lnSpc>
                <a:spcPct val="90000"/>
              </a:lnSpc>
              <a:defRPr lang="en-US" sz="1850" b="0"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4" name="Text Placeholder 3">
            <a:extLst>
              <a:ext uri="{FF2B5EF4-FFF2-40B4-BE49-F238E27FC236}">
                <a16:creationId xmlns:a16="http://schemas.microsoft.com/office/drawing/2014/main" id="{40743911-A515-EC1C-FA6A-CF87390B4533}"/>
              </a:ext>
            </a:extLst>
          </p:cNvPr>
          <p:cNvSpPr>
            <a:spLocks noGrp="1"/>
          </p:cNvSpPr>
          <p:nvPr>
            <p:ph type="body" sz="quarter" idx="19"/>
          </p:nvPr>
        </p:nvSpPr>
        <p:spPr>
          <a:xfrm>
            <a:off x="412979" y="1721239"/>
            <a:ext cx="5397595" cy="4262665"/>
          </a:xfrm>
          <a:prstGeom prst="rect">
            <a:avLst/>
          </a:prstGeom>
        </p:spPr>
        <p:txBody>
          <a:bodyPr/>
          <a:lstStyle>
            <a:lvl1pPr algn="l">
              <a:defRPr sz="1213">
                <a:solidFill>
                  <a:schemeClr val="bg1"/>
                </a:solidFill>
                <a:latin typeface="Poppins" panose="00000500000000000000" pitchFamily="2" charset="0"/>
                <a:cs typeface="Poppins" panose="00000500000000000000" pitchFamily="2" charset="0"/>
              </a:defRPr>
            </a:lvl1pPr>
            <a:lvl2pPr algn="l">
              <a:defRPr sz="1213">
                <a:solidFill>
                  <a:schemeClr val="bg1"/>
                </a:solidFill>
                <a:latin typeface="Poppins" panose="00000500000000000000" pitchFamily="2" charset="0"/>
                <a:cs typeface="Poppins" panose="00000500000000000000" pitchFamily="2" charset="0"/>
              </a:defRPr>
            </a:lvl2pPr>
            <a:lvl3pPr algn="l">
              <a:defRPr sz="1213">
                <a:solidFill>
                  <a:schemeClr val="bg1"/>
                </a:solidFill>
                <a:latin typeface="Poppins" panose="00000500000000000000" pitchFamily="2" charset="0"/>
                <a:cs typeface="Poppins" panose="00000500000000000000" pitchFamily="2" charset="0"/>
              </a:defRPr>
            </a:lvl3pPr>
            <a:lvl4pPr algn="l">
              <a:defRPr sz="1213">
                <a:solidFill>
                  <a:schemeClr val="bg1"/>
                </a:solidFill>
                <a:latin typeface="Poppins" panose="00000500000000000000" pitchFamily="2" charset="0"/>
                <a:cs typeface="Poppins" panose="00000500000000000000" pitchFamily="2" charset="0"/>
              </a:defRPr>
            </a:lvl4pPr>
            <a:lvl5pPr algn="l">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a:extLst>
              <a:ext uri="{FF2B5EF4-FFF2-40B4-BE49-F238E27FC236}">
                <a16:creationId xmlns:a16="http://schemas.microsoft.com/office/drawing/2014/main" id="{5342D5FB-E463-BC72-DDAD-99B090B48DC5}"/>
              </a:ext>
            </a:extLst>
          </p:cNvPr>
          <p:cNvSpPr>
            <a:spLocks noGrp="1"/>
          </p:cNvSpPr>
          <p:nvPr>
            <p:ph type="body" sz="quarter" idx="20"/>
          </p:nvPr>
        </p:nvSpPr>
        <p:spPr>
          <a:xfrm>
            <a:off x="6203336" y="1721239"/>
            <a:ext cx="5575686" cy="4262665"/>
          </a:xfrm>
          <a:prstGeom prst="rect">
            <a:avLst/>
          </a:prstGeom>
        </p:spPr>
        <p:txBody>
          <a:bodyPr/>
          <a:lstStyle>
            <a:lvl1pPr algn="l">
              <a:defRPr sz="1213">
                <a:solidFill>
                  <a:schemeClr val="bg1"/>
                </a:solidFill>
                <a:latin typeface="Poppins" panose="00000500000000000000" pitchFamily="2" charset="0"/>
                <a:cs typeface="Poppins" panose="00000500000000000000" pitchFamily="2" charset="0"/>
              </a:defRPr>
            </a:lvl1pPr>
            <a:lvl2pPr algn="l">
              <a:defRPr sz="1213">
                <a:solidFill>
                  <a:schemeClr val="bg1"/>
                </a:solidFill>
                <a:latin typeface="Poppins" panose="00000500000000000000" pitchFamily="2" charset="0"/>
                <a:cs typeface="Poppins" panose="00000500000000000000" pitchFamily="2" charset="0"/>
              </a:defRPr>
            </a:lvl2pPr>
            <a:lvl3pPr algn="l">
              <a:defRPr sz="1213">
                <a:solidFill>
                  <a:schemeClr val="bg1"/>
                </a:solidFill>
                <a:latin typeface="Poppins" panose="00000500000000000000" pitchFamily="2" charset="0"/>
                <a:cs typeface="Poppins" panose="00000500000000000000" pitchFamily="2" charset="0"/>
              </a:defRPr>
            </a:lvl3pPr>
            <a:lvl4pPr algn="l">
              <a:defRPr sz="1213">
                <a:solidFill>
                  <a:schemeClr val="bg1"/>
                </a:solidFill>
                <a:latin typeface="Poppins" panose="00000500000000000000" pitchFamily="2" charset="0"/>
                <a:cs typeface="Poppins" panose="00000500000000000000" pitchFamily="2" charset="0"/>
              </a:defRPr>
            </a:lvl4pPr>
            <a:lvl5pPr algn="l">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9799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ide Split with Gr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4F3267-0740-0E94-0320-B4D84B573369}"/>
              </a:ext>
            </a:extLst>
          </p:cNvPr>
          <p:cNvSpPr/>
          <p:nvPr userDrawn="1"/>
        </p:nvSpPr>
        <p:spPr>
          <a:xfrm>
            <a:off x="6096000" y="0"/>
            <a:ext cx="6096000" cy="6857614"/>
          </a:xfrm>
          <a:prstGeom prst="rect">
            <a:avLst/>
          </a:prstGeom>
          <a:gradFill>
            <a:gsLst>
              <a:gs pos="31000">
                <a:srgbClr val="9B1C79"/>
              </a:gs>
              <a:gs pos="76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FFFFFF"/>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 name="Holder 6">
            <a:extLst>
              <a:ext uri="{FF2B5EF4-FFF2-40B4-BE49-F238E27FC236}">
                <a16:creationId xmlns:a16="http://schemas.microsoft.com/office/drawing/2014/main" id="{EDE6AFF0-3871-9A7D-EDE0-25B411355ADE}"/>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B1D87872-3F5B-9FD4-0442-D0F6A955D0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414445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lide Split with Grad">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C0B185-806C-5CCF-962F-A62D4BD72EBD}"/>
              </a:ext>
            </a:extLst>
          </p:cNvPr>
          <p:cNvSpPr/>
          <p:nvPr userDrawn="1"/>
        </p:nvSpPr>
        <p:spPr>
          <a:xfrm>
            <a:off x="6096000" y="0"/>
            <a:ext cx="6096000" cy="6857614"/>
          </a:xfrm>
          <a:prstGeom prst="rect">
            <a:avLst/>
          </a:prstGeom>
          <a:gradFill>
            <a:gsLst>
              <a:gs pos="31000">
                <a:srgbClr val="9B1C79"/>
              </a:gs>
              <a:gs pos="76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28282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rgbClr val="282828"/>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383738"/>
            </a:solidFill>
          </a:ln>
        </p:spPr>
        <p:txBody>
          <a:bodyPr wrap="square" lIns="0" tIns="0" rIns="0" bIns="0" rtlCol="0"/>
          <a:lstStyle/>
          <a:p>
            <a:endParaRPr sz="1092" u="none">
              <a:solidFill>
                <a:srgbClr val="383738"/>
              </a:solidFill>
            </a:endParaRPr>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lvl1pPr>
              <a:defRPr>
                <a:solidFill>
                  <a:srgbClr val="383738"/>
                </a:solidFill>
              </a:defRPr>
            </a:lvl1p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 name="Holder 6">
            <a:extLst>
              <a:ext uri="{FF2B5EF4-FFF2-40B4-BE49-F238E27FC236}">
                <a16:creationId xmlns:a16="http://schemas.microsoft.com/office/drawing/2014/main" id="{E738204E-4ABE-12BE-63BE-5D960188D820}"/>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92BBD9EE-878A-0B74-A2FB-8AF62FA2D9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729535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lide Split with Gra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BC6446-A550-B82F-A75F-CA7F30A5C161}"/>
              </a:ext>
            </a:extLst>
          </p:cNvPr>
          <p:cNvSpPr/>
          <p:nvPr userDrawn="1"/>
        </p:nvSpPr>
        <p:spPr>
          <a:xfrm>
            <a:off x="6096000" y="-8188"/>
            <a:ext cx="6096000" cy="6858000"/>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28282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rgbClr val="282828"/>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383738"/>
            </a:solidFill>
          </a:ln>
        </p:spPr>
        <p:txBody>
          <a:bodyPr wrap="square" lIns="0" tIns="0" rIns="0" bIns="0" rtlCol="0"/>
          <a:lstStyle/>
          <a:p>
            <a:endParaRPr sz="1092" u="none">
              <a:solidFill>
                <a:srgbClr val="383738"/>
              </a:solidFill>
            </a:endParaRPr>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lvl1pPr>
              <a:defRPr>
                <a:solidFill>
                  <a:srgbClr val="383738"/>
                </a:solidFill>
              </a:defRPr>
            </a:lvl1p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 name="Holder 6">
            <a:extLst>
              <a:ext uri="{FF2B5EF4-FFF2-40B4-BE49-F238E27FC236}">
                <a16:creationId xmlns:a16="http://schemas.microsoft.com/office/drawing/2014/main" id="{136A4FF1-DE6B-1915-3992-6769CEBD9238}"/>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45235D67-7EDE-1E39-BB9C-206F0A9F65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945689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lide Split with Gra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FECDCF-0E59-8178-F08B-EE6FA29EDD85}"/>
              </a:ext>
            </a:extLst>
          </p:cNvPr>
          <p:cNvSpPr/>
          <p:nvPr userDrawn="1"/>
        </p:nvSpPr>
        <p:spPr>
          <a:xfrm>
            <a:off x="6118416" y="-8188"/>
            <a:ext cx="6100541" cy="6853564"/>
          </a:xfrm>
          <a:prstGeom prst="rect">
            <a:avLst/>
          </a:prstGeom>
          <a:gradFill>
            <a:gsLst>
              <a:gs pos="61000">
                <a:srgbClr val="F18211"/>
              </a:gs>
              <a:gs pos="0">
                <a:srgbClr val="DF1642"/>
              </a:gs>
              <a:gs pos="82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4" name="Rectangle 13">
            <a:extLst>
              <a:ext uri="{FF2B5EF4-FFF2-40B4-BE49-F238E27FC236}">
                <a16:creationId xmlns:a16="http://schemas.microsoft.com/office/drawing/2014/main" id="{A3EA557C-7514-D9A0-D98A-5E04F3192DB0}"/>
              </a:ext>
            </a:extLst>
          </p:cNvPr>
          <p:cNvSpPr/>
          <p:nvPr userDrawn="1"/>
        </p:nvSpPr>
        <p:spPr>
          <a:xfrm>
            <a:off x="6118416" y="4040"/>
            <a:ext cx="6100541" cy="6853567"/>
          </a:xfrm>
          <a:prstGeom prst="rect">
            <a:avLst/>
          </a:prstGeom>
          <a:gradFill>
            <a:gsLst>
              <a:gs pos="69000">
                <a:srgbClr val="CB6413"/>
              </a:gs>
              <a:gs pos="0">
                <a:srgbClr val="CE143D"/>
              </a:gs>
              <a:gs pos="86000">
                <a:srgbClr val="CA87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FFFFFF"/>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 name="Holder 6">
            <a:extLst>
              <a:ext uri="{FF2B5EF4-FFF2-40B4-BE49-F238E27FC236}">
                <a16:creationId xmlns:a16="http://schemas.microsoft.com/office/drawing/2014/main" id="{AD4FDB29-B1C5-CF1F-6D52-B0DDD52B59FB}"/>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8763CEA0-023A-234E-9FE6-40A97D612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571329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lide Split with Grad">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E3DFD2-672E-D2D6-2C8A-9C8CD94985F5}"/>
              </a:ext>
            </a:extLst>
          </p:cNvPr>
          <p:cNvSpPr/>
          <p:nvPr userDrawn="1"/>
        </p:nvSpPr>
        <p:spPr>
          <a:xfrm>
            <a:off x="6118416" y="4040"/>
            <a:ext cx="6100541" cy="6853567"/>
          </a:xfrm>
          <a:prstGeom prst="rect">
            <a:avLst/>
          </a:prstGeom>
          <a:gradFill>
            <a:gsLst>
              <a:gs pos="69000">
                <a:srgbClr val="CB6413"/>
              </a:gs>
              <a:gs pos="0">
                <a:srgbClr val="CE143D"/>
              </a:gs>
              <a:gs pos="86000">
                <a:srgbClr val="CA87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28282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rgbClr val="282828"/>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383738"/>
            </a:solidFill>
          </a:ln>
        </p:spPr>
        <p:txBody>
          <a:bodyPr wrap="square" lIns="0" tIns="0" rIns="0" bIns="0" rtlCol="0"/>
          <a:lstStyle/>
          <a:p>
            <a:endParaRPr sz="1092" u="none">
              <a:solidFill>
                <a:srgbClr val="383738"/>
              </a:solidFill>
            </a:endParaRPr>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lvl1pPr>
              <a:defRPr>
                <a:solidFill>
                  <a:srgbClr val="383738"/>
                </a:solidFill>
              </a:defRPr>
            </a:lvl1p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 name="Holder 6">
            <a:extLst>
              <a:ext uri="{FF2B5EF4-FFF2-40B4-BE49-F238E27FC236}">
                <a16:creationId xmlns:a16="http://schemas.microsoft.com/office/drawing/2014/main" id="{53A753D2-AF3A-6143-D449-962810B404D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708808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Slide Split with Gra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BAE501-88D1-823D-AFBD-2F67406BADF5}"/>
              </a:ext>
            </a:extLst>
          </p:cNvPr>
          <p:cNvSpPr/>
          <p:nvPr userDrawn="1"/>
        </p:nvSpPr>
        <p:spPr>
          <a:xfrm>
            <a:off x="6133189" y="2"/>
            <a:ext cx="6085766" cy="6864121"/>
          </a:xfrm>
          <a:prstGeom prst="rect">
            <a:avLst/>
          </a:prstGeom>
          <a:gradFill>
            <a:gsLst>
              <a:gs pos="0">
                <a:srgbClr val="006AB4"/>
              </a:gs>
              <a:gs pos="70000">
                <a:srgbClr val="5CA1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FFFFFF"/>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 name="Holder 6">
            <a:extLst>
              <a:ext uri="{FF2B5EF4-FFF2-40B4-BE49-F238E27FC236}">
                <a16:creationId xmlns:a16="http://schemas.microsoft.com/office/drawing/2014/main" id="{56D41980-61EF-B4F4-71A6-FD95384A4B10}"/>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831921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Slide Split with Grad">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61E2DB-B25B-804F-5F64-95BA7E4597D0}"/>
              </a:ext>
            </a:extLst>
          </p:cNvPr>
          <p:cNvSpPr/>
          <p:nvPr userDrawn="1"/>
        </p:nvSpPr>
        <p:spPr>
          <a:xfrm>
            <a:off x="6133189" y="2"/>
            <a:ext cx="6085766" cy="6864121"/>
          </a:xfrm>
          <a:prstGeom prst="rect">
            <a:avLst/>
          </a:prstGeom>
          <a:gradFill>
            <a:gsLst>
              <a:gs pos="0">
                <a:srgbClr val="006AB4"/>
              </a:gs>
              <a:gs pos="70000">
                <a:srgbClr val="5CA1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38373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38373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383738"/>
            </a:solidFill>
          </a:ln>
        </p:spPr>
        <p:txBody>
          <a:bodyPr wrap="square" lIns="0" tIns="0" rIns="0" bIns="0" rtlCol="0"/>
          <a:lstStyle/>
          <a:p>
            <a:endParaRPr sz="1092" u="none">
              <a:solidFill>
                <a:srgbClr val="383738"/>
              </a:solidFill>
            </a:endParaRPr>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lvl1pPr>
              <a:defRPr>
                <a:solidFill>
                  <a:srgbClr val="383738"/>
                </a:solidFill>
              </a:defRPr>
            </a:lvl1p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 name="Holder 6">
            <a:extLst>
              <a:ext uri="{FF2B5EF4-FFF2-40B4-BE49-F238E27FC236}">
                <a16:creationId xmlns:a16="http://schemas.microsoft.com/office/drawing/2014/main" id="{A9BC8B27-8B71-2882-CF5A-B7F1A836ED83}"/>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C6865CAA-CDF4-E9B0-6E15-780DF2D755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426104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1EE2-5DDE-A779-798B-E311594F25A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51F839-E378-0D77-75D6-D39E05C21378}"/>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4" name="Footer Placeholder 3">
            <a:extLst>
              <a:ext uri="{FF2B5EF4-FFF2-40B4-BE49-F238E27FC236}">
                <a16:creationId xmlns:a16="http://schemas.microsoft.com/office/drawing/2014/main" id="{63BE6496-BC55-A132-322E-B85319989C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06CED3-B29D-C267-2C9C-AB9D4E9484CE}"/>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36688504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Slide Split with Gra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290DA3-ADC3-62C2-AE0C-CA14C6CE97A2}"/>
              </a:ext>
            </a:extLst>
          </p:cNvPr>
          <p:cNvSpPr/>
          <p:nvPr userDrawn="1"/>
        </p:nvSpPr>
        <p:spPr>
          <a:xfrm>
            <a:off x="6129422" y="1"/>
            <a:ext cx="6062578" cy="6871659"/>
          </a:xfrm>
          <a:prstGeom prst="rect">
            <a:avLst/>
          </a:prstGeom>
          <a:gradFill>
            <a:gsLst>
              <a:gs pos="62000">
                <a:srgbClr val="4EA762"/>
              </a:gs>
              <a:gs pos="12000">
                <a:srgbClr val="00838A"/>
              </a:gs>
              <a:gs pos="86000">
                <a:srgbClr val="75B94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FFFFFF"/>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FFFFFF"/>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 name="Holder 6">
            <a:extLst>
              <a:ext uri="{FF2B5EF4-FFF2-40B4-BE49-F238E27FC236}">
                <a16:creationId xmlns:a16="http://schemas.microsoft.com/office/drawing/2014/main" id="{C7BE22E9-57ED-C349-3285-DD73D15DF0F3}"/>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2A276667-8732-09B3-D6E8-6E03234E60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911945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Slide Split with Gra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D7CB2C-6E42-DC6E-8D31-D019E2639430}"/>
              </a:ext>
            </a:extLst>
          </p:cNvPr>
          <p:cNvSpPr/>
          <p:nvPr userDrawn="1"/>
        </p:nvSpPr>
        <p:spPr>
          <a:xfrm>
            <a:off x="6129422" y="1"/>
            <a:ext cx="6062578" cy="6871659"/>
          </a:xfrm>
          <a:prstGeom prst="rect">
            <a:avLst/>
          </a:prstGeom>
          <a:gradFill>
            <a:gsLst>
              <a:gs pos="62000">
                <a:srgbClr val="4EA762"/>
              </a:gs>
              <a:gs pos="12000">
                <a:srgbClr val="00838A"/>
              </a:gs>
              <a:gs pos="86000">
                <a:srgbClr val="75B94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31">
            <a:extLst>
              <a:ext uri="{FF2B5EF4-FFF2-40B4-BE49-F238E27FC236}">
                <a16:creationId xmlns:a16="http://schemas.microsoft.com/office/drawing/2014/main" id="{F4D87772-BD3F-7D23-9C7C-5F6FB07F9980}"/>
              </a:ext>
            </a:extLst>
          </p:cNvPr>
          <p:cNvSpPr>
            <a:spLocks noGrp="1"/>
          </p:cNvSpPr>
          <p:nvPr userDrawn="1">
            <p:ph type="body" sz="quarter" idx="15"/>
          </p:nvPr>
        </p:nvSpPr>
        <p:spPr>
          <a:xfrm>
            <a:off x="578549" y="2444714"/>
            <a:ext cx="4440875" cy="271420"/>
          </a:xfrm>
          <a:prstGeom prst="rect">
            <a:avLst/>
          </a:prstGeom>
        </p:spPr>
        <p:txBody>
          <a:bodyPr vert="horz" wrap="square" lIns="0" tIns="14604" rIns="0" bIns="0" rtlCol="0">
            <a:spAutoFit/>
          </a:bodyPr>
          <a:lstStyle>
            <a:lvl1pPr>
              <a:defRPr lang="en-US" sz="1668" b="1" spc="-27" dirty="0" smtClean="0">
                <a:solidFill>
                  <a:srgbClr val="282828"/>
                </a:solidFill>
                <a:latin typeface="Poppins"/>
                <a:cs typeface="Poppins"/>
              </a:defRPr>
            </a:lvl1pPr>
            <a:lvl2pPr>
              <a:defRPr lang="en-US" dirty="0" smtClean="0"/>
            </a:lvl2pPr>
            <a:lvl3pPr>
              <a:defRPr lang="en-US" dirty="0" smtClean="0"/>
            </a:lvl3pPr>
            <a:lvl4pPr>
              <a:defRPr lang="en-US" dirty="0" smtClean="0"/>
            </a:lvl4pPr>
            <a:lvl5pPr>
              <a:defRPr lang="en-GB" dirty="0"/>
            </a:lvl5pPr>
          </a:lstStyle>
          <a:p>
            <a:pPr marL="7702" lvl="0">
              <a:lnSpc>
                <a:spcPct val="100000"/>
              </a:lnSpc>
              <a:spcBef>
                <a:spcPts val="69"/>
              </a:spcBef>
            </a:pPr>
            <a:r>
              <a:rPr lang="en-US"/>
              <a:t>Click to edit Master text styles</a:t>
            </a:r>
          </a:p>
        </p:txBody>
      </p:sp>
      <p:sp>
        <p:nvSpPr>
          <p:cNvPr id="21" name="Text Placeholder 18">
            <a:extLst>
              <a:ext uri="{FF2B5EF4-FFF2-40B4-BE49-F238E27FC236}">
                <a16:creationId xmlns:a16="http://schemas.microsoft.com/office/drawing/2014/main" id="{981B3978-2D0C-5A5D-6108-4398E52BD7FE}"/>
              </a:ext>
            </a:extLst>
          </p:cNvPr>
          <p:cNvSpPr>
            <a:spLocks noGrp="1"/>
          </p:cNvSpPr>
          <p:nvPr userDrawn="1">
            <p:ph type="body" sz="quarter" idx="16"/>
          </p:nvPr>
        </p:nvSpPr>
        <p:spPr>
          <a:xfrm>
            <a:off x="589293" y="3091623"/>
            <a:ext cx="3889324" cy="243656"/>
          </a:xfrm>
          <a:prstGeom prst="rect">
            <a:avLst/>
          </a:prstGeom>
        </p:spPr>
        <p:txBody>
          <a:bodyPr vert="horz" wrap="square" lIns="0" tIns="12700" rIns="0" bIns="0" rtlCol="0">
            <a:spAutoFit/>
          </a:bodyPr>
          <a:lstStyle>
            <a:lvl1pPr>
              <a:defRPr lang="en-US" sz="1546" b="0" spc="-27" dirty="0">
                <a:solidFill>
                  <a:srgbClr val="282828"/>
                </a:solidFill>
                <a:latin typeface="Poppins"/>
                <a:cs typeface="Poppins"/>
              </a:defRPr>
            </a:lvl1pPr>
          </a:lstStyle>
          <a:p>
            <a:pPr marL="7702" marR="328877" lvl="0">
              <a:lnSpc>
                <a:spcPts val="1831"/>
              </a:lnSpc>
              <a:spcBef>
                <a:spcPts val="2514"/>
              </a:spcBef>
            </a:pPr>
            <a:r>
              <a:rPr lang="en-US"/>
              <a:t>Click to edit</a:t>
            </a:r>
          </a:p>
        </p:txBody>
      </p:sp>
      <p:sp>
        <p:nvSpPr>
          <p:cNvPr id="31" name="Text Placeholder 30">
            <a:extLst>
              <a:ext uri="{FF2B5EF4-FFF2-40B4-BE49-F238E27FC236}">
                <a16:creationId xmlns:a16="http://schemas.microsoft.com/office/drawing/2014/main" id="{274A09E7-B261-8A83-EE16-C8459F0B9844}"/>
              </a:ext>
            </a:extLst>
          </p:cNvPr>
          <p:cNvSpPr>
            <a:spLocks noGrp="1"/>
          </p:cNvSpPr>
          <p:nvPr userDrawn="1">
            <p:ph type="body" sz="quarter" idx="17" hasCustomPrompt="1"/>
          </p:nvPr>
        </p:nvSpPr>
        <p:spPr>
          <a:xfrm>
            <a:off x="578547" y="748950"/>
            <a:ext cx="4944575" cy="799642"/>
          </a:xfrm>
          <a:prstGeom prst="rect">
            <a:avLst/>
          </a:prstGeom>
        </p:spPr>
        <p:txBody>
          <a:bodyPr vert="horz" wrap="square" lIns="0" tIns="11430" rIns="0" bIns="0" rtlCol="0">
            <a:spAutoFit/>
          </a:bodyPr>
          <a:lstStyle>
            <a:lvl1pPr>
              <a:lnSpc>
                <a:spcPct val="90000"/>
              </a:lnSpc>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3" name="Text Placeholder 32">
            <a:extLst>
              <a:ext uri="{FF2B5EF4-FFF2-40B4-BE49-F238E27FC236}">
                <a16:creationId xmlns:a16="http://schemas.microsoft.com/office/drawing/2014/main" id="{2B36CFAF-BFFC-D777-5E74-B9DD58EF551D}"/>
              </a:ext>
            </a:extLst>
          </p:cNvPr>
          <p:cNvSpPr>
            <a:spLocks noGrp="1"/>
          </p:cNvSpPr>
          <p:nvPr userDrawn="1">
            <p:ph type="body" sz="quarter" idx="18"/>
          </p:nvPr>
        </p:nvSpPr>
        <p:spPr>
          <a:xfrm>
            <a:off x="6927799" y="2457058"/>
            <a:ext cx="4486317" cy="302006"/>
          </a:xfrm>
          <a:prstGeom prst="rect">
            <a:avLst/>
          </a:prstGeom>
        </p:spPr>
        <p:txBody>
          <a:bodyPr vert="horz" wrap="square" lIns="0" tIns="17145" rIns="0" bIns="0" rtlCol="0">
            <a:spAutoFit/>
          </a:bodyPr>
          <a:lstStyle>
            <a:lvl1pPr>
              <a:defRPr lang="en-US" sz="1850" b="1" spc="-6" smtClean="0">
                <a:solidFill>
                  <a:schemeClr val="bg1"/>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82"/>
              </a:spcBef>
            </a:pPr>
            <a:r>
              <a:rPr lang="en-US"/>
              <a:t>Click to edit Master text styles</a:t>
            </a:r>
          </a:p>
        </p:txBody>
      </p:sp>
      <p:sp>
        <p:nvSpPr>
          <p:cNvPr id="35" name="Picture Placeholder 34">
            <a:extLst>
              <a:ext uri="{FF2B5EF4-FFF2-40B4-BE49-F238E27FC236}">
                <a16:creationId xmlns:a16="http://schemas.microsoft.com/office/drawing/2014/main" id="{2413022C-43B5-775E-6AC9-C3B703A18CC3}"/>
              </a:ext>
            </a:extLst>
          </p:cNvPr>
          <p:cNvSpPr>
            <a:spLocks noGrp="1"/>
          </p:cNvSpPr>
          <p:nvPr userDrawn="1">
            <p:ph type="pic" sz="quarter" idx="19"/>
          </p:nvPr>
        </p:nvSpPr>
        <p:spPr>
          <a:xfrm>
            <a:off x="6949862" y="1893306"/>
            <a:ext cx="298233" cy="307463"/>
          </a:xfrm>
          <a:prstGeom prst="rect">
            <a:avLst/>
          </a:prstGeom>
        </p:spPr>
        <p:txBody>
          <a:bodyPr/>
          <a:lstStyle/>
          <a:p>
            <a:endParaRPr lang="en-GB"/>
          </a:p>
        </p:txBody>
      </p:sp>
      <p:sp>
        <p:nvSpPr>
          <p:cNvPr id="20" name="object 13">
            <a:extLst>
              <a:ext uri="{FF2B5EF4-FFF2-40B4-BE49-F238E27FC236}">
                <a16:creationId xmlns:a16="http://schemas.microsoft.com/office/drawing/2014/main" id="{FB814087-00AB-9240-6CA7-CE6F8F393A19}"/>
              </a:ext>
            </a:extLst>
          </p:cNvPr>
          <p:cNvSpPr>
            <a:spLocks/>
          </p:cNvSpPr>
          <p:nvPr userDrawn="1"/>
        </p:nvSpPr>
        <p:spPr>
          <a:xfrm>
            <a:off x="6923259" y="2924695"/>
            <a:ext cx="765177" cy="0"/>
          </a:xfrm>
          <a:custGeom>
            <a:avLst/>
            <a:gdLst/>
            <a:ahLst/>
            <a:cxnLst/>
            <a:rect l="l" t="t" r="r" b="b"/>
            <a:pathLst>
              <a:path w="1261745">
                <a:moveTo>
                  <a:pt x="0" y="0"/>
                </a:moveTo>
                <a:lnTo>
                  <a:pt x="1261333" y="0"/>
                </a:lnTo>
              </a:path>
            </a:pathLst>
          </a:custGeom>
          <a:ln w="10470">
            <a:solidFill>
              <a:srgbClr val="FFFFFF"/>
            </a:solidFill>
          </a:ln>
        </p:spPr>
        <p:txBody>
          <a:bodyPr wrap="square" lIns="0" tIns="0" rIns="0" bIns="0" rtlCol="0"/>
          <a:lstStyle/>
          <a:p>
            <a:endParaRPr sz="1092" u="none"/>
          </a:p>
        </p:txBody>
      </p:sp>
      <p:sp>
        <p:nvSpPr>
          <p:cNvPr id="18" name="object 13">
            <a:extLst>
              <a:ext uri="{FF2B5EF4-FFF2-40B4-BE49-F238E27FC236}">
                <a16:creationId xmlns:a16="http://schemas.microsoft.com/office/drawing/2014/main" id="{B56B9985-9035-68F4-6C75-FB0395155FE2}"/>
              </a:ext>
            </a:extLst>
          </p:cNvPr>
          <p:cNvSpPr>
            <a:spLocks/>
          </p:cNvSpPr>
          <p:nvPr userDrawn="1"/>
        </p:nvSpPr>
        <p:spPr>
          <a:xfrm>
            <a:off x="596894" y="2924695"/>
            <a:ext cx="765177" cy="0"/>
          </a:xfrm>
          <a:custGeom>
            <a:avLst/>
            <a:gdLst/>
            <a:ahLst/>
            <a:cxnLst/>
            <a:rect l="l" t="t" r="r" b="b"/>
            <a:pathLst>
              <a:path w="1261745">
                <a:moveTo>
                  <a:pt x="0" y="0"/>
                </a:moveTo>
                <a:lnTo>
                  <a:pt x="1261333" y="0"/>
                </a:lnTo>
              </a:path>
            </a:pathLst>
          </a:custGeom>
          <a:ln w="10470">
            <a:solidFill>
              <a:srgbClr val="383738"/>
            </a:solidFill>
          </a:ln>
        </p:spPr>
        <p:txBody>
          <a:bodyPr wrap="square" lIns="0" tIns="0" rIns="0" bIns="0" rtlCol="0"/>
          <a:lstStyle/>
          <a:p>
            <a:endParaRPr sz="1092" u="none">
              <a:solidFill>
                <a:srgbClr val="383738"/>
              </a:solidFill>
            </a:endParaRPr>
          </a:p>
        </p:txBody>
      </p:sp>
      <p:sp>
        <p:nvSpPr>
          <p:cNvPr id="16" name="Picture Placeholder 34">
            <a:extLst>
              <a:ext uri="{FF2B5EF4-FFF2-40B4-BE49-F238E27FC236}">
                <a16:creationId xmlns:a16="http://schemas.microsoft.com/office/drawing/2014/main" id="{7B08D861-A6D7-C407-5FF4-782954629F97}"/>
              </a:ext>
            </a:extLst>
          </p:cNvPr>
          <p:cNvSpPr>
            <a:spLocks noGrp="1"/>
          </p:cNvSpPr>
          <p:nvPr userDrawn="1">
            <p:ph type="pic" sz="quarter" idx="20"/>
          </p:nvPr>
        </p:nvSpPr>
        <p:spPr>
          <a:xfrm>
            <a:off x="570039" y="1893306"/>
            <a:ext cx="298233" cy="307463"/>
          </a:xfrm>
          <a:prstGeom prst="rect">
            <a:avLst/>
          </a:prstGeom>
        </p:spPr>
        <p:txBody>
          <a:bodyPr/>
          <a:lstStyle>
            <a:lvl1pPr>
              <a:defRPr>
                <a:solidFill>
                  <a:srgbClr val="383738"/>
                </a:solidFill>
              </a:defRPr>
            </a:lvl1pPr>
          </a:lstStyle>
          <a:p>
            <a:endParaRPr lang="en-GB"/>
          </a:p>
        </p:txBody>
      </p:sp>
      <p:sp>
        <p:nvSpPr>
          <p:cNvPr id="17" name="Text Placeholder 18">
            <a:extLst>
              <a:ext uri="{FF2B5EF4-FFF2-40B4-BE49-F238E27FC236}">
                <a16:creationId xmlns:a16="http://schemas.microsoft.com/office/drawing/2014/main" id="{B877125F-F825-D45C-7871-2FEA7ABFADB8}"/>
              </a:ext>
            </a:extLst>
          </p:cNvPr>
          <p:cNvSpPr>
            <a:spLocks noGrp="1"/>
          </p:cNvSpPr>
          <p:nvPr userDrawn="1">
            <p:ph type="body" sz="quarter" idx="21"/>
          </p:nvPr>
        </p:nvSpPr>
        <p:spPr>
          <a:xfrm>
            <a:off x="6923258" y="3091623"/>
            <a:ext cx="3889324" cy="243656"/>
          </a:xfrm>
          <a:prstGeom prst="rect">
            <a:avLst/>
          </a:prstGeom>
        </p:spPr>
        <p:txBody>
          <a:bodyPr vert="horz" wrap="square" lIns="0" tIns="12700" rIns="0" bIns="0" rtlCol="0">
            <a:spAutoFit/>
          </a:bodyPr>
          <a:lstStyle>
            <a:lvl1pPr>
              <a:defRPr lang="en-US" sz="1546" b="0"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3" name="Holder 6">
            <a:extLst>
              <a:ext uri="{FF2B5EF4-FFF2-40B4-BE49-F238E27FC236}">
                <a16:creationId xmlns:a16="http://schemas.microsoft.com/office/drawing/2014/main" id="{48791936-5FDD-BA52-134C-670E167C3111}"/>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4" name="Picture 3">
            <a:extLst>
              <a:ext uri="{FF2B5EF4-FFF2-40B4-BE49-F238E27FC236}">
                <a16:creationId xmlns:a16="http://schemas.microsoft.com/office/drawing/2014/main" id="{B2E4F15F-7AF0-CC2B-DBCA-32E26A1DCE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982652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it thirds 1">
    <p:bg>
      <p:bgPr>
        <a:solidFill>
          <a:srgbClr val="FFFFFF"/>
        </a:solidFill>
        <a:effectLst/>
      </p:bgPr>
    </p:bg>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32BBB788-5DF7-952A-7B47-4CF9692A7829}"/>
              </a:ext>
            </a:extLst>
          </p:cNvPr>
          <p:cNvSpPr/>
          <p:nvPr userDrawn="1"/>
        </p:nvSpPr>
        <p:spPr>
          <a:xfrm>
            <a:off x="1" y="0"/>
            <a:ext cx="4020039" cy="6858000"/>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51119" y="874974"/>
            <a:ext cx="2929843" cy="799642"/>
          </a:xfrm>
          <a:prstGeom prst="rect">
            <a:avLst/>
          </a:prstGeom>
        </p:spPr>
        <p:txBody>
          <a:bodyPr vert="horz" wrap="square" lIns="0" tIns="11430" rIns="0" bIns="0" rtlCol="0">
            <a:spAutoFit/>
          </a:bodyPr>
          <a:lstStyle>
            <a:lvl1pPr>
              <a:lnSpc>
                <a:spcPct val="90000"/>
              </a:lnSpc>
              <a:defRPr lang="en-US" sz="2335" b="1" spc="-45" smtClean="0">
                <a:solidFill>
                  <a:srgbClr val="F4F4F4"/>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59348" y="1842723"/>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51119" y="2502193"/>
            <a:ext cx="3095892" cy="757275"/>
          </a:xfrm>
          <a:prstGeom prst="rect">
            <a:avLst/>
          </a:prstGeom>
        </p:spPr>
        <p:txBody>
          <a:bodyPr lIns="0"/>
          <a:lstStyle>
            <a:lvl1pPr>
              <a:lnSpc>
                <a:spcPct val="90000"/>
              </a:lnSpc>
              <a:defRPr lang="en-GB" sz="4851"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51121" y="3462608"/>
            <a:ext cx="3095893"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3" name="Text Placeholder 22">
            <a:extLst>
              <a:ext uri="{FF2B5EF4-FFF2-40B4-BE49-F238E27FC236}">
                <a16:creationId xmlns:a16="http://schemas.microsoft.com/office/drawing/2014/main" id="{4ABBB46D-BA4B-37ED-7CF0-64BB87E2ABAF}"/>
              </a:ext>
            </a:extLst>
          </p:cNvPr>
          <p:cNvSpPr>
            <a:spLocks noGrp="1"/>
          </p:cNvSpPr>
          <p:nvPr>
            <p:ph type="body" sz="quarter" idx="26"/>
          </p:nvPr>
        </p:nvSpPr>
        <p:spPr>
          <a:xfrm>
            <a:off x="5125646" y="1543981"/>
            <a:ext cx="6330406" cy="4518860"/>
          </a:xfrm>
          <a:prstGeom prst="rect">
            <a:avLst/>
          </a:prstGeom>
        </p:spPr>
        <p:txBody>
          <a:bodyPr/>
          <a:lstStyle>
            <a:lvl1pPr algn="l">
              <a:defRPr sz="1698">
                <a:solidFill>
                  <a:srgbClr val="282828"/>
                </a:solidFill>
                <a:latin typeface="Poppins" panose="00000500000000000000" pitchFamily="2" charset="0"/>
                <a:cs typeface="Poppins" panose="00000500000000000000" pitchFamily="2" charset="0"/>
              </a:defRPr>
            </a:lvl1pPr>
            <a:lvl2pPr algn="l">
              <a:defRPr sz="1698">
                <a:latin typeface="Poppins" panose="00000500000000000000" pitchFamily="2" charset="0"/>
                <a:cs typeface="Poppins" panose="00000500000000000000" pitchFamily="2" charset="0"/>
              </a:defRPr>
            </a:lvl2pPr>
            <a:lvl3pPr algn="l">
              <a:defRPr sz="1698">
                <a:latin typeface="Poppins" panose="00000500000000000000" pitchFamily="2" charset="0"/>
                <a:cs typeface="Poppins" panose="00000500000000000000" pitchFamily="2" charset="0"/>
              </a:defRPr>
            </a:lvl3pPr>
            <a:lvl4pPr algn="l">
              <a:defRPr sz="1698">
                <a:latin typeface="Poppins" panose="00000500000000000000" pitchFamily="2" charset="0"/>
                <a:cs typeface="Poppins" panose="00000500000000000000" pitchFamily="2" charset="0"/>
              </a:defRPr>
            </a:lvl4pPr>
            <a:lvl5pPr algn="l">
              <a:defRPr sz="1698">
                <a:latin typeface="Poppins" panose="00000500000000000000" pitchFamily="2" charset="0"/>
                <a:cs typeface="Poppins" panose="00000500000000000000" pitchFamily="2" charset="0"/>
              </a:defRPr>
            </a:lvl5pPr>
          </a:lstStyle>
          <a:p>
            <a:pPr lvl="0"/>
            <a:r>
              <a:rPr lang="en-US"/>
              <a:t>Click to edit Master text styles</a:t>
            </a:r>
          </a:p>
        </p:txBody>
      </p:sp>
      <p:sp>
        <p:nvSpPr>
          <p:cNvPr id="24" name="Picture Placeholder 34">
            <a:extLst>
              <a:ext uri="{FF2B5EF4-FFF2-40B4-BE49-F238E27FC236}">
                <a16:creationId xmlns:a16="http://schemas.microsoft.com/office/drawing/2014/main" id="{B7A621B6-BCAE-66B0-AB24-7D02B0B4DBDC}"/>
              </a:ext>
            </a:extLst>
          </p:cNvPr>
          <p:cNvSpPr>
            <a:spLocks noGrp="1"/>
          </p:cNvSpPr>
          <p:nvPr>
            <p:ph type="pic" sz="quarter" idx="19"/>
          </p:nvPr>
        </p:nvSpPr>
        <p:spPr>
          <a:xfrm>
            <a:off x="4478744" y="1543981"/>
            <a:ext cx="420575" cy="433592"/>
          </a:xfrm>
          <a:prstGeom prst="rect">
            <a:avLst/>
          </a:prstGeom>
        </p:spPr>
        <p:txBody>
          <a:bodyPr/>
          <a:lstStyle/>
          <a:p>
            <a:endParaRPr lang="en-GB"/>
          </a:p>
        </p:txBody>
      </p:sp>
    </p:spTree>
    <p:extLst>
      <p:ext uri="{BB962C8B-B14F-4D97-AF65-F5344CB8AC3E}">
        <p14:creationId xmlns:p14="http://schemas.microsoft.com/office/powerpoint/2010/main" val="2733857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duced 30% heading">
    <p:bg>
      <p:bgPr>
        <a:solidFill>
          <a:srgbClr val="FFFFFF"/>
        </a:solidFill>
        <a:effectLst/>
      </p:bgPr>
    </p:bg>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32BBB788-5DF7-952A-7B47-4CF9692A7829}"/>
              </a:ext>
            </a:extLst>
          </p:cNvPr>
          <p:cNvSpPr/>
          <p:nvPr userDrawn="1"/>
        </p:nvSpPr>
        <p:spPr>
          <a:xfrm>
            <a:off x="1" y="1303444"/>
            <a:ext cx="4020039" cy="5554556"/>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51119" y="471705"/>
            <a:ext cx="8686980" cy="372090"/>
          </a:xfrm>
          <a:prstGeom prst="rect">
            <a:avLst/>
          </a:prstGeom>
        </p:spPr>
        <p:txBody>
          <a:bodyPr vert="horz" wrap="square" lIns="0" tIns="11430" rIns="0" bIns="0" rtlCol="0">
            <a:spAutoFit/>
          </a:bodyPr>
          <a:lstStyle>
            <a:lvl1pPr>
              <a:lnSpc>
                <a:spcPct val="90000"/>
              </a:lnSpc>
              <a:defRPr lang="en-US" sz="2183"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59348" y="1716700"/>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51119" y="2376170"/>
            <a:ext cx="3095892" cy="757275"/>
          </a:xfrm>
          <a:prstGeom prst="rect">
            <a:avLst/>
          </a:prstGeom>
        </p:spPr>
        <p:txBody>
          <a:bodyPr lIns="0"/>
          <a:lstStyle>
            <a:lvl1pPr>
              <a:lnSpc>
                <a:spcPct val="90000"/>
              </a:lnSpc>
              <a:defRPr lang="en-GB" sz="4851"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51121" y="3336585"/>
            <a:ext cx="3095893" cy="226600"/>
          </a:xfrm>
          <a:prstGeom prst="rect">
            <a:avLst/>
          </a:prstGeom>
        </p:spPr>
        <p:txBody>
          <a:bodyPr vert="horz" wrap="square" lIns="0" tIns="16510" rIns="0" bIns="0" rtlCol="0">
            <a:spAutoFit/>
          </a:bodyPr>
          <a:lstStyle>
            <a:lvl1pPr>
              <a:defRPr lang="en-US" sz="1364" spc="-18"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3" name="Text Placeholder 22">
            <a:extLst>
              <a:ext uri="{FF2B5EF4-FFF2-40B4-BE49-F238E27FC236}">
                <a16:creationId xmlns:a16="http://schemas.microsoft.com/office/drawing/2014/main" id="{4ABBB46D-BA4B-37ED-7CF0-64BB87E2ABAF}"/>
              </a:ext>
            </a:extLst>
          </p:cNvPr>
          <p:cNvSpPr>
            <a:spLocks noGrp="1"/>
          </p:cNvSpPr>
          <p:nvPr>
            <p:ph type="body" sz="quarter" idx="26"/>
          </p:nvPr>
        </p:nvSpPr>
        <p:spPr>
          <a:xfrm>
            <a:off x="5125646" y="1497774"/>
            <a:ext cx="6330406" cy="4518860"/>
          </a:xfrm>
          <a:prstGeom prst="rect">
            <a:avLst/>
          </a:prstGeom>
        </p:spPr>
        <p:txBody>
          <a:bodyPr/>
          <a:lstStyle>
            <a:lvl1pPr algn="l">
              <a:defRPr sz="1698">
                <a:solidFill>
                  <a:srgbClr val="282828"/>
                </a:solidFill>
                <a:latin typeface="Poppins" panose="00000500000000000000" pitchFamily="2" charset="0"/>
                <a:cs typeface="Poppins" panose="00000500000000000000" pitchFamily="2" charset="0"/>
              </a:defRPr>
            </a:lvl1pPr>
            <a:lvl2pPr algn="l">
              <a:defRPr sz="1698">
                <a:latin typeface="Poppins" panose="00000500000000000000" pitchFamily="2" charset="0"/>
                <a:cs typeface="Poppins" panose="00000500000000000000" pitchFamily="2" charset="0"/>
              </a:defRPr>
            </a:lvl2pPr>
            <a:lvl3pPr algn="l">
              <a:defRPr sz="1698">
                <a:latin typeface="Poppins" panose="00000500000000000000" pitchFamily="2" charset="0"/>
                <a:cs typeface="Poppins" panose="00000500000000000000" pitchFamily="2" charset="0"/>
              </a:defRPr>
            </a:lvl3pPr>
            <a:lvl4pPr algn="l">
              <a:defRPr sz="1698">
                <a:latin typeface="Poppins" panose="00000500000000000000" pitchFamily="2" charset="0"/>
                <a:cs typeface="Poppins" panose="00000500000000000000" pitchFamily="2" charset="0"/>
              </a:defRPr>
            </a:lvl4pPr>
            <a:lvl5pPr algn="l">
              <a:defRPr sz="1698">
                <a:latin typeface="Poppins" panose="00000500000000000000" pitchFamily="2" charset="0"/>
                <a:cs typeface="Poppins" panose="00000500000000000000" pitchFamily="2" charset="0"/>
              </a:defRPr>
            </a:lvl5pPr>
          </a:lstStyle>
          <a:p>
            <a:pPr lvl="0"/>
            <a:r>
              <a:rPr lang="en-US"/>
              <a:t>Click to edit Master text styles</a:t>
            </a:r>
          </a:p>
        </p:txBody>
      </p:sp>
      <p:sp>
        <p:nvSpPr>
          <p:cNvPr id="24" name="Picture Placeholder 34">
            <a:extLst>
              <a:ext uri="{FF2B5EF4-FFF2-40B4-BE49-F238E27FC236}">
                <a16:creationId xmlns:a16="http://schemas.microsoft.com/office/drawing/2014/main" id="{B7A621B6-BCAE-66B0-AB24-7D02B0B4DBDC}"/>
              </a:ext>
            </a:extLst>
          </p:cNvPr>
          <p:cNvSpPr>
            <a:spLocks noGrp="1"/>
          </p:cNvSpPr>
          <p:nvPr>
            <p:ph type="pic" sz="quarter" idx="19"/>
          </p:nvPr>
        </p:nvSpPr>
        <p:spPr>
          <a:xfrm>
            <a:off x="4478744" y="1497774"/>
            <a:ext cx="420575" cy="433592"/>
          </a:xfrm>
          <a:prstGeom prst="rect">
            <a:avLst/>
          </a:prstGeom>
        </p:spPr>
        <p:txBody>
          <a:bodyPr/>
          <a:lstStyle/>
          <a:p>
            <a:endParaRPr lang="en-GB"/>
          </a:p>
        </p:txBody>
      </p:sp>
      <p:pic>
        <p:nvPicPr>
          <p:cNvPr id="4" name="Picture 3">
            <a:extLst>
              <a:ext uri="{FF2B5EF4-FFF2-40B4-BE49-F238E27FC236}">
                <a16:creationId xmlns:a16="http://schemas.microsoft.com/office/drawing/2014/main" id="{9EC3D6FF-3186-B41F-4554-C4108EF46D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585198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plit thirds 1">
    <p:bg>
      <p:bgPr>
        <a:solidFill>
          <a:srgbClr val="FFFFFF"/>
        </a:solidFill>
        <a:effectLst/>
      </p:bgPr>
    </p:bg>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32BBB788-5DF7-952A-7B47-4CF9692A7829}"/>
              </a:ext>
            </a:extLst>
          </p:cNvPr>
          <p:cNvSpPr/>
          <p:nvPr userDrawn="1"/>
        </p:nvSpPr>
        <p:spPr>
          <a:xfrm>
            <a:off x="1" y="0"/>
            <a:ext cx="4020039" cy="6858000"/>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51119" y="874974"/>
            <a:ext cx="2929843" cy="799642"/>
          </a:xfrm>
          <a:prstGeom prst="rect">
            <a:avLst/>
          </a:prstGeom>
        </p:spPr>
        <p:txBody>
          <a:bodyPr vert="horz" wrap="square" lIns="0" tIns="11430" rIns="0" bIns="0" rtlCol="0">
            <a:spAutoFit/>
          </a:bodyPr>
          <a:lstStyle>
            <a:lvl1pPr>
              <a:lnSpc>
                <a:spcPct val="90000"/>
              </a:lnSpc>
              <a:defRPr lang="en-US" sz="2335" b="1" spc="-45" smtClean="0">
                <a:solidFill>
                  <a:srgbClr val="F4F4F4"/>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59348" y="1842723"/>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51119" y="2502193"/>
            <a:ext cx="3095892" cy="757275"/>
          </a:xfrm>
          <a:prstGeom prst="rect">
            <a:avLst/>
          </a:prstGeom>
        </p:spPr>
        <p:txBody>
          <a:bodyPr lIns="0"/>
          <a:lstStyle>
            <a:lvl1pPr>
              <a:lnSpc>
                <a:spcPct val="90000"/>
              </a:lnSpc>
              <a:defRPr lang="en-GB" sz="4851"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51121" y="3462608"/>
            <a:ext cx="3095893"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28282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3" name="Text Placeholder 22">
            <a:extLst>
              <a:ext uri="{FF2B5EF4-FFF2-40B4-BE49-F238E27FC236}">
                <a16:creationId xmlns:a16="http://schemas.microsoft.com/office/drawing/2014/main" id="{4ABBB46D-BA4B-37ED-7CF0-64BB87E2ABAF}"/>
              </a:ext>
            </a:extLst>
          </p:cNvPr>
          <p:cNvSpPr>
            <a:spLocks noGrp="1"/>
          </p:cNvSpPr>
          <p:nvPr>
            <p:ph type="body" sz="quarter" idx="26"/>
          </p:nvPr>
        </p:nvSpPr>
        <p:spPr>
          <a:xfrm>
            <a:off x="5125646" y="1543981"/>
            <a:ext cx="6330406" cy="4518860"/>
          </a:xfrm>
          <a:prstGeom prst="rect">
            <a:avLst/>
          </a:prstGeom>
        </p:spPr>
        <p:txBody>
          <a:bodyPr/>
          <a:lstStyle>
            <a:lvl1pPr algn="l">
              <a:defRPr sz="1698">
                <a:solidFill>
                  <a:srgbClr val="282828"/>
                </a:solidFill>
                <a:latin typeface="Poppins" panose="00000500000000000000" pitchFamily="2" charset="0"/>
                <a:cs typeface="Poppins" panose="00000500000000000000" pitchFamily="2" charset="0"/>
              </a:defRPr>
            </a:lvl1pPr>
            <a:lvl2pPr algn="l">
              <a:defRPr sz="1698">
                <a:latin typeface="Poppins" panose="00000500000000000000" pitchFamily="2" charset="0"/>
                <a:cs typeface="Poppins" panose="00000500000000000000" pitchFamily="2" charset="0"/>
              </a:defRPr>
            </a:lvl2pPr>
            <a:lvl3pPr algn="l">
              <a:defRPr sz="1698">
                <a:latin typeface="Poppins" panose="00000500000000000000" pitchFamily="2" charset="0"/>
                <a:cs typeface="Poppins" panose="00000500000000000000" pitchFamily="2" charset="0"/>
              </a:defRPr>
            </a:lvl3pPr>
            <a:lvl4pPr algn="l">
              <a:defRPr sz="1698">
                <a:latin typeface="Poppins" panose="00000500000000000000" pitchFamily="2" charset="0"/>
                <a:cs typeface="Poppins" panose="00000500000000000000" pitchFamily="2" charset="0"/>
              </a:defRPr>
            </a:lvl4pPr>
            <a:lvl5pPr algn="l">
              <a:defRPr sz="1698">
                <a:latin typeface="Poppins" panose="00000500000000000000" pitchFamily="2" charset="0"/>
                <a:cs typeface="Poppins" panose="00000500000000000000" pitchFamily="2" charset="0"/>
              </a:defRPr>
            </a:lvl5pPr>
          </a:lstStyle>
          <a:p>
            <a:pPr lvl="0"/>
            <a:r>
              <a:rPr lang="en-US"/>
              <a:t>Click to edit Master text styles</a:t>
            </a:r>
          </a:p>
        </p:txBody>
      </p:sp>
      <p:sp>
        <p:nvSpPr>
          <p:cNvPr id="24" name="Picture Placeholder 34">
            <a:extLst>
              <a:ext uri="{FF2B5EF4-FFF2-40B4-BE49-F238E27FC236}">
                <a16:creationId xmlns:a16="http://schemas.microsoft.com/office/drawing/2014/main" id="{B7A621B6-BCAE-66B0-AB24-7D02B0B4DBDC}"/>
              </a:ext>
            </a:extLst>
          </p:cNvPr>
          <p:cNvSpPr>
            <a:spLocks noGrp="1"/>
          </p:cNvSpPr>
          <p:nvPr>
            <p:ph type="pic" sz="quarter" idx="19"/>
          </p:nvPr>
        </p:nvSpPr>
        <p:spPr>
          <a:xfrm>
            <a:off x="4478744" y="1543981"/>
            <a:ext cx="420575" cy="433592"/>
          </a:xfrm>
          <a:prstGeom prst="rect">
            <a:avLst/>
          </a:prstGeom>
        </p:spPr>
        <p:txBody>
          <a:bodyPr/>
          <a:lstStyle/>
          <a:p>
            <a:endParaRPr lang="en-GB"/>
          </a:p>
        </p:txBody>
      </p:sp>
    </p:spTree>
    <p:extLst>
      <p:ext uri="{BB962C8B-B14F-4D97-AF65-F5344CB8AC3E}">
        <p14:creationId xmlns:p14="http://schemas.microsoft.com/office/powerpoint/2010/main" val="3133924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reduced 30% heading">
    <p:bg>
      <p:bgPr>
        <a:solidFill>
          <a:srgbClr val="FFFFFF"/>
        </a:solidFill>
        <a:effectLst/>
      </p:bgPr>
    </p:bg>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32BBB788-5DF7-952A-7B47-4CF9692A7829}"/>
              </a:ext>
            </a:extLst>
          </p:cNvPr>
          <p:cNvSpPr/>
          <p:nvPr userDrawn="1"/>
        </p:nvSpPr>
        <p:spPr>
          <a:xfrm>
            <a:off x="1" y="1303444"/>
            <a:ext cx="4020039" cy="5554556"/>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51119" y="471705"/>
            <a:ext cx="8686980" cy="372090"/>
          </a:xfrm>
          <a:prstGeom prst="rect">
            <a:avLst/>
          </a:prstGeom>
        </p:spPr>
        <p:txBody>
          <a:bodyPr vert="horz" wrap="square" lIns="0" tIns="11430" rIns="0" bIns="0" rtlCol="0">
            <a:spAutoFit/>
          </a:bodyPr>
          <a:lstStyle>
            <a:lvl1pPr>
              <a:lnSpc>
                <a:spcPct val="90000"/>
              </a:lnSpc>
              <a:defRPr lang="en-US" sz="2183"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59348" y="1716700"/>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51119" y="2376170"/>
            <a:ext cx="3095892" cy="757275"/>
          </a:xfrm>
          <a:prstGeom prst="rect">
            <a:avLst/>
          </a:prstGeom>
        </p:spPr>
        <p:txBody>
          <a:bodyPr lIns="0"/>
          <a:lstStyle>
            <a:lvl1pPr>
              <a:lnSpc>
                <a:spcPct val="90000"/>
              </a:lnSpc>
              <a:defRPr lang="en-GB" sz="4851"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51121" y="3336585"/>
            <a:ext cx="3095893" cy="226600"/>
          </a:xfrm>
          <a:prstGeom prst="rect">
            <a:avLst/>
          </a:prstGeom>
        </p:spPr>
        <p:txBody>
          <a:bodyPr vert="horz" wrap="square" lIns="0" tIns="16510" rIns="0" bIns="0" rtlCol="0">
            <a:spAutoFit/>
          </a:bodyPr>
          <a:lstStyle>
            <a:lvl1pPr>
              <a:defRPr lang="en-US" sz="1364" spc="-18" smtClean="0">
                <a:solidFill>
                  <a:srgbClr val="FFFFFF"/>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282828"/>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3" name="Text Placeholder 22">
            <a:extLst>
              <a:ext uri="{FF2B5EF4-FFF2-40B4-BE49-F238E27FC236}">
                <a16:creationId xmlns:a16="http://schemas.microsoft.com/office/drawing/2014/main" id="{4ABBB46D-BA4B-37ED-7CF0-64BB87E2ABAF}"/>
              </a:ext>
            </a:extLst>
          </p:cNvPr>
          <p:cNvSpPr>
            <a:spLocks noGrp="1"/>
          </p:cNvSpPr>
          <p:nvPr>
            <p:ph type="body" sz="quarter" idx="26"/>
          </p:nvPr>
        </p:nvSpPr>
        <p:spPr>
          <a:xfrm>
            <a:off x="5125646" y="1497774"/>
            <a:ext cx="6330406" cy="4518860"/>
          </a:xfrm>
          <a:prstGeom prst="rect">
            <a:avLst/>
          </a:prstGeom>
        </p:spPr>
        <p:txBody>
          <a:bodyPr/>
          <a:lstStyle>
            <a:lvl1pPr algn="l">
              <a:defRPr sz="1698">
                <a:solidFill>
                  <a:srgbClr val="282828"/>
                </a:solidFill>
                <a:latin typeface="Poppins" panose="00000500000000000000" pitchFamily="2" charset="0"/>
                <a:cs typeface="Poppins" panose="00000500000000000000" pitchFamily="2" charset="0"/>
              </a:defRPr>
            </a:lvl1pPr>
            <a:lvl2pPr algn="l">
              <a:defRPr sz="1698">
                <a:latin typeface="Poppins" panose="00000500000000000000" pitchFamily="2" charset="0"/>
                <a:cs typeface="Poppins" panose="00000500000000000000" pitchFamily="2" charset="0"/>
              </a:defRPr>
            </a:lvl2pPr>
            <a:lvl3pPr algn="l">
              <a:defRPr sz="1698">
                <a:latin typeface="Poppins" panose="00000500000000000000" pitchFamily="2" charset="0"/>
                <a:cs typeface="Poppins" panose="00000500000000000000" pitchFamily="2" charset="0"/>
              </a:defRPr>
            </a:lvl3pPr>
            <a:lvl4pPr algn="l">
              <a:defRPr sz="1698">
                <a:latin typeface="Poppins" panose="00000500000000000000" pitchFamily="2" charset="0"/>
                <a:cs typeface="Poppins" panose="00000500000000000000" pitchFamily="2" charset="0"/>
              </a:defRPr>
            </a:lvl4pPr>
            <a:lvl5pPr algn="l">
              <a:defRPr sz="1698">
                <a:latin typeface="Poppins" panose="00000500000000000000" pitchFamily="2" charset="0"/>
                <a:cs typeface="Poppins" panose="00000500000000000000" pitchFamily="2" charset="0"/>
              </a:defRPr>
            </a:lvl5pPr>
          </a:lstStyle>
          <a:p>
            <a:pPr lvl="0"/>
            <a:r>
              <a:rPr lang="en-US"/>
              <a:t>Click to edit Master text styles</a:t>
            </a:r>
          </a:p>
        </p:txBody>
      </p:sp>
      <p:sp>
        <p:nvSpPr>
          <p:cNvPr id="24" name="Picture Placeholder 34">
            <a:extLst>
              <a:ext uri="{FF2B5EF4-FFF2-40B4-BE49-F238E27FC236}">
                <a16:creationId xmlns:a16="http://schemas.microsoft.com/office/drawing/2014/main" id="{B7A621B6-BCAE-66B0-AB24-7D02B0B4DBDC}"/>
              </a:ext>
            </a:extLst>
          </p:cNvPr>
          <p:cNvSpPr>
            <a:spLocks noGrp="1"/>
          </p:cNvSpPr>
          <p:nvPr>
            <p:ph type="pic" sz="quarter" idx="19"/>
          </p:nvPr>
        </p:nvSpPr>
        <p:spPr>
          <a:xfrm>
            <a:off x="4478744" y="1497774"/>
            <a:ext cx="420575" cy="433592"/>
          </a:xfrm>
          <a:prstGeom prst="rect">
            <a:avLst/>
          </a:prstGeom>
        </p:spPr>
        <p:txBody>
          <a:bodyPr/>
          <a:lstStyle/>
          <a:p>
            <a:endParaRPr lang="en-GB"/>
          </a:p>
        </p:txBody>
      </p:sp>
      <p:pic>
        <p:nvPicPr>
          <p:cNvPr id="4" name="Picture 3">
            <a:extLst>
              <a:ext uri="{FF2B5EF4-FFF2-40B4-BE49-F238E27FC236}">
                <a16:creationId xmlns:a16="http://schemas.microsoft.com/office/drawing/2014/main" id="{9EC3D6FF-3186-B41F-4554-C4108EF46D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460478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plit thirds 1">
    <p:bg>
      <p:bgPr>
        <a:solidFill>
          <a:srgbClr val="FFFFFF"/>
        </a:solidFill>
        <a:effectLst/>
      </p:bgPr>
    </p:bg>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32BBB788-5DF7-952A-7B47-4CF9692A7829}"/>
              </a:ext>
            </a:extLst>
          </p:cNvPr>
          <p:cNvSpPr/>
          <p:nvPr userDrawn="1"/>
        </p:nvSpPr>
        <p:spPr>
          <a:xfrm flipH="1">
            <a:off x="4020040" y="0"/>
            <a:ext cx="8171961" cy="6858000"/>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51119" y="748951"/>
            <a:ext cx="2929843" cy="799642"/>
          </a:xfrm>
          <a:prstGeom prst="rect">
            <a:avLst/>
          </a:prstGeom>
        </p:spPr>
        <p:txBody>
          <a:bodyPr vert="horz" wrap="square" lIns="0" tIns="11430" rIns="0" bIns="0" rtlCol="0">
            <a:spAutoFit/>
          </a:bodyPr>
          <a:lstStyle>
            <a:lvl1pPr>
              <a:lnSpc>
                <a:spcPct val="90000"/>
              </a:lnSpc>
              <a:defRPr lang="en-US" sz="2335" b="1" spc="-45" smtClean="0">
                <a:solidFill>
                  <a:srgbClr val="38373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59348" y="1716700"/>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51119" y="2376170"/>
            <a:ext cx="3095892" cy="757275"/>
          </a:xfrm>
          <a:prstGeom prst="rect">
            <a:avLst/>
          </a:prstGeom>
        </p:spPr>
        <p:txBody>
          <a:bodyPr lIns="0"/>
          <a:lstStyle>
            <a:lvl1pPr>
              <a:lnSpc>
                <a:spcPct val="90000"/>
              </a:lnSpc>
              <a:defRPr lang="en-GB" sz="4851"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51121" y="3336585"/>
            <a:ext cx="3095893" cy="226600"/>
          </a:xfrm>
          <a:prstGeom prst="rect">
            <a:avLst/>
          </a:prstGeom>
        </p:spPr>
        <p:txBody>
          <a:bodyPr vert="horz" wrap="square" lIns="0" tIns="16510" rIns="0" bIns="0" rtlCol="0">
            <a:spAutoFit/>
          </a:bodyPr>
          <a:lstStyle>
            <a:lvl1pPr>
              <a:defRPr lang="en-US" sz="1364" spc="-18" smtClean="0">
                <a:solidFill>
                  <a:srgbClr val="383738"/>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3" name="Text Placeholder 22">
            <a:extLst>
              <a:ext uri="{FF2B5EF4-FFF2-40B4-BE49-F238E27FC236}">
                <a16:creationId xmlns:a16="http://schemas.microsoft.com/office/drawing/2014/main" id="{4ABBB46D-BA4B-37ED-7CF0-64BB87E2ABAF}"/>
              </a:ext>
            </a:extLst>
          </p:cNvPr>
          <p:cNvSpPr>
            <a:spLocks noGrp="1"/>
          </p:cNvSpPr>
          <p:nvPr>
            <p:ph type="body" sz="quarter" idx="26"/>
          </p:nvPr>
        </p:nvSpPr>
        <p:spPr>
          <a:xfrm>
            <a:off x="5125646" y="1543981"/>
            <a:ext cx="6330406" cy="4518860"/>
          </a:xfrm>
          <a:prstGeom prst="rect">
            <a:avLst/>
          </a:prstGeom>
        </p:spPr>
        <p:txBody>
          <a:bodyPr/>
          <a:lstStyle>
            <a:lvl1pPr algn="l">
              <a:defRPr sz="1698">
                <a:solidFill>
                  <a:srgbClr val="FFFFFF"/>
                </a:solidFill>
                <a:latin typeface="Poppins" panose="00000500000000000000" pitchFamily="2" charset="0"/>
                <a:cs typeface="Poppins" panose="00000500000000000000" pitchFamily="2" charset="0"/>
              </a:defRPr>
            </a:lvl1pPr>
            <a:lvl2pPr algn="l">
              <a:defRPr sz="1698">
                <a:latin typeface="Poppins" panose="00000500000000000000" pitchFamily="2" charset="0"/>
                <a:cs typeface="Poppins" panose="00000500000000000000" pitchFamily="2" charset="0"/>
              </a:defRPr>
            </a:lvl2pPr>
            <a:lvl3pPr algn="l">
              <a:defRPr sz="1698">
                <a:latin typeface="Poppins" panose="00000500000000000000" pitchFamily="2" charset="0"/>
                <a:cs typeface="Poppins" panose="00000500000000000000" pitchFamily="2" charset="0"/>
              </a:defRPr>
            </a:lvl3pPr>
            <a:lvl4pPr algn="l">
              <a:defRPr sz="1698">
                <a:latin typeface="Poppins" panose="00000500000000000000" pitchFamily="2" charset="0"/>
                <a:cs typeface="Poppins" panose="00000500000000000000" pitchFamily="2" charset="0"/>
              </a:defRPr>
            </a:lvl4pPr>
            <a:lvl5pPr algn="l">
              <a:defRPr sz="1698">
                <a:latin typeface="Poppins" panose="00000500000000000000" pitchFamily="2" charset="0"/>
                <a:cs typeface="Poppins" panose="00000500000000000000" pitchFamily="2" charset="0"/>
              </a:defRPr>
            </a:lvl5pPr>
          </a:lstStyle>
          <a:p>
            <a:pPr lvl="0"/>
            <a:r>
              <a:rPr lang="en-US"/>
              <a:t>Click to edit Master text styles</a:t>
            </a:r>
          </a:p>
        </p:txBody>
      </p:sp>
      <p:sp>
        <p:nvSpPr>
          <p:cNvPr id="24" name="Picture Placeholder 34">
            <a:extLst>
              <a:ext uri="{FF2B5EF4-FFF2-40B4-BE49-F238E27FC236}">
                <a16:creationId xmlns:a16="http://schemas.microsoft.com/office/drawing/2014/main" id="{B7A621B6-BCAE-66B0-AB24-7D02B0B4DBDC}"/>
              </a:ext>
            </a:extLst>
          </p:cNvPr>
          <p:cNvSpPr>
            <a:spLocks noGrp="1"/>
          </p:cNvSpPr>
          <p:nvPr>
            <p:ph type="pic" sz="quarter" idx="19"/>
          </p:nvPr>
        </p:nvSpPr>
        <p:spPr>
          <a:xfrm>
            <a:off x="4478744" y="1543981"/>
            <a:ext cx="420575" cy="433592"/>
          </a:xfrm>
          <a:prstGeom prst="rect">
            <a:avLst/>
          </a:prstGeom>
        </p:spPr>
        <p:txBody>
          <a:bodyPr/>
          <a:lstStyle/>
          <a:p>
            <a:endParaRPr lang="en-GB"/>
          </a:p>
        </p:txBody>
      </p:sp>
      <p:pic>
        <p:nvPicPr>
          <p:cNvPr id="4" name="Picture 3">
            <a:extLst>
              <a:ext uri="{FF2B5EF4-FFF2-40B4-BE49-F238E27FC236}">
                <a16:creationId xmlns:a16="http://schemas.microsoft.com/office/drawing/2014/main" id="{39D1C77A-94C3-3CFA-A579-6E7B4279B97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926077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ide heading 70%">
    <p:bg>
      <p:bgPr>
        <a:solidFill>
          <a:srgbClr val="FFFFFF"/>
        </a:solidFill>
        <a:effectLst/>
      </p:bgPr>
    </p:bg>
    <p:spTree>
      <p:nvGrpSpPr>
        <p:cNvPr id="1" name=""/>
        <p:cNvGrpSpPr/>
        <p:nvPr/>
      </p:nvGrpSpPr>
      <p:grpSpPr>
        <a:xfrm>
          <a:off x="0" y="0"/>
          <a:ext cx="0" cy="0"/>
          <a:chOff x="0" y="0"/>
          <a:chExt cx="0" cy="0"/>
        </a:xfrm>
      </p:grpSpPr>
      <p:sp>
        <p:nvSpPr>
          <p:cNvPr id="3" name="white right half">
            <a:extLst>
              <a:ext uri="{FF2B5EF4-FFF2-40B4-BE49-F238E27FC236}">
                <a16:creationId xmlns:a16="http://schemas.microsoft.com/office/drawing/2014/main" id="{32BBB788-5DF7-952A-7B47-4CF9692A7829}"/>
              </a:ext>
            </a:extLst>
          </p:cNvPr>
          <p:cNvSpPr/>
          <p:nvPr userDrawn="1"/>
        </p:nvSpPr>
        <p:spPr>
          <a:xfrm flipH="1">
            <a:off x="4020040" y="1303443"/>
            <a:ext cx="8171961" cy="5554556"/>
          </a:xfrm>
          <a:custGeom>
            <a:avLst/>
            <a:gdLst/>
            <a:ahLst/>
            <a:cxnLst/>
            <a:rect l="l" t="t" r="r" b="b"/>
            <a:pathLst>
              <a:path w="10052050" h="11308715">
                <a:moveTo>
                  <a:pt x="10052039" y="0"/>
                </a:moveTo>
                <a:lnTo>
                  <a:pt x="0" y="0"/>
                </a:lnTo>
                <a:lnTo>
                  <a:pt x="0" y="11308556"/>
                </a:lnTo>
                <a:lnTo>
                  <a:pt x="10052039" y="11308556"/>
                </a:lnTo>
                <a:lnTo>
                  <a:pt x="10052039" y="0"/>
                </a:lnTo>
                <a:close/>
              </a:path>
            </a:pathLst>
          </a:custGeom>
          <a:solidFill>
            <a:srgbClr val="282828"/>
          </a:solidFill>
        </p:spPr>
        <p:txBody>
          <a:bodyPr wrap="square" lIns="0" tIns="0" rIns="0" bIns="0" rtlCol="0"/>
          <a:lstStyle/>
          <a:p>
            <a:endParaRPr sz="1092" u="sng"/>
          </a:p>
        </p:txBody>
      </p:sp>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51120" y="471705"/>
            <a:ext cx="9842163" cy="372090"/>
          </a:xfrm>
          <a:prstGeom prst="rect">
            <a:avLst/>
          </a:prstGeom>
        </p:spPr>
        <p:txBody>
          <a:bodyPr vert="horz" wrap="square" lIns="0" tIns="11430" rIns="0" bIns="0" rtlCol="0">
            <a:spAutoFit/>
          </a:bodyPr>
          <a:lstStyle>
            <a:lvl1pPr>
              <a:lnSpc>
                <a:spcPct val="90000"/>
              </a:lnSpc>
              <a:defRPr lang="en-US" sz="2183"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59348" y="1488276"/>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51119" y="2147745"/>
            <a:ext cx="3095892" cy="757275"/>
          </a:xfrm>
          <a:prstGeom prst="rect">
            <a:avLst/>
          </a:prstGeom>
        </p:spPr>
        <p:txBody>
          <a:bodyPr lIns="0"/>
          <a:lstStyle>
            <a:lvl1pPr>
              <a:lnSpc>
                <a:spcPct val="90000"/>
              </a:lnSpc>
              <a:defRPr lang="en-GB" sz="4851"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51121" y="3108160"/>
            <a:ext cx="3095893" cy="226600"/>
          </a:xfrm>
          <a:prstGeom prst="rect">
            <a:avLst/>
          </a:prstGeom>
        </p:spPr>
        <p:txBody>
          <a:bodyPr vert="horz" wrap="square" lIns="0" tIns="16510" rIns="0" bIns="0" rtlCol="0">
            <a:spAutoFit/>
          </a:bodyPr>
          <a:lstStyle>
            <a:lvl1pPr>
              <a:defRPr lang="en-US" sz="1364" spc="-18" smtClean="0">
                <a:solidFill>
                  <a:srgbClr val="282828"/>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3" name="Text Placeholder 22">
            <a:extLst>
              <a:ext uri="{FF2B5EF4-FFF2-40B4-BE49-F238E27FC236}">
                <a16:creationId xmlns:a16="http://schemas.microsoft.com/office/drawing/2014/main" id="{4ABBB46D-BA4B-37ED-7CF0-64BB87E2ABAF}"/>
              </a:ext>
            </a:extLst>
          </p:cNvPr>
          <p:cNvSpPr>
            <a:spLocks noGrp="1"/>
          </p:cNvSpPr>
          <p:nvPr>
            <p:ph type="body" sz="quarter" idx="26"/>
          </p:nvPr>
        </p:nvSpPr>
        <p:spPr>
          <a:xfrm>
            <a:off x="5125646" y="1543981"/>
            <a:ext cx="6330406" cy="4518860"/>
          </a:xfrm>
          <a:prstGeom prst="rect">
            <a:avLst/>
          </a:prstGeom>
        </p:spPr>
        <p:txBody>
          <a:bodyPr/>
          <a:lstStyle>
            <a:lvl1pPr algn="l">
              <a:defRPr sz="1698">
                <a:solidFill>
                  <a:srgbClr val="FFFFFF"/>
                </a:solidFill>
                <a:latin typeface="Poppins" panose="00000500000000000000" pitchFamily="2" charset="0"/>
                <a:cs typeface="Poppins" panose="00000500000000000000" pitchFamily="2" charset="0"/>
              </a:defRPr>
            </a:lvl1pPr>
            <a:lvl2pPr algn="l">
              <a:defRPr sz="1698">
                <a:latin typeface="Poppins" panose="00000500000000000000" pitchFamily="2" charset="0"/>
                <a:cs typeface="Poppins" panose="00000500000000000000" pitchFamily="2" charset="0"/>
              </a:defRPr>
            </a:lvl2pPr>
            <a:lvl3pPr algn="l">
              <a:defRPr sz="1698">
                <a:latin typeface="Poppins" panose="00000500000000000000" pitchFamily="2" charset="0"/>
                <a:cs typeface="Poppins" panose="00000500000000000000" pitchFamily="2" charset="0"/>
              </a:defRPr>
            </a:lvl3pPr>
            <a:lvl4pPr algn="l">
              <a:defRPr sz="1698">
                <a:latin typeface="Poppins" panose="00000500000000000000" pitchFamily="2" charset="0"/>
                <a:cs typeface="Poppins" panose="00000500000000000000" pitchFamily="2" charset="0"/>
              </a:defRPr>
            </a:lvl4pPr>
            <a:lvl5pPr algn="l">
              <a:defRPr sz="1698">
                <a:latin typeface="Poppins" panose="00000500000000000000" pitchFamily="2" charset="0"/>
                <a:cs typeface="Poppins" panose="00000500000000000000" pitchFamily="2" charset="0"/>
              </a:defRPr>
            </a:lvl5pPr>
          </a:lstStyle>
          <a:p>
            <a:pPr lvl="0"/>
            <a:r>
              <a:rPr lang="en-US"/>
              <a:t>Click to edit Master text styles</a:t>
            </a:r>
          </a:p>
        </p:txBody>
      </p:sp>
      <p:sp>
        <p:nvSpPr>
          <p:cNvPr id="24" name="Picture Placeholder 34">
            <a:extLst>
              <a:ext uri="{FF2B5EF4-FFF2-40B4-BE49-F238E27FC236}">
                <a16:creationId xmlns:a16="http://schemas.microsoft.com/office/drawing/2014/main" id="{B7A621B6-BCAE-66B0-AB24-7D02B0B4DBDC}"/>
              </a:ext>
            </a:extLst>
          </p:cNvPr>
          <p:cNvSpPr>
            <a:spLocks noGrp="1"/>
          </p:cNvSpPr>
          <p:nvPr>
            <p:ph type="pic" sz="quarter" idx="19"/>
          </p:nvPr>
        </p:nvSpPr>
        <p:spPr>
          <a:xfrm>
            <a:off x="4478744" y="1543981"/>
            <a:ext cx="420575" cy="433592"/>
          </a:xfrm>
          <a:prstGeom prst="rect">
            <a:avLst/>
          </a:prstGeom>
        </p:spPr>
        <p:txBody>
          <a:bodyPr/>
          <a:lstStyle/>
          <a:p>
            <a:endParaRPr lang="en-GB"/>
          </a:p>
        </p:txBody>
      </p:sp>
    </p:spTree>
    <p:extLst>
      <p:ext uri="{BB962C8B-B14F-4D97-AF65-F5344CB8AC3E}">
        <p14:creationId xmlns:p14="http://schemas.microsoft.com/office/powerpoint/2010/main" val="3472833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Split 3rds">
    <p:spTree>
      <p:nvGrpSpPr>
        <p:cNvPr id="1" name=""/>
        <p:cNvGrpSpPr/>
        <p:nvPr/>
      </p:nvGrpSpPr>
      <p:grpSpPr>
        <a:xfrm>
          <a:off x="0" y="0"/>
          <a:ext cx="0" cy="0"/>
          <a:chOff x="0" y="0"/>
          <a:chExt cx="0" cy="0"/>
        </a:xfrm>
      </p:grpSpPr>
      <p:sp>
        <p:nvSpPr>
          <p:cNvPr id="5" name="Text Placeholder 30">
            <a:extLst>
              <a:ext uri="{FF2B5EF4-FFF2-40B4-BE49-F238E27FC236}">
                <a16:creationId xmlns:a16="http://schemas.microsoft.com/office/drawing/2014/main" id="{F7786B9F-85AE-E991-FE67-DD3CE75C380A}"/>
              </a:ext>
            </a:extLst>
          </p:cNvPr>
          <p:cNvSpPr>
            <a:spLocks noGrp="1"/>
          </p:cNvSpPr>
          <p:nvPr>
            <p:ph type="body" sz="quarter" idx="17"/>
          </p:nvPr>
        </p:nvSpPr>
        <p:spPr>
          <a:xfrm>
            <a:off x="578546" y="425497"/>
            <a:ext cx="9260248" cy="397225"/>
          </a:xfrm>
          <a:prstGeom prst="rect">
            <a:avLst/>
          </a:prstGeom>
        </p:spPr>
        <p:txBody>
          <a:bodyPr vert="horz" wrap="square" lIns="0" tIns="11430" rIns="0" bIns="0" rtlCol="0">
            <a:spAutoFit/>
          </a:bodyPr>
          <a:lstStyle>
            <a:lvl1pPr>
              <a:lnSpc>
                <a:spcPct val="90000"/>
              </a:lnSpc>
              <a:defRPr lang="en-US" sz="2335" b="1" spc="-45" smtClean="0">
                <a:solidFill>
                  <a:srgbClr val="F4F4F4"/>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
        <p:nvSpPr>
          <p:cNvPr id="6" name="Picture Placeholder 34">
            <a:extLst>
              <a:ext uri="{FF2B5EF4-FFF2-40B4-BE49-F238E27FC236}">
                <a16:creationId xmlns:a16="http://schemas.microsoft.com/office/drawing/2014/main" id="{DC5BEAB2-73F1-56F5-9BB7-E751B82ACB37}"/>
              </a:ext>
            </a:extLst>
          </p:cNvPr>
          <p:cNvSpPr>
            <a:spLocks noGrp="1"/>
          </p:cNvSpPr>
          <p:nvPr>
            <p:ph type="pic" sz="quarter" idx="19"/>
          </p:nvPr>
        </p:nvSpPr>
        <p:spPr>
          <a:xfrm>
            <a:off x="4587033" y="1488420"/>
            <a:ext cx="482096" cy="480723"/>
          </a:xfrm>
          <a:prstGeom prst="rect">
            <a:avLst/>
          </a:prstGeom>
        </p:spPr>
        <p:txBody>
          <a:bodyPr/>
          <a:lstStyle/>
          <a:p>
            <a:endParaRPr lang="en-GB"/>
          </a:p>
        </p:txBody>
      </p:sp>
      <p:sp>
        <p:nvSpPr>
          <p:cNvPr id="11" name="object 22">
            <a:extLst>
              <a:ext uri="{FF2B5EF4-FFF2-40B4-BE49-F238E27FC236}">
                <a16:creationId xmlns:a16="http://schemas.microsoft.com/office/drawing/2014/main" id="{77962CF2-7588-4AEE-CD69-01B35EA39757}"/>
              </a:ext>
            </a:extLst>
          </p:cNvPr>
          <p:cNvSpPr/>
          <p:nvPr userDrawn="1"/>
        </p:nvSpPr>
        <p:spPr>
          <a:xfrm>
            <a:off x="4201349" y="3222661"/>
            <a:ext cx="27724" cy="3025013"/>
          </a:xfrm>
          <a:custGeom>
            <a:avLst/>
            <a:gdLst/>
            <a:ahLst/>
            <a:cxnLst/>
            <a:rect l="l" t="t" r="r" b="b"/>
            <a:pathLst>
              <a:path h="3738245">
                <a:moveTo>
                  <a:pt x="0" y="0"/>
                </a:moveTo>
                <a:lnTo>
                  <a:pt x="0" y="3738106"/>
                </a:lnTo>
              </a:path>
            </a:pathLst>
          </a:custGeom>
          <a:ln w="10470">
            <a:solidFill>
              <a:schemeClr val="bg1"/>
            </a:solidFill>
          </a:ln>
        </p:spPr>
        <p:txBody>
          <a:bodyPr wrap="square" lIns="0" tIns="0" rIns="0" bIns="0" rtlCol="0"/>
          <a:lstStyle/>
          <a:p>
            <a:endParaRPr sz="1092"/>
          </a:p>
        </p:txBody>
      </p:sp>
      <p:sp>
        <p:nvSpPr>
          <p:cNvPr id="12" name="object 23">
            <a:extLst>
              <a:ext uri="{FF2B5EF4-FFF2-40B4-BE49-F238E27FC236}">
                <a16:creationId xmlns:a16="http://schemas.microsoft.com/office/drawing/2014/main" id="{059319C1-AB9B-850E-AB08-B860A80A7B69}"/>
              </a:ext>
            </a:extLst>
          </p:cNvPr>
          <p:cNvSpPr/>
          <p:nvPr userDrawn="1"/>
        </p:nvSpPr>
        <p:spPr>
          <a:xfrm flipH="1">
            <a:off x="7824294" y="3222661"/>
            <a:ext cx="27724" cy="3025013"/>
          </a:xfrm>
          <a:custGeom>
            <a:avLst/>
            <a:gdLst/>
            <a:ahLst/>
            <a:cxnLst/>
            <a:rect l="l" t="t" r="r" b="b"/>
            <a:pathLst>
              <a:path h="3738245">
                <a:moveTo>
                  <a:pt x="0" y="0"/>
                </a:moveTo>
                <a:lnTo>
                  <a:pt x="0" y="3738106"/>
                </a:lnTo>
              </a:path>
            </a:pathLst>
          </a:custGeom>
          <a:ln w="10470">
            <a:solidFill>
              <a:schemeClr val="bg1"/>
            </a:solidFill>
          </a:ln>
        </p:spPr>
        <p:txBody>
          <a:bodyPr wrap="square" lIns="0" tIns="0" rIns="0" bIns="0" rtlCol="0"/>
          <a:lstStyle/>
          <a:p>
            <a:endParaRPr sz="1092"/>
          </a:p>
        </p:txBody>
      </p:sp>
      <p:sp>
        <p:nvSpPr>
          <p:cNvPr id="13" name="Picture Placeholder 34">
            <a:extLst>
              <a:ext uri="{FF2B5EF4-FFF2-40B4-BE49-F238E27FC236}">
                <a16:creationId xmlns:a16="http://schemas.microsoft.com/office/drawing/2014/main" id="{B44F86F6-B8FB-FF2A-B2FC-B540F3ADB7D2}"/>
              </a:ext>
            </a:extLst>
          </p:cNvPr>
          <p:cNvSpPr>
            <a:spLocks noGrp="1"/>
          </p:cNvSpPr>
          <p:nvPr>
            <p:ph type="pic" sz="quarter" idx="21"/>
          </p:nvPr>
        </p:nvSpPr>
        <p:spPr>
          <a:xfrm>
            <a:off x="8262416" y="1488348"/>
            <a:ext cx="482096" cy="480723"/>
          </a:xfrm>
          <a:prstGeom prst="rect">
            <a:avLst/>
          </a:prstGeom>
        </p:spPr>
        <p:txBody>
          <a:bodyPr/>
          <a:lstStyle/>
          <a:p>
            <a:endParaRPr lang="en-GB"/>
          </a:p>
        </p:txBody>
      </p:sp>
      <p:sp>
        <p:nvSpPr>
          <p:cNvPr id="14" name="Picture Placeholder 34">
            <a:extLst>
              <a:ext uri="{FF2B5EF4-FFF2-40B4-BE49-F238E27FC236}">
                <a16:creationId xmlns:a16="http://schemas.microsoft.com/office/drawing/2014/main" id="{9402EBB7-C7AA-6EDC-E598-8A85D7DCFE2F}"/>
              </a:ext>
            </a:extLst>
          </p:cNvPr>
          <p:cNvSpPr>
            <a:spLocks noGrp="1"/>
          </p:cNvSpPr>
          <p:nvPr>
            <p:ph type="pic" sz="quarter" idx="22"/>
          </p:nvPr>
        </p:nvSpPr>
        <p:spPr>
          <a:xfrm>
            <a:off x="586775" y="1488276"/>
            <a:ext cx="482096" cy="480723"/>
          </a:xfrm>
          <a:prstGeom prst="rect">
            <a:avLst/>
          </a:prstGeom>
        </p:spPr>
        <p:txBody>
          <a:bodyPr/>
          <a:lstStyle/>
          <a:p>
            <a:endParaRPr lang="en-GB"/>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78547" y="2147745"/>
            <a:ext cx="3325319" cy="757275"/>
          </a:xfrm>
          <a:prstGeom prst="rect">
            <a:avLst/>
          </a:prstGeom>
        </p:spPr>
        <p:txBody>
          <a:bodyPr lIns="0"/>
          <a:lstStyle>
            <a:lvl1pPr>
              <a:lnSpc>
                <a:spcPct val="90000"/>
              </a:lnSpc>
              <a:defRPr lang="en-GB" sz="5822"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edit</a:t>
            </a:r>
          </a:p>
        </p:txBody>
      </p:sp>
      <p:sp>
        <p:nvSpPr>
          <p:cNvPr id="16" name="Text Placeholder 8">
            <a:extLst>
              <a:ext uri="{FF2B5EF4-FFF2-40B4-BE49-F238E27FC236}">
                <a16:creationId xmlns:a16="http://schemas.microsoft.com/office/drawing/2014/main" id="{8B07D048-46E0-C377-57F3-F9C891BBA340}"/>
              </a:ext>
            </a:extLst>
          </p:cNvPr>
          <p:cNvSpPr>
            <a:spLocks noGrp="1"/>
          </p:cNvSpPr>
          <p:nvPr>
            <p:ph type="body" sz="quarter" idx="23" hasCustomPrompt="1"/>
          </p:nvPr>
        </p:nvSpPr>
        <p:spPr>
          <a:xfrm>
            <a:off x="4591488" y="2146648"/>
            <a:ext cx="2987422" cy="757275"/>
          </a:xfrm>
          <a:prstGeom prst="rect">
            <a:avLst/>
          </a:prstGeom>
        </p:spPr>
        <p:txBody>
          <a:bodyPr lIns="0"/>
          <a:lstStyle>
            <a:lvl1pPr>
              <a:lnSpc>
                <a:spcPct val="90000"/>
              </a:lnSpc>
              <a:defRPr lang="en-GB" sz="5822" b="1" i="0" spc="-85" dirty="0" smtClean="0">
                <a:gradFill flip="none" rotWithShape="1">
                  <a:gsLst>
                    <a:gs pos="0">
                      <a:srgbClr val="00DFD1"/>
                    </a:gs>
                    <a:gs pos="100000">
                      <a:srgbClr val="7E84FF"/>
                    </a:gs>
                  </a:gsLst>
                  <a:lin ang="0" scaled="1"/>
                  <a:tileRect/>
                </a:gradFill>
                <a:latin typeface="Poppins"/>
                <a:ea typeface="+mj-ea"/>
                <a:cs typeface="Poppins"/>
              </a:defRPr>
            </a:lvl1pPr>
          </a:lstStyle>
          <a:p>
            <a:pPr lvl="0"/>
            <a:r>
              <a:rPr lang="en-GB"/>
              <a:t>edit</a:t>
            </a:r>
          </a:p>
        </p:txBody>
      </p:sp>
      <p:sp>
        <p:nvSpPr>
          <p:cNvPr id="17" name="Text Placeholder 8">
            <a:extLst>
              <a:ext uri="{FF2B5EF4-FFF2-40B4-BE49-F238E27FC236}">
                <a16:creationId xmlns:a16="http://schemas.microsoft.com/office/drawing/2014/main" id="{63775215-2C2E-86FF-9488-A9C2EA852A6C}"/>
              </a:ext>
            </a:extLst>
          </p:cNvPr>
          <p:cNvSpPr>
            <a:spLocks noGrp="1"/>
          </p:cNvSpPr>
          <p:nvPr>
            <p:ph type="body" sz="quarter" idx="24" hasCustomPrompt="1"/>
          </p:nvPr>
        </p:nvSpPr>
        <p:spPr>
          <a:xfrm>
            <a:off x="8256388" y="2146648"/>
            <a:ext cx="2991276" cy="757275"/>
          </a:xfrm>
          <a:prstGeom prst="rect">
            <a:avLst/>
          </a:prstGeom>
        </p:spPr>
        <p:txBody>
          <a:bodyPr lIns="0"/>
          <a:lstStyle>
            <a:lvl1pPr>
              <a:lnSpc>
                <a:spcPct val="90000"/>
              </a:lnSpc>
              <a:defRPr lang="en-GB" sz="5822" b="1" i="0" spc="-85" dirty="0" smtClean="0">
                <a:gradFill flip="none" rotWithShape="1">
                  <a:gsLst>
                    <a:gs pos="60000">
                      <a:srgbClr val="FBB231"/>
                    </a:gs>
                    <a:gs pos="34000">
                      <a:srgbClr val="F03D32"/>
                    </a:gs>
                    <a:gs pos="0">
                      <a:srgbClr val="F03D32"/>
                    </a:gs>
                    <a:gs pos="100000">
                      <a:srgbClr val="FBB231"/>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78547" y="3200577"/>
            <a:ext cx="3325320"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19" name="Text Placeholder 37">
            <a:extLst>
              <a:ext uri="{FF2B5EF4-FFF2-40B4-BE49-F238E27FC236}">
                <a16:creationId xmlns:a16="http://schemas.microsoft.com/office/drawing/2014/main" id="{2A69C469-BF5C-284E-0F9D-2E649B58CBD1}"/>
              </a:ext>
            </a:extLst>
          </p:cNvPr>
          <p:cNvSpPr>
            <a:spLocks noGrp="1"/>
          </p:cNvSpPr>
          <p:nvPr>
            <p:ph type="body" sz="quarter" idx="26"/>
          </p:nvPr>
        </p:nvSpPr>
        <p:spPr>
          <a:xfrm>
            <a:off x="4593168" y="3200576"/>
            <a:ext cx="2987422"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0" name="Text Placeholder 37">
            <a:extLst>
              <a:ext uri="{FF2B5EF4-FFF2-40B4-BE49-F238E27FC236}">
                <a16:creationId xmlns:a16="http://schemas.microsoft.com/office/drawing/2014/main" id="{AE2FE266-D1F4-ACAE-9C3E-5C5EFEC4AB2D}"/>
              </a:ext>
            </a:extLst>
          </p:cNvPr>
          <p:cNvSpPr>
            <a:spLocks noGrp="1"/>
          </p:cNvSpPr>
          <p:nvPr>
            <p:ph type="body" sz="quarter" idx="27"/>
          </p:nvPr>
        </p:nvSpPr>
        <p:spPr>
          <a:xfrm>
            <a:off x="8260241" y="3200576"/>
            <a:ext cx="2987422"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F56793F3-5642-1794-3C84-F95CEFDD2262}"/>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3" name="Picture 2">
            <a:extLst>
              <a:ext uri="{FF2B5EF4-FFF2-40B4-BE49-F238E27FC236}">
                <a16:creationId xmlns:a16="http://schemas.microsoft.com/office/drawing/2014/main" id="{7A6AA2BD-F8A6-273A-C1CD-1061025AEB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177129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 Split 3rds small">
    <p:spTree>
      <p:nvGrpSpPr>
        <p:cNvPr id="1" name=""/>
        <p:cNvGrpSpPr/>
        <p:nvPr/>
      </p:nvGrpSpPr>
      <p:grpSpPr>
        <a:xfrm>
          <a:off x="0" y="0"/>
          <a:ext cx="0" cy="0"/>
          <a:chOff x="0" y="0"/>
          <a:chExt cx="0" cy="0"/>
        </a:xfrm>
      </p:grpSpPr>
      <p:sp>
        <p:nvSpPr>
          <p:cNvPr id="11" name="object 22">
            <a:extLst>
              <a:ext uri="{FF2B5EF4-FFF2-40B4-BE49-F238E27FC236}">
                <a16:creationId xmlns:a16="http://schemas.microsoft.com/office/drawing/2014/main" id="{77962CF2-7588-4AEE-CD69-01B35EA39757}"/>
              </a:ext>
            </a:extLst>
          </p:cNvPr>
          <p:cNvSpPr/>
          <p:nvPr userDrawn="1"/>
        </p:nvSpPr>
        <p:spPr>
          <a:xfrm flipH="1">
            <a:off x="4173623" y="3091623"/>
            <a:ext cx="46069" cy="3156051"/>
          </a:xfrm>
          <a:custGeom>
            <a:avLst/>
            <a:gdLst/>
            <a:ahLst/>
            <a:cxnLst/>
            <a:rect l="l" t="t" r="r" b="b"/>
            <a:pathLst>
              <a:path h="3738245">
                <a:moveTo>
                  <a:pt x="0" y="0"/>
                </a:moveTo>
                <a:lnTo>
                  <a:pt x="0" y="3738106"/>
                </a:lnTo>
              </a:path>
            </a:pathLst>
          </a:custGeom>
          <a:ln w="10470">
            <a:solidFill>
              <a:schemeClr val="bg1"/>
            </a:solidFill>
          </a:ln>
        </p:spPr>
        <p:txBody>
          <a:bodyPr wrap="square" lIns="0" tIns="0" rIns="0" bIns="0" rtlCol="0"/>
          <a:lstStyle/>
          <a:p>
            <a:endParaRPr sz="1092"/>
          </a:p>
        </p:txBody>
      </p:sp>
      <p:sp>
        <p:nvSpPr>
          <p:cNvPr id="12" name="object 23">
            <a:extLst>
              <a:ext uri="{FF2B5EF4-FFF2-40B4-BE49-F238E27FC236}">
                <a16:creationId xmlns:a16="http://schemas.microsoft.com/office/drawing/2014/main" id="{059319C1-AB9B-850E-AB08-B860A80A7B69}"/>
              </a:ext>
            </a:extLst>
          </p:cNvPr>
          <p:cNvSpPr/>
          <p:nvPr userDrawn="1"/>
        </p:nvSpPr>
        <p:spPr>
          <a:xfrm>
            <a:off x="7852018" y="3091623"/>
            <a:ext cx="46069" cy="3156051"/>
          </a:xfrm>
          <a:custGeom>
            <a:avLst/>
            <a:gdLst/>
            <a:ahLst/>
            <a:cxnLst/>
            <a:rect l="l" t="t" r="r" b="b"/>
            <a:pathLst>
              <a:path h="3738245">
                <a:moveTo>
                  <a:pt x="0" y="0"/>
                </a:moveTo>
                <a:lnTo>
                  <a:pt x="0" y="3738106"/>
                </a:lnTo>
              </a:path>
            </a:pathLst>
          </a:custGeom>
          <a:ln w="10470">
            <a:solidFill>
              <a:schemeClr val="bg1"/>
            </a:solidFill>
          </a:ln>
        </p:spPr>
        <p:txBody>
          <a:bodyPr wrap="square" lIns="0" tIns="0" rIns="0" bIns="0" rtlCol="0"/>
          <a:lstStyle/>
          <a:p>
            <a:endParaRPr sz="1092"/>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78547" y="1651483"/>
            <a:ext cx="3325319" cy="757275"/>
          </a:xfrm>
          <a:prstGeom prst="rect">
            <a:avLst/>
          </a:prstGeom>
        </p:spPr>
        <p:txBody>
          <a:bodyPr lIns="0"/>
          <a:lstStyle>
            <a:lvl1pPr>
              <a:lnSpc>
                <a:spcPct val="90000"/>
              </a:lnSpc>
              <a:defRPr lang="en-GB" sz="3638" b="1" i="0" spc="-85" dirty="0" smtClean="0">
                <a:gradFill flip="none" rotWithShape="1">
                  <a:gsLst>
                    <a:gs pos="0">
                      <a:srgbClr val="00863B"/>
                    </a:gs>
                    <a:gs pos="7000">
                      <a:srgbClr val="07893A"/>
                    </a:gs>
                    <a:gs pos="100000">
                      <a:srgbClr val="BCCF00"/>
                    </a:gs>
                  </a:gsLst>
                  <a:lin ang="0" scaled="1"/>
                  <a:tileRect/>
                </a:gradFill>
                <a:latin typeface="Poppins"/>
                <a:ea typeface="+mj-ea"/>
                <a:cs typeface="Poppins"/>
              </a:defRPr>
            </a:lvl1pPr>
          </a:lstStyle>
          <a:p>
            <a:pPr lvl="0"/>
            <a:r>
              <a:rPr lang="en-GB"/>
              <a:t>edit</a:t>
            </a:r>
          </a:p>
        </p:txBody>
      </p:sp>
      <p:sp>
        <p:nvSpPr>
          <p:cNvPr id="16" name="Text Placeholder 8">
            <a:extLst>
              <a:ext uri="{FF2B5EF4-FFF2-40B4-BE49-F238E27FC236}">
                <a16:creationId xmlns:a16="http://schemas.microsoft.com/office/drawing/2014/main" id="{8B07D048-46E0-C377-57F3-F9C891BBA340}"/>
              </a:ext>
            </a:extLst>
          </p:cNvPr>
          <p:cNvSpPr>
            <a:spLocks noGrp="1"/>
          </p:cNvSpPr>
          <p:nvPr>
            <p:ph type="body" sz="quarter" idx="23" hasCustomPrompt="1"/>
          </p:nvPr>
        </p:nvSpPr>
        <p:spPr>
          <a:xfrm>
            <a:off x="4591488" y="1650386"/>
            <a:ext cx="2987422" cy="757275"/>
          </a:xfrm>
          <a:prstGeom prst="rect">
            <a:avLst/>
          </a:prstGeom>
        </p:spPr>
        <p:txBody>
          <a:bodyPr lIns="0"/>
          <a:lstStyle>
            <a:lvl1pPr>
              <a:lnSpc>
                <a:spcPct val="90000"/>
              </a:lnSpc>
              <a:defRPr lang="en-GB" sz="3638" b="1" i="0" spc="-85" dirty="0" smtClean="0">
                <a:gradFill flip="none" rotWithShape="1">
                  <a:gsLst>
                    <a:gs pos="0">
                      <a:srgbClr val="00DFD1"/>
                    </a:gs>
                    <a:gs pos="100000">
                      <a:srgbClr val="7E84FF"/>
                    </a:gs>
                  </a:gsLst>
                  <a:lin ang="0" scaled="1"/>
                  <a:tileRect/>
                </a:gradFill>
                <a:latin typeface="Poppins"/>
                <a:ea typeface="+mj-ea"/>
                <a:cs typeface="Poppins"/>
              </a:defRPr>
            </a:lvl1pPr>
          </a:lstStyle>
          <a:p>
            <a:pPr lvl="0"/>
            <a:r>
              <a:rPr lang="en-GB"/>
              <a:t>edit</a:t>
            </a:r>
          </a:p>
        </p:txBody>
      </p:sp>
      <p:sp>
        <p:nvSpPr>
          <p:cNvPr id="17" name="Text Placeholder 8">
            <a:extLst>
              <a:ext uri="{FF2B5EF4-FFF2-40B4-BE49-F238E27FC236}">
                <a16:creationId xmlns:a16="http://schemas.microsoft.com/office/drawing/2014/main" id="{63775215-2C2E-86FF-9488-A9C2EA852A6C}"/>
              </a:ext>
            </a:extLst>
          </p:cNvPr>
          <p:cNvSpPr>
            <a:spLocks noGrp="1"/>
          </p:cNvSpPr>
          <p:nvPr>
            <p:ph type="body" sz="quarter" idx="24" hasCustomPrompt="1"/>
          </p:nvPr>
        </p:nvSpPr>
        <p:spPr>
          <a:xfrm>
            <a:off x="8256388" y="1650386"/>
            <a:ext cx="2991276" cy="757275"/>
          </a:xfrm>
          <a:prstGeom prst="rect">
            <a:avLst/>
          </a:prstGeom>
        </p:spPr>
        <p:txBody>
          <a:bodyPr lIns="0"/>
          <a:lstStyle>
            <a:lvl1pPr>
              <a:lnSpc>
                <a:spcPct val="90000"/>
              </a:lnSpc>
              <a:defRPr lang="en-GB" sz="3638" b="1" i="0" spc="-85" dirty="0" smtClean="0">
                <a:gradFill flip="none" rotWithShape="1">
                  <a:gsLst>
                    <a:gs pos="60000">
                      <a:srgbClr val="FBB231"/>
                    </a:gs>
                    <a:gs pos="34000">
                      <a:srgbClr val="F03D32"/>
                    </a:gs>
                    <a:gs pos="0">
                      <a:srgbClr val="F03D32"/>
                    </a:gs>
                    <a:gs pos="100000">
                      <a:srgbClr val="FBB231"/>
                    </a:gs>
                  </a:gsLst>
                  <a:lin ang="0" scaled="1"/>
                  <a:tileRect/>
                </a:gradFill>
                <a:latin typeface="Poppins"/>
                <a:ea typeface="+mj-ea"/>
                <a:cs typeface="Poppins"/>
              </a:defRPr>
            </a:lvl1pPr>
          </a:lstStyle>
          <a:p>
            <a:pPr lvl="0"/>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78547" y="2885471"/>
            <a:ext cx="3325320"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19" name="Text Placeholder 37">
            <a:extLst>
              <a:ext uri="{FF2B5EF4-FFF2-40B4-BE49-F238E27FC236}">
                <a16:creationId xmlns:a16="http://schemas.microsoft.com/office/drawing/2014/main" id="{2A69C469-BF5C-284E-0F9D-2E649B58CBD1}"/>
              </a:ext>
            </a:extLst>
          </p:cNvPr>
          <p:cNvSpPr>
            <a:spLocks noGrp="1"/>
          </p:cNvSpPr>
          <p:nvPr>
            <p:ph type="body" sz="quarter" idx="26"/>
          </p:nvPr>
        </p:nvSpPr>
        <p:spPr>
          <a:xfrm>
            <a:off x="4593168" y="2885470"/>
            <a:ext cx="2987422"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0" name="Text Placeholder 37">
            <a:extLst>
              <a:ext uri="{FF2B5EF4-FFF2-40B4-BE49-F238E27FC236}">
                <a16:creationId xmlns:a16="http://schemas.microsoft.com/office/drawing/2014/main" id="{AE2FE266-D1F4-ACAE-9C3E-5C5EFEC4AB2D}"/>
              </a:ext>
            </a:extLst>
          </p:cNvPr>
          <p:cNvSpPr>
            <a:spLocks noGrp="1"/>
          </p:cNvSpPr>
          <p:nvPr>
            <p:ph type="body" sz="quarter" idx="27"/>
          </p:nvPr>
        </p:nvSpPr>
        <p:spPr>
          <a:xfrm>
            <a:off x="8260241" y="2885470"/>
            <a:ext cx="2987422"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 name="Holder 6">
            <a:extLst>
              <a:ext uri="{FF2B5EF4-FFF2-40B4-BE49-F238E27FC236}">
                <a16:creationId xmlns:a16="http://schemas.microsoft.com/office/drawing/2014/main" id="{897FA7B8-C821-3168-971E-BA52C3BB6898}"/>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3" name="Text Placeholder 30">
            <a:extLst>
              <a:ext uri="{FF2B5EF4-FFF2-40B4-BE49-F238E27FC236}">
                <a16:creationId xmlns:a16="http://schemas.microsoft.com/office/drawing/2014/main" id="{6F62C715-83BD-A556-1C25-7C05CC2C6229}"/>
              </a:ext>
            </a:extLst>
          </p:cNvPr>
          <p:cNvSpPr>
            <a:spLocks noGrp="1"/>
          </p:cNvSpPr>
          <p:nvPr>
            <p:ph type="body" sz="quarter" idx="17"/>
          </p:nvPr>
        </p:nvSpPr>
        <p:spPr>
          <a:xfrm>
            <a:off x="578546" y="425497"/>
            <a:ext cx="9260248" cy="397225"/>
          </a:xfrm>
          <a:prstGeom prst="rect">
            <a:avLst/>
          </a:prstGeom>
        </p:spPr>
        <p:txBody>
          <a:bodyPr vert="horz" wrap="square" lIns="0" tIns="11430" rIns="0" bIns="0" rtlCol="0">
            <a:spAutoFit/>
          </a:bodyPr>
          <a:lstStyle>
            <a:lvl1pPr>
              <a:defRPr lang="en-US" sz="2335" b="1" spc="-45" smtClean="0">
                <a:solidFill>
                  <a:srgbClr val="F4F4F4"/>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Tree>
    <p:extLst>
      <p:ext uri="{BB962C8B-B14F-4D97-AF65-F5344CB8AC3E}">
        <p14:creationId xmlns:p14="http://schemas.microsoft.com/office/powerpoint/2010/main" val="186434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CB9170-B6D3-DA6C-C602-9C9EC6E806C0}"/>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3" name="Footer Placeholder 2">
            <a:extLst>
              <a:ext uri="{FF2B5EF4-FFF2-40B4-BE49-F238E27FC236}">
                <a16:creationId xmlns:a16="http://schemas.microsoft.com/office/drawing/2014/main" id="{6BA5B856-B78D-BBA5-6392-E8F2A8A311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EC477D-4B45-E200-631A-0561ABA2E3F4}"/>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1132778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Split 3rds 2">
    <p:bg>
      <p:bgPr>
        <a:solidFill>
          <a:srgbClr val="282828"/>
        </a:solidFill>
        <a:effectLst/>
      </p:bgPr>
    </p:bg>
    <p:spTree>
      <p:nvGrpSpPr>
        <p:cNvPr id="1" name=""/>
        <p:cNvGrpSpPr/>
        <p:nvPr/>
      </p:nvGrpSpPr>
      <p:grpSpPr>
        <a:xfrm>
          <a:off x="0" y="0"/>
          <a:ext cx="0" cy="0"/>
          <a:chOff x="0" y="0"/>
          <a:chExt cx="0" cy="0"/>
        </a:xfrm>
      </p:grpSpPr>
      <p:sp>
        <p:nvSpPr>
          <p:cNvPr id="11" name="object 22">
            <a:extLst>
              <a:ext uri="{FF2B5EF4-FFF2-40B4-BE49-F238E27FC236}">
                <a16:creationId xmlns:a16="http://schemas.microsoft.com/office/drawing/2014/main" id="{77962CF2-7588-4AEE-CD69-01B35EA39757}"/>
              </a:ext>
            </a:extLst>
          </p:cNvPr>
          <p:cNvSpPr/>
          <p:nvPr userDrawn="1"/>
        </p:nvSpPr>
        <p:spPr>
          <a:xfrm>
            <a:off x="4247560" y="3091404"/>
            <a:ext cx="27724" cy="3202477"/>
          </a:xfrm>
          <a:custGeom>
            <a:avLst/>
            <a:gdLst/>
            <a:ahLst/>
            <a:cxnLst/>
            <a:rect l="l" t="t" r="r" b="b"/>
            <a:pathLst>
              <a:path h="3738245">
                <a:moveTo>
                  <a:pt x="0" y="0"/>
                </a:moveTo>
                <a:lnTo>
                  <a:pt x="0" y="3738106"/>
                </a:lnTo>
              </a:path>
            </a:pathLst>
          </a:custGeom>
          <a:ln w="10470">
            <a:solidFill>
              <a:schemeClr val="bg1"/>
            </a:solidFill>
          </a:ln>
        </p:spPr>
        <p:txBody>
          <a:bodyPr wrap="square" lIns="0" tIns="0" rIns="0" bIns="0" rtlCol="0"/>
          <a:lstStyle/>
          <a:p>
            <a:endParaRPr sz="1092"/>
          </a:p>
        </p:txBody>
      </p:sp>
      <p:sp>
        <p:nvSpPr>
          <p:cNvPr id="12" name="object 23">
            <a:extLst>
              <a:ext uri="{FF2B5EF4-FFF2-40B4-BE49-F238E27FC236}">
                <a16:creationId xmlns:a16="http://schemas.microsoft.com/office/drawing/2014/main" id="{059319C1-AB9B-850E-AB08-B860A80A7B69}"/>
              </a:ext>
            </a:extLst>
          </p:cNvPr>
          <p:cNvSpPr/>
          <p:nvPr userDrawn="1"/>
        </p:nvSpPr>
        <p:spPr>
          <a:xfrm flipH="1">
            <a:off x="7870505" y="3091404"/>
            <a:ext cx="27724" cy="3202477"/>
          </a:xfrm>
          <a:custGeom>
            <a:avLst/>
            <a:gdLst/>
            <a:ahLst/>
            <a:cxnLst/>
            <a:rect l="l" t="t" r="r" b="b"/>
            <a:pathLst>
              <a:path h="3738245">
                <a:moveTo>
                  <a:pt x="0" y="0"/>
                </a:moveTo>
                <a:lnTo>
                  <a:pt x="0" y="3738106"/>
                </a:lnTo>
              </a:path>
            </a:pathLst>
          </a:custGeom>
          <a:ln w="10470">
            <a:solidFill>
              <a:schemeClr val="bg1"/>
            </a:solidFill>
          </a:ln>
        </p:spPr>
        <p:txBody>
          <a:bodyPr wrap="square" lIns="0" tIns="0" rIns="0" bIns="0" rtlCol="0"/>
          <a:lstStyle/>
          <a:p>
            <a:endParaRPr sz="1092"/>
          </a:p>
        </p:txBody>
      </p:sp>
      <p:sp>
        <p:nvSpPr>
          <p:cNvPr id="15" name="Text Placeholder 8">
            <a:extLst>
              <a:ext uri="{FF2B5EF4-FFF2-40B4-BE49-F238E27FC236}">
                <a16:creationId xmlns:a16="http://schemas.microsoft.com/office/drawing/2014/main" id="{04FEAD2E-D817-1712-8974-736C898A7B79}"/>
              </a:ext>
            </a:extLst>
          </p:cNvPr>
          <p:cNvSpPr>
            <a:spLocks noGrp="1"/>
          </p:cNvSpPr>
          <p:nvPr>
            <p:ph type="body" sz="quarter" idx="10" hasCustomPrompt="1"/>
          </p:nvPr>
        </p:nvSpPr>
        <p:spPr>
          <a:xfrm>
            <a:off x="578548" y="2398021"/>
            <a:ext cx="1830953" cy="476733"/>
          </a:xfrm>
          <a:prstGeom prst="rect">
            <a:avLst/>
          </a:prstGeom>
        </p:spPr>
        <p:txBody>
          <a:bodyPr vert="horz" wrap="square" lIns="0" tIns="14604" rIns="0" bIns="0" rtlCol="0">
            <a:spAutoFit/>
          </a:bodyPr>
          <a:lstStyle>
            <a:lvl1pPr>
              <a:defRPr lang="en-GB" sz="3002" b="1" spc="-12" dirty="0">
                <a:solidFill>
                  <a:srgbClr val="FFFFFF"/>
                </a:solidFill>
                <a:latin typeface="Poppins"/>
                <a:cs typeface="Poppins"/>
              </a:defRPr>
            </a:lvl1pPr>
          </a:lstStyle>
          <a:p>
            <a:pPr marL="7702" lvl="0">
              <a:lnSpc>
                <a:spcPct val="100000"/>
              </a:lnSpc>
              <a:spcBef>
                <a:spcPts val="69"/>
              </a:spcBef>
            </a:pPr>
            <a:r>
              <a:rPr lang="en-GB"/>
              <a:t>edit</a:t>
            </a:r>
          </a:p>
        </p:txBody>
      </p:sp>
      <p:sp>
        <p:nvSpPr>
          <p:cNvPr id="16" name="Text Placeholder 8">
            <a:extLst>
              <a:ext uri="{FF2B5EF4-FFF2-40B4-BE49-F238E27FC236}">
                <a16:creationId xmlns:a16="http://schemas.microsoft.com/office/drawing/2014/main" id="{8B07D048-46E0-C377-57F3-F9C891BBA340}"/>
              </a:ext>
            </a:extLst>
          </p:cNvPr>
          <p:cNvSpPr>
            <a:spLocks noGrp="1"/>
          </p:cNvSpPr>
          <p:nvPr>
            <p:ph type="body" sz="quarter" idx="23" hasCustomPrompt="1"/>
          </p:nvPr>
        </p:nvSpPr>
        <p:spPr>
          <a:xfrm>
            <a:off x="4591489" y="2398021"/>
            <a:ext cx="1482910" cy="476733"/>
          </a:xfrm>
          <a:prstGeom prst="rect">
            <a:avLst/>
          </a:prstGeom>
        </p:spPr>
        <p:txBody>
          <a:bodyPr vert="horz" wrap="square" lIns="0" tIns="14604" rIns="0" bIns="0" rtlCol="0">
            <a:spAutoFit/>
          </a:bodyPr>
          <a:lstStyle>
            <a:lvl1pPr>
              <a:defRPr lang="en-GB" sz="3002" b="1" spc="-12" dirty="0">
                <a:solidFill>
                  <a:srgbClr val="FFFFFF"/>
                </a:solidFill>
                <a:latin typeface="Poppins"/>
                <a:cs typeface="Poppins"/>
              </a:defRPr>
            </a:lvl1pPr>
          </a:lstStyle>
          <a:p>
            <a:pPr marL="7702" lvl="0">
              <a:lnSpc>
                <a:spcPct val="100000"/>
              </a:lnSpc>
              <a:spcBef>
                <a:spcPts val="69"/>
              </a:spcBef>
            </a:pPr>
            <a:r>
              <a:rPr lang="en-GB"/>
              <a:t>edit</a:t>
            </a:r>
          </a:p>
        </p:txBody>
      </p:sp>
      <p:sp>
        <p:nvSpPr>
          <p:cNvPr id="17" name="Text Placeholder 8">
            <a:extLst>
              <a:ext uri="{FF2B5EF4-FFF2-40B4-BE49-F238E27FC236}">
                <a16:creationId xmlns:a16="http://schemas.microsoft.com/office/drawing/2014/main" id="{63775215-2C2E-86FF-9488-A9C2EA852A6C}"/>
              </a:ext>
            </a:extLst>
          </p:cNvPr>
          <p:cNvSpPr>
            <a:spLocks noGrp="1"/>
          </p:cNvSpPr>
          <p:nvPr>
            <p:ph type="body" sz="quarter" idx="24" hasCustomPrompt="1"/>
          </p:nvPr>
        </p:nvSpPr>
        <p:spPr>
          <a:xfrm>
            <a:off x="8256387" y="2398021"/>
            <a:ext cx="1482910" cy="476733"/>
          </a:xfrm>
          <a:prstGeom prst="rect">
            <a:avLst/>
          </a:prstGeom>
        </p:spPr>
        <p:txBody>
          <a:bodyPr vert="horz" wrap="square" lIns="0" tIns="14604" rIns="0" bIns="0" rtlCol="0">
            <a:spAutoFit/>
          </a:bodyPr>
          <a:lstStyle>
            <a:lvl1pPr>
              <a:defRPr lang="en-GB" sz="3002" b="1" spc="-12" dirty="0">
                <a:solidFill>
                  <a:srgbClr val="FFFFFF"/>
                </a:solidFill>
                <a:latin typeface="Poppins"/>
                <a:cs typeface="Poppins"/>
              </a:defRPr>
            </a:lvl1pPr>
          </a:lstStyle>
          <a:p>
            <a:pPr marL="7702" lvl="0">
              <a:lnSpc>
                <a:spcPct val="100000"/>
              </a:lnSpc>
              <a:spcBef>
                <a:spcPts val="69"/>
              </a:spcBef>
            </a:pPr>
            <a:r>
              <a:rPr lang="en-GB"/>
              <a:t>edit</a:t>
            </a:r>
          </a:p>
        </p:txBody>
      </p:sp>
      <p:sp>
        <p:nvSpPr>
          <p:cNvPr id="18" name="Text Placeholder 37">
            <a:extLst>
              <a:ext uri="{FF2B5EF4-FFF2-40B4-BE49-F238E27FC236}">
                <a16:creationId xmlns:a16="http://schemas.microsoft.com/office/drawing/2014/main" id="{816BCFE7-0BD4-21A8-86AE-BD13D34B585E}"/>
              </a:ext>
            </a:extLst>
          </p:cNvPr>
          <p:cNvSpPr>
            <a:spLocks noGrp="1"/>
          </p:cNvSpPr>
          <p:nvPr>
            <p:ph type="body" sz="quarter" idx="25"/>
          </p:nvPr>
        </p:nvSpPr>
        <p:spPr>
          <a:xfrm>
            <a:off x="578547" y="3069320"/>
            <a:ext cx="3325320"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19" name="Text Placeholder 37">
            <a:extLst>
              <a:ext uri="{FF2B5EF4-FFF2-40B4-BE49-F238E27FC236}">
                <a16:creationId xmlns:a16="http://schemas.microsoft.com/office/drawing/2014/main" id="{2A69C469-BF5C-284E-0F9D-2E649B58CBD1}"/>
              </a:ext>
            </a:extLst>
          </p:cNvPr>
          <p:cNvSpPr>
            <a:spLocks noGrp="1"/>
          </p:cNvSpPr>
          <p:nvPr>
            <p:ph type="body" sz="quarter" idx="26"/>
          </p:nvPr>
        </p:nvSpPr>
        <p:spPr>
          <a:xfrm>
            <a:off x="4593168" y="3069320"/>
            <a:ext cx="2987422"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0" name="Text Placeholder 37">
            <a:extLst>
              <a:ext uri="{FF2B5EF4-FFF2-40B4-BE49-F238E27FC236}">
                <a16:creationId xmlns:a16="http://schemas.microsoft.com/office/drawing/2014/main" id="{AE2FE266-D1F4-ACAE-9C3E-5C5EFEC4AB2D}"/>
              </a:ext>
            </a:extLst>
          </p:cNvPr>
          <p:cNvSpPr>
            <a:spLocks noGrp="1"/>
          </p:cNvSpPr>
          <p:nvPr>
            <p:ph type="body" sz="quarter" idx="27"/>
          </p:nvPr>
        </p:nvSpPr>
        <p:spPr>
          <a:xfrm>
            <a:off x="8260241" y="3069319"/>
            <a:ext cx="2987422" cy="226600"/>
          </a:xfrm>
          <a:prstGeom prst="rect">
            <a:avLst/>
          </a:prstGeom>
        </p:spPr>
        <p:txBody>
          <a:bodyPr vert="horz" wrap="square" lIns="0" tIns="16510" rIns="0" bIns="0" rtlCol="0">
            <a:spAutoFit/>
          </a:bodyPr>
          <a:lstStyle>
            <a:lvl1pPr>
              <a:defRPr lang="en-US" sz="1364" spc="-18" smtClean="0">
                <a:solidFill>
                  <a:srgbClr val="F4F4F4"/>
                </a:solidFill>
                <a:latin typeface="Poppins"/>
                <a:cs typeface="Poppins"/>
              </a:defRPr>
            </a:lvl1pPr>
            <a:lvl2pPr>
              <a:defRPr lang="en-US" smtClean="0"/>
            </a:lvl2pPr>
            <a:lvl3pPr>
              <a:defRPr lang="en-US" smtClean="0"/>
            </a:lvl3pPr>
            <a:lvl4pPr>
              <a:defRPr lang="en-US" smtClean="0"/>
            </a:lvl4pPr>
            <a:lvl5pPr>
              <a:defRPr lang="en-GB"/>
            </a:lvl5pPr>
          </a:lstStyle>
          <a:p>
            <a:pPr marL="7702" lvl="0">
              <a:lnSpc>
                <a:spcPct val="100000"/>
              </a:lnSpc>
              <a:spcBef>
                <a:spcPts val="79"/>
              </a:spcBef>
            </a:pPr>
            <a:r>
              <a:rPr lang="en-US"/>
              <a:t>Click to edit Master text styles</a:t>
            </a:r>
          </a:p>
        </p:txBody>
      </p:sp>
      <p:sp>
        <p:nvSpPr>
          <p:cNvPr id="21" name="Picture Placeholder 34">
            <a:extLst>
              <a:ext uri="{FF2B5EF4-FFF2-40B4-BE49-F238E27FC236}">
                <a16:creationId xmlns:a16="http://schemas.microsoft.com/office/drawing/2014/main" id="{9F2D6EDD-7CFB-DB1E-0799-BF17B2D1382C}"/>
              </a:ext>
            </a:extLst>
          </p:cNvPr>
          <p:cNvSpPr>
            <a:spLocks noGrp="1"/>
          </p:cNvSpPr>
          <p:nvPr>
            <p:ph type="pic" sz="quarter" idx="28"/>
          </p:nvPr>
        </p:nvSpPr>
        <p:spPr>
          <a:xfrm>
            <a:off x="6232291" y="1531031"/>
            <a:ext cx="1346620" cy="1342785"/>
          </a:xfrm>
          <a:prstGeom prst="rect">
            <a:avLst/>
          </a:prstGeom>
        </p:spPr>
        <p:txBody>
          <a:bodyPr/>
          <a:lstStyle/>
          <a:p>
            <a:endParaRPr lang="en-GB"/>
          </a:p>
        </p:txBody>
      </p:sp>
      <p:sp>
        <p:nvSpPr>
          <p:cNvPr id="22" name="Picture Placeholder 34">
            <a:extLst>
              <a:ext uri="{FF2B5EF4-FFF2-40B4-BE49-F238E27FC236}">
                <a16:creationId xmlns:a16="http://schemas.microsoft.com/office/drawing/2014/main" id="{236E972B-C305-0691-4791-37764D2D71CF}"/>
              </a:ext>
            </a:extLst>
          </p:cNvPr>
          <p:cNvSpPr>
            <a:spLocks noGrp="1"/>
          </p:cNvSpPr>
          <p:nvPr>
            <p:ph type="pic" sz="quarter" idx="29"/>
          </p:nvPr>
        </p:nvSpPr>
        <p:spPr>
          <a:xfrm>
            <a:off x="2567392" y="1531031"/>
            <a:ext cx="1346620" cy="1342785"/>
          </a:xfrm>
          <a:prstGeom prst="rect">
            <a:avLst/>
          </a:prstGeom>
        </p:spPr>
        <p:txBody>
          <a:bodyPr/>
          <a:lstStyle/>
          <a:p>
            <a:endParaRPr lang="en-GB"/>
          </a:p>
        </p:txBody>
      </p:sp>
      <p:sp>
        <p:nvSpPr>
          <p:cNvPr id="23" name="Picture Placeholder 34">
            <a:extLst>
              <a:ext uri="{FF2B5EF4-FFF2-40B4-BE49-F238E27FC236}">
                <a16:creationId xmlns:a16="http://schemas.microsoft.com/office/drawing/2014/main" id="{121C1215-F04F-89E5-6991-E66885E7C079}"/>
              </a:ext>
            </a:extLst>
          </p:cNvPr>
          <p:cNvSpPr>
            <a:spLocks noGrp="1"/>
          </p:cNvSpPr>
          <p:nvPr>
            <p:ph type="pic" sz="quarter" idx="30"/>
          </p:nvPr>
        </p:nvSpPr>
        <p:spPr>
          <a:xfrm>
            <a:off x="9897189" y="1526103"/>
            <a:ext cx="1346620" cy="1342785"/>
          </a:xfrm>
          <a:prstGeom prst="rect">
            <a:avLst/>
          </a:prstGeom>
        </p:spPr>
        <p:txBody>
          <a:bodyPr/>
          <a:lstStyle/>
          <a:p>
            <a:endParaRPr lang="en-GB"/>
          </a:p>
        </p:txBody>
      </p:sp>
      <p:sp>
        <p:nvSpPr>
          <p:cNvPr id="2" name="Holder 6">
            <a:extLst>
              <a:ext uri="{FF2B5EF4-FFF2-40B4-BE49-F238E27FC236}">
                <a16:creationId xmlns:a16="http://schemas.microsoft.com/office/drawing/2014/main" id="{AC063DF8-B2FC-AD52-131B-EDF8C84EB2CB}"/>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3" name="Text Placeholder 30">
            <a:extLst>
              <a:ext uri="{FF2B5EF4-FFF2-40B4-BE49-F238E27FC236}">
                <a16:creationId xmlns:a16="http://schemas.microsoft.com/office/drawing/2014/main" id="{96A74921-353E-B91D-3501-17D4F3DAFB11}"/>
              </a:ext>
            </a:extLst>
          </p:cNvPr>
          <p:cNvSpPr>
            <a:spLocks noGrp="1"/>
          </p:cNvSpPr>
          <p:nvPr>
            <p:ph type="body" sz="quarter" idx="17"/>
          </p:nvPr>
        </p:nvSpPr>
        <p:spPr>
          <a:xfrm>
            <a:off x="578546" y="425497"/>
            <a:ext cx="9260248" cy="397225"/>
          </a:xfrm>
          <a:prstGeom prst="rect">
            <a:avLst/>
          </a:prstGeom>
        </p:spPr>
        <p:txBody>
          <a:bodyPr vert="horz" wrap="square" lIns="0" tIns="11430" rIns="0" bIns="0" rtlCol="0">
            <a:spAutoFit/>
          </a:bodyPr>
          <a:lstStyle>
            <a:lvl1pPr>
              <a:defRPr lang="en-US" sz="2335" b="1" spc="-45" smtClean="0">
                <a:solidFill>
                  <a:srgbClr val="F4F4F4"/>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text styles</a:t>
            </a:r>
            <a:endParaRPr lang="en-GB"/>
          </a:p>
        </p:txBody>
      </p:sp>
    </p:spTree>
    <p:extLst>
      <p:ext uri="{BB962C8B-B14F-4D97-AF65-F5344CB8AC3E}">
        <p14:creationId xmlns:p14="http://schemas.microsoft.com/office/powerpoint/2010/main" val="2723759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lide Split Chart &amp;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7128F0-FE00-4EFC-D7D7-54C73A03C212}"/>
              </a:ext>
            </a:extLst>
          </p:cNvPr>
          <p:cNvSpPr>
            <a:spLocks noGrp="1" noRot="1" noMove="1" noResize="1" noEditPoints="1" noAdjustHandles="1" noChangeArrowheads="1" noChangeShapeType="1"/>
          </p:cNvSpPr>
          <p:nvPr userDrawn="1"/>
        </p:nvSpPr>
        <p:spPr>
          <a:xfrm>
            <a:off x="0" y="-7176"/>
            <a:ext cx="6096000"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object 10">
            <a:extLst>
              <a:ext uri="{FF2B5EF4-FFF2-40B4-BE49-F238E27FC236}">
                <a16:creationId xmlns:a16="http://schemas.microsoft.com/office/drawing/2014/main" id="{031E6968-EE95-3480-D50C-94861ABDF298}"/>
              </a:ext>
            </a:extLst>
          </p:cNvPr>
          <p:cNvSpPr/>
          <p:nvPr userDrawn="1"/>
        </p:nvSpPr>
        <p:spPr>
          <a:xfrm>
            <a:off x="437605" y="1660414"/>
            <a:ext cx="5150075" cy="4157467"/>
          </a:xfrm>
          <a:custGeom>
            <a:avLst/>
            <a:gdLst/>
            <a:ahLst/>
            <a:cxnLst/>
            <a:rect l="l" t="t" r="r" b="b"/>
            <a:pathLst>
              <a:path w="7760970" h="6720840">
                <a:moveTo>
                  <a:pt x="7760685" y="0"/>
                </a:moveTo>
                <a:lnTo>
                  <a:pt x="0" y="0"/>
                </a:lnTo>
                <a:lnTo>
                  <a:pt x="0" y="6720528"/>
                </a:lnTo>
                <a:lnTo>
                  <a:pt x="7760685" y="6720528"/>
                </a:lnTo>
                <a:lnTo>
                  <a:pt x="7760685" y="0"/>
                </a:lnTo>
                <a:close/>
              </a:path>
            </a:pathLst>
          </a:custGeom>
          <a:solidFill>
            <a:srgbClr val="FFFFFF"/>
          </a:solidFill>
        </p:spPr>
        <p:txBody>
          <a:bodyPr wrap="square" lIns="0" tIns="0" rIns="0" bIns="0" rtlCol="0"/>
          <a:lstStyle/>
          <a:p>
            <a:endParaRPr sz="1092"/>
          </a:p>
        </p:txBody>
      </p:sp>
      <p:sp>
        <p:nvSpPr>
          <p:cNvPr id="8" name="Text Placeholder 7">
            <a:extLst>
              <a:ext uri="{FF2B5EF4-FFF2-40B4-BE49-F238E27FC236}">
                <a16:creationId xmlns:a16="http://schemas.microsoft.com/office/drawing/2014/main" id="{372C264C-4905-C873-54D5-21B4AEA00CE0}"/>
              </a:ext>
            </a:extLst>
          </p:cNvPr>
          <p:cNvSpPr>
            <a:spLocks noGrp="1"/>
          </p:cNvSpPr>
          <p:nvPr>
            <p:ph type="body" sz="quarter" idx="10"/>
          </p:nvPr>
        </p:nvSpPr>
        <p:spPr>
          <a:xfrm>
            <a:off x="6742955" y="1434219"/>
            <a:ext cx="4898365" cy="386260"/>
          </a:xfrm>
          <a:prstGeom prst="rect">
            <a:avLst/>
          </a:prstGeom>
        </p:spPr>
        <p:txBody>
          <a:bodyPr>
            <a:spAutoFit/>
          </a:bodyPr>
          <a:lstStyle>
            <a:lvl1pPr marL="0" indent="0">
              <a:buFontTx/>
              <a:buNone/>
              <a:defRPr lang="en-GB" sz="1910" b="1" i="0" spc="-85" dirty="0">
                <a:solidFill>
                  <a:schemeClr val="bg1"/>
                </a:solidFill>
                <a:latin typeface="Poppins"/>
                <a:ea typeface="+mj-ea"/>
                <a:cs typeface="Poppins"/>
              </a:defRPr>
            </a:lvl1pPr>
            <a:lvl2pPr marL="277274" indent="0">
              <a:buFontTx/>
              <a:buNone/>
              <a:defRPr sz="2911" b="1">
                <a:latin typeface="Poppins" panose="00000500000000000000" pitchFamily="2" charset="0"/>
                <a:cs typeface="Poppins" panose="00000500000000000000" pitchFamily="2" charset="0"/>
              </a:defRPr>
            </a:lvl2pPr>
            <a:lvl3pPr marL="554547" indent="0">
              <a:buFontTx/>
              <a:buNone/>
              <a:defRPr sz="2911" b="1">
                <a:latin typeface="Poppins" panose="00000500000000000000" pitchFamily="2" charset="0"/>
                <a:cs typeface="Poppins" panose="00000500000000000000" pitchFamily="2" charset="0"/>
              </a:defRPr>
            </a:lvl3pPr>
            <a:lvl4pPr marL="831821" indent="0">
              <a:buFontTx/>
              <a:buNone/>
              <a:defRPr sz="2911" b="1">
                <a:latin typeface="Poppins" panose="00000500000000000000" pitchFamily="2" charset="0"/>
                <a:cs typeface="Poppins" panose="00000500000000000000" pitchFamily="2" charset="0"/>
              </a:defRPr>
            </a:lvl4pPr>
            <a:lvl5pPr marL="1109095" indent="0">
              <a:buFontTx/>
              <a:buNone/>
              <a:defRPr sz="2911" b="1">
                <a:latin typeface="Poppins" panose="00000500000000000000" pitchFamily="2" charset="0"/>
                <a:cs typeface="Poppins" panose="00000500000000000000" pitchFamily="2" charset="0"/>
              </a:defRPr>
            </a:lvl5pPr>
          </a:lstStyle>
          <a:p>
            <a:pPr lvl="0"/>
            <a:r>
              <a:rPr lang="en-US"/>
              <a:t>Click to edit</a:t>
            </a:r>
            <a:endParaRPr lang="en-GB"/>
          </a:p>
        </p:txBody>
      </p:sp>
      <p:sp>
        <p:nvSpPr>
          <p:cNvPr id="9" name="Text Placeholder 7">
            <a:extLst>
              <a:ext uri="{FF2B5EF4-FFF2-40B4-BE49-F238E27FC236}">
                <a16:creationId xmlns:a16="http://schemas.microsoft.com/office/drawing/2014/main" id="{3E08BF0D-8E18-FE91-37DC-F716665A64CF}"/>
              </a:ext>
            </a:extLst>
          </p:cNvPr>
          <p:cNvSpPr>
            <a:spLocks noGrp="1"/>
          </p:cNvSpPr>
          <p:nvPr>
            <p:ph type="body" sz="quarter" idx="11"/>
          </p:nvPr>
        </p:nvSpPr>
        <p:spPr>
          <a:xfrm>
            <a:off x="6742955" y="2102656"/>
            <a:ext cx="4898365" cy="386260"/>
          </a:xfrm>
          <a:prstGeom prst="rect">
            <a:avLst/>
          </a:prstGeom>
        </p:spPr>
        <p:txBody>
          <a:bodyPr>
            <a:spAutoFit/>
          </a:bodyPr>
          <a:lstStyle>
            <a:lvl1pPr marL="0" indent="0">
              <a:buFontTx/>
              <a:buNone/>
              <a:defRPr lang="en-US" sz="1910" b="1" i="0" spc="-85" dirty="0">
                <a:solidFill>
                  <a:schemeClr val="bg1"/>
                </a:solidFill>
                <a:latin typeface="Poppins"/>
                <a:ea typeface="+mj-ea"/>
                <a:cs typeface="Poppins"/>
              </a:defRPr>
            </a:lvl1pPr>
            <a:lvl2pPr marL="277274" indent="0">
              <a:buFontTx/>
              <a:buNone/>
              <a:defRPr sz="2911" b="1">
                <a:latin typeface="Poppins" panose="00000500000000000000" pitchFamily="2" charset="0"/>
                <a:cs typeface="Poppins" panose="00000500000000000000" pitchFamily="2" charset="0"/>
              </a:defRPr>
            </a:lvl2pPr>
            <a:lvl3pPr marL="554547" indent="0">
              <a:buFontTx/>
              <a:buNone/>
              <a:defRPr sz="2911" b="1">
                <a:latin typeface="Poppins" panose="00000500000000000000" pitchFamily="2" charset="0"/>
                <a:cs typeface="Poppins" panose="00000500000000000000" pitchFamily="2" charset="0"/>
              </a:defRPr>
            </a:lvl3pPr>
            <a:lvl4pPr marL="831821" indent="0">
              <a:buFontTx/>
              <a:buNone/>
              <a:defRPr sz="2911" b="1">
                <a:latin typeface="Poppins" panose="00000500000000000000" pitchFamily="2" charset="0"/>
                <a:cs typeface="Poppins" panose="00000500000000000000" pitchFamily="2" charset="0"/>
              </a:defRPr>
            </a:lvl4pPr>
            <a:lvl5pPr marL="1109095" indent="0">
              <a:buFontTx/>
              <a:buNone/>
              <a:defRPr sz="2911" b="1">
                <a:latin typeface="Poppins" panose="00000500000000000000" pitchFamily="2" charset="0"/>
                <a:cs typeface="Poppins" panose="00000500000000000000" pitchFamily="2" charset="0"/>
              </a:defRPr>
            </a:lvl5pPr>
          </a:lstStyle>
          <a:p>
            <a:pPr lvl="0"/>
            <a:r>
              <a:rPr lang="en-US"/>
              <a:t>Click to edit</a:t>
            </a:r>
            <a:endParaRPr lang="en-GB"/>
          </a:p>
        </p:txBody>
      </p:sp>
      <p:sp>
        <p:nvSpPr>
          <p:cNvPr id="10" name="Text Placeholder 7">
            <a:extLst>
              <a:ext uri="{FF2B5EF4-FFF2-40B4-BE49-F238E27FC236}">
                <a16:creationId xmlns:a16="http://schemas.microsoft.com/office/drawing/2014/main" id="{A67CD294-D819-5D44-3DCD-A8E8389E1513}"/>
              </a:ext>
            </a:extLst>
          </p:cNvPr>
          <p:cNvSpPr>
            <a:spLocks noGrp="1"/>
          </p:cNvSpPr>
          <p:nvPr>
            <p:ph type="body" sz="quarter" idx="12"/>
          </p:nvPr>
        </p:nvSpPr>
        <p:spPr>
          <a:xfrm>
            <a:off x="6742955" y="2749564"/>
            <a:ext cx="4898365" cy="386260"/>
          </a:xfrm>
          <a:prstGeom prst="rect">
            <a:avLst/>
          </a:prstGeom>
        </p:spPr>
        <p:txBody>
          <a:bodyPr>
            <a:spAutoFit/>
          </a:bodyPr>
          <a:lstStyle>
            <a:lvl1pPr>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11" name="Text Placeholder 7">
            <a:extLst>
              <a:ext uri="{FF2B5EF4-FFF2-40B4-BE49-F238E27FC236}">
                <a16:creationId xmlns:a16="http://schemas.microsoft.com/office/drawing/2014/main" id="{5494F357-E4B3-4E22-AEE4-38D6FA499D05}"/>
              </a:ext>
            </a:extLst>
          </p:cNvPr>
          <p:cNvSpPr>
            <a:spLocks noGrp="1"/>
          </p:cNvSpPr>
          <p:nvPr>
            <p:ph type="body" sz="quarter" idx="13"/>
          </p:nvPr>
        </p:nvSpPr>
        <p:spPr>
          <a:xfrm>
            <a:off x="6742955" y="3389297"/>
            <a:ext cx="4898365" cy="386260"/>
          </a:xfrm>
          <a:prstGeom prst="rect">
            <a:avLst/>
          </a:prstGeom>
        </p:spPr>
        <p:txBody>
          <a:bodyPr>
            <a:spAutoFit/>
          </a:bodyPr>
          <a:lstStyle>
            <a:lvl1pPr>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12" name="Text Placeholder 7">
            <a:extLst>
              <a:ext uri="{FF2B5EF4-FFF2-40B4-BE49-F238E27FC236}">
                <a16:creationId xmlns:a16="http://schemas.microsoft.com/office/drawing/2014/main" id="{5D13DB95-36A5-2657-F898-94B0877B2D47}"/>
              </a:ext>
            </a:extLst>
          </p:cNvPr>
          <p:cNvSpPr>
            <a:spLocks noGrp="1"/>
          </p:cNvSpPr>
          <p:nvPr>
            <p:ph type="body" sz="quarter" idx="14"/>
          </p:nvPr>
        </p:nvSpPr>
        <p:spPr>
          <a:xfrm>
            <a:off x="6742955" y="4029029"/>
            <a:ext cx="4898365" cy="386260"/>
          </a:xfrm>
          <a:prstGeom prst="rect">
            <a:avLst/>
          </a:prstGeom>
        </p:spPr>
        <p:txBody>
          <a:bodyPr>
            <a:spAutoFit/>
          </a:bodyPr>
          <a:lstStyle>
            <a:lvl1pPr>
              <a:tabLst>
                <a:tab pos="56803" algn="l"/>
              </a:tabLst>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13" name="Text Placeholder 7">
            <a:extLst>
              <a:ext uri="{FF2B5EF4-FFF2-40B4-BE49-F238E27FC236}">
                <a16:creationId xmlns:a16="http://schemas.microsoft.com/office/drawing/2014/main" id="{819A6598-6616-8CBF-C893-9F0BE9AEF3DD}"/>
              </a:ext>
            </a:extLst>
          </p:cNvPr>
          <p:cNvSpPr>
            <a:spLocks noGrp="1"/>
          </p:cNvSpPr>
          <p:nvPr>
            <p:ph type="body" sz="quarter" idx="15"/>
          </p:nvPr>
        </p:nvSpPr>
        <p:spPr>
          <a:xfrm>
            <a:off x="6742955" y="4668762"/>
            <a:ext cx="4898365" cy="386260"/>
          </a:xfrm>
          <a:prstGeom prst="rect">
            <a:avLst/>
          </a:prstGeom>
        </p:spPr>
        <p:txBody>
          <a:bodyPr>
            <a:spAutoFit/>
          </a:bodyPr>
          <a:lstStyle>
            <a:lvl1pPr marL="0" indent="0">
              <a:buFontTx/>
              <a:buNone/>
              <a:defRPr lang="en-US" sz="1910" b="1" i="0" spc="-85" dirty="0">
                <a:solidFill>
                  <a:schemeClr val="bg1"/>
                </a:solidFill>
                <a:latin typeface="Poppins"/>
                <a:ea typeface="+mj-ea"/>
                <a:cs typeface="Poppins"/>
              </a:defRPr>
            </a:lvl1pPr>
            <a:lvl2pPr marL="277274" indent="0">
              <a:buFontTx/>
              <a:buNone/>
              <a:defRPr sz="2911" b="1">
                <a:latin typeface="Poppins" panose="00000500000000000000" pitchFamily="2" charset="0"/>
                <a:cs typeface="Poppins" panose="00000500000000000000" pitchFamily="2" charset="0"/>
              </a:defRPr>
            </a:lvl2pPr>
            <a:lvl3pPr marL="554547" indent="0">
              <a:buFontTx/>
              <a:buNone/>
              <a:defRPr sz="2911" b="1">
                <a:latin typeface="Poppins" panose="00000500000000000000" pitchFamily="2" charset="0"/>
                <a:cs typeface="Poppins" panose="00000500000000000000" pitchFamily="2" charset="0"/>
              </a:defRPr>
            </a:lvl3pPr>
            <a:lvl4pPr marL="831821" indent="0">
              <a:buFontTx/>
              <a:buNone/>
              <a:defRPr sz="2911" b="1">
                <a:latin typeface="Poppins" panose="00000500000000000000" pitchFamily="2" charset="0"/>
                <a:cs typeface="Poppins" panose="00000500000000000000" pitchFamily="2" charset="0"/>
              </a:defRPr>
            </a:lvl4pPr>
            <a:lvl5pPr marL="1109095" indent="0">
              <a:buFontTx/>
              <a:buNone/>
              <a:defRPr sz="2911" b="1">
                <a:latin typeface="Poppins" panose="00000500000000000000" pitchFamily="2" charset="0"/>
                <a:cs typeface="Poppins" panose="00000500000000000000" pitchFamily="2" charset="0"/>
              </a:defRPr>
            </a:lvl5pPr>
          </a:lstStyle>
          <a:p>
            <a:pPr lvl="0"/>
            <a:r>
              <a:rPr lang="en-US"/>
              <a:t>Click to edit</a:t>
            </a:r>
            <a:endParaRPr lang="en-GB"/>
          </a:p>
        </p:txBody>
      </p:sp>
      <p:sp>
        <p:nvSpPr>
          <p:cNvPr id="18" name="Chart Placeholder 17">
            <a:extLst>
              <a:ext uri="{FF2B5EF4-FFF2-40B4-BE49-F238E27FC236}">
                <a16:creationId xmlns:a16="http://schemas.microsoft.com/office/drawing/2014/main" id="{912FCA66-8604-9CC7-1B88-398DF09BF51B}"/>
              </a:ext>
            </a:extLst>
          </p:cNvPr>
          <p:cNvSpPr>
            <a:spLocks noGrp="1"/>
          </p:cNvSpPr>
          <p:nvPr>
            <p:ph type="chart" sz="quarter" idx="33"/>
          </p:nvPr>
        </p:nvSpPr>
        <p:spPr>
          <a:xfrm>
            <a:off x="458259" y="1751597"/>
            <a:ext cx="2461836" cy="4066282"/>
          </a:xfrm>
          <a:prstGeom prst="rect">
            <a:avLst/>
          </a:prstGeom>
        </p:spPr>
        <p:txBody>
          <a:bodyPr/>
          <a:lstStyle>
            <a:lvl1pPr marL="0" indent="0">
              <a:buFontTx/>
              <a:buNone/>
              <a:defRPr/>
            </a:lvl1pPr>
          </a:lstStyle>
          <a:p>
            <a:endParaRPr lang="en-GB"/>
          </a:p>
        </p:txBody>
      </p:sp>
      <p:sp>
        <p:nvSpPr>
          <p:cNvPr id="19" name="Chart Placeholder 17">
            <a:extLst>
              <a:ext uri="{FF2B5EF4-FFF2-40B4-BE49-F238E27FC236}">
                <a16:creationId xmlns:a16="http://schemas.microsoft.com/office/drawing/2014/main" id="{E14D4ECA-B7BD-87A0-E339-97668CE3C16D}"/>
              </a:ext>
            </a:extLst>
          </p:cNvPr>
          <p:cNvSpPr>
            <a:spLocks noGrp="1"/>
          </p:cNvSpPr>
          <p:nvPr>
            <p:ph type="chart" sz="quarter" idx="34"/>
          </p:nvPr>
        </p:nvSpPr>
        <p:spPr>
          <a:xfrm>
            <a:off x="3125844" y="1751597"/>
            <a:ext cx="2461836" cy="4066282"/>
          </a:xfrm>
          <a:prstGeom prst="rect">
            <a:avLst/>
          </a:prstGeom>
        </p:spPr>
        <p:txBody>
          <a:bodyPr/>
          <a:lstStyle>
            <a:lvl1pPr marL="0" indent="0">
              <a:buFontTx/>
              <a:buNone/>
              <a:defRPr/>
            </a:lvl1pPr>
          </a:lstStyle>
          <a:p>
            <a:endParaRPr lang="en-GB"/>
          </a:p>
        </p:txBody>
      </p:sp>
      <p:sp>
        <p:nvSpPr>
          <p:cNvPr id="6" name="Text Placeholder 30">
            <a:extLst>
              <a:ext uri="{FF2B5EF4-FFF2-40B4-BE49-F238E27FC236}">
                <a16:creationId xmlns:a16="http://schemas.microsoft.com/office/drawing/2014/main" id="{4C1FD6D4-C8C5-3194-01A5-E01C771A7207}"/>
              </a:ext>
            </a:extLst>
          </p:cNvPr>
          <p:cNvSpPr>
            <a:spLocks noGrp="1"/>
          </p:cNvSpPr>
          <p:nvPr>
            <p:ph type="body" sz="quarter" idx="35" hasCustomPrompt="1"/>
          </p:nvPr>
        </p:nvSpPr>
        <p:spPr>
          <a:xfrm>
            <a:off x="578548" y="379288"/>
            <a:ext cx="5105993" cy="799642"/>
          </a:xfrm>
          <a:prstGeom prst="rect">
            <a:avLst/>
          </a:prstGeom>
        </p:spPr>
        <p:txBody>
          <a:bodyPr vert="horz" wrap="square" lIns="0" tIns="11430" rIns="0" bIns="0" rtlCol="0">
            <a:spAutoFit/>
          </a:bodyPr>
          <a:lstStyle>
            <a:lvl1pPr>
              <a:lnSpc>
                <a:spcPct val="90000"/>
              </a:lnSpc>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 name="Holder 6">
            <a:extLst>
              <a:ext uri="{FF2B5EF4-FFF2-40B4-BE49-F238E27FC236}">
                <a16:creationId xmlns:a16="http://schemas.microsoft.com/office/drawing/2014/main" id="{E4D9B969-1F1C-E979-F6E3-3E38B871745F}"/>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pic>
        <p:nvPicPr>
          <p:cNvPr id="7" name="Picture 6">
            <a:extLst>
              <a:ext uri="{FF2B5EF4-FFF2-40B4-BE49-F238E27FC236}">
                <a16:creationId xmlns:a16="http://schemas.microsoft.com/office/drawing/2014/main" id="{F5CE5CFF-1E78-E7EB-79FC-4772847DBC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192687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 Split Tabl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7128F0-FE00-4EFC-D7D7-54C73A03C212}"/>
              </a:ext>
            </a:extLst>
          </p:cNvPr>
          <p:cNvSpPr>
            <a:spLocks/>
          </p:cNvSpPr>
          <p:nvPr userDrawn="1"/>
        </p:nvSpPr>
        <p:spPr>
          <a:xfrm>
            <a:off x="0" y="-7176"/>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 name="Text Placeholder 7">
            <a:extLst>
              <a:ext uri="{FF2B5EF4-FFF2-40B4-BE49-F238E27FC236}">
                <a16:creationId xmlns:a16="http://schemas.microsoft.com/office/drawing/2014/main" id="{372C264C-4905-C873-54D5-21B4AEA00CE0}"/>
              </a:ext>
            </a:extLst>
          </p:cNvPr>
          <p:cNvSpPr>
            <a:spLocks noGrp="1"/>
          </p:cNvSpPr>
          <p:nvPr>
            <p:ph type="body" sz="quarter" idx="10"/>
          </p:nvPr>
        </p:nvSpPr>
        <p:spPr>
          <a:xfrm>
            <a:off x="6742955" y="1349652"/>
            <a:ext cx="4898365" cy="386260"/>
          </a:xfrm>
          <a:prstGeom prst="rect">
            <a:avLst/>
          </a:prstGeom>
        </p:spPr>
        <p:txBody>
          <a:bodyPr>
            <a:spAutoFit/>
          </a:bodyPr>
          <a:lstStyle>
            <a:lvl1pPr>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9" name="Text Placeholder 7">
            <a:extLst>
              <a:ext uri="{FF2B5EF4-FFF2-40B4-BE49-F238E27FC236}">
                <a16:creationId xmlns:a16="http://schemas.microsoft.com/office/drawing/2014/main" id="{3E08BF0D-8E18-FE91-37DC-F716665A64CF}"/>
              </a:ext>
            </a:extLst>
          </p:cNvPr>
          <p:cNvSpPr>
            <a:spLocks noGrp="1"/>
          </p:cNvSpPr>
          <p:nvPr>
            <p:ph type="body" sz="quarter" idx="11"/>
          </p:nvPr>
        </p:nvSpPr>
        <p:spPr>
          <a:xfrm>
            <a:off x="6742955" y="2018088"/>
            <a:ext cx="4898365" cy="386260"/>
          </a:xfrm>
          <a:prstGeom prst="rect">
            <a:avLst/>
          </a:prstGeom>
        </p:spPr>
        <p:txBody>
          <a:bodyPr>
            <a:spAutoFit/>
          </a:bodyPr>
          <a:lstStyle>
            <a:lvl1pPr marL="0" indent="0">
              <a:buFontTx/>
              <a:buNone/>
              <a:defRPr lang="en-US" sz="1910" b="1" i="0" spc="-85" dirty="0">
                <a:solidFill>
                  <a:schemeClr val="bg1"/>
                </a:solidFill>
                <a:latin typeface="Poppins"/>
                <a:ea typeface="+mj-ea"/>
                <a:cs typeface="Poppins"/>
              </a:defRPr>
            </a:lvl1pPr>
            <a:lvl2pPr marL="277274" indent="0">
              <a:buFontTx/>
              <a:buNone/>
              <a:defRPr sz="2911" b="1">
                <a:latin typeface="Poppins" panose="00000500000000000000" pitchFamily="2" charset="0"/>
                <a:cs typeface="Poppins" panose="00000500000000000000" pitchFamily="2" charset="0"/>
              </a:defRPr>
            </a:lvl2pPr>
            <a:lvl3pPr marL="554547" indent="0">
              <a:buFontTx/>
              <a:buNone/>
              <a:defRPr sz="2911" b="1">
                <a:latin typeface="Poppins" panose="00000500000000000000" pitchFamily="2" charset="0"/>
                <a:cs typeface="Poppins" panose="00000500000000000000" pitchFamily="2" charset="0"/>
              </a:defRPr>
            </a:lvl3pPr>
            <a:lvl4pPr marL="831821" indent="0">
              <a:buFontTx/>
              <a:buNone/>
              <a:defRPr sz="2911" b="1">
                <a:latin typeface="Poppins" panose="00000500000000000000" pitchFamily="2" charset="0"/>
                <a:cs typeface="Poppins" panose="00000500000000000000" pitchFamily="2" charset="0"/>
              </a:defRPr>
            </a:lvl4pPr>
            <a:lvl5pPr marL="1109095" indent="0">
              <a:buFontTx/>
              <a:buNone/>
              <a:defRPr sz="2911" b="1">
                <a:latin typeface="Poppins" panose="00000500000000000000" pitchFamily="2" charset="0"/>
                <a:cs typeface="Poppins" panose="00000500000000000000" pitchFamily="2" charset="0"/>
              </a:defRPr>
            </a:lvl5pPr>
          </a:lstStyle>
          <a:p>
            <a:pPr lvl="0"/>
            <a:r>
              <a:rPr lang="en-US"/>
              <a:t>Click to edit</a:t>
            </a:r>
            <a:endParaRPr lang="en-GB"/>
          </a:p>
        </p:txBody>
      </p:sp>
      <p:sp>
        <p:nvSpPr>
          <p:cNvPr id="10" name="Text Placeholder 7">
            <a:extLst>
              <a:ext uri="{FF2B5EF4-FFF2-40B4-BE49-F238E27FC236}">
                <a16:creationId xmlns:a16="http://schemas.microsoft.com/office/drawing/2014/main" id="{A67CD294-D819-5D44-3DCD-A8E8389E1513}"/>
              </a:ext>
            </a:extLst>
          </p:cNvPr>
          <p:cNvSpPr>
            <a:spLocks noGrp="1"/>
          </p:cNvSpPr>
          <p:nvPr>
            <p:ph type="body" sz="quarter" idx="12"/>
          </p:nvPr>
        </p:nvSpPr>
        <p:spPr>
          <a:xfrm>
            <a:off x="6742955" y="2664997"/>
            <a:ext cx="4898365" cy="386260"/>
          </a:xfrm>
          <a:prstGeom prst="rect">
            <a:avLst/>
          </a:prstGeom>
        </p:spPr>
        <p:txBody>
          <a:bodyPr>
            <a:spAutoFit/>
          </a:bodyPr>
          <a:lstStyle>
            <a:lvl1pPr>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11" name="Text Placeholder 7">
            <a:extLst>
              <a:ext uri="{FF2B5EF4-FFF2-40B4-BE49-F238E27FC236}">
                <a16:creationId xmlns:a16="http://schemas.microsoft.com/office/drawing/2014/main" id="{5494F357-E4B3-4E22-AEE4-38D6FA499D05}"/>
              </a:ext>
            </a:extLst>
          </p:cNvPr>
          <p:cNvSpPr>
            <a:spLocks noGrp="1"/>
          </p:cNvSpPr>
          <p:nvPr>
            <p:ph type="body" sz="quarter" idx="13"/>
          </p:nvPr>
        </p:nvSpPr>
        <p:spPr>
          <a:xfrm>
            <a:off x="6742955" y="3304729"/>
            <a:ext cx="4898365" cy="386260"/>
          </a:xfrm>
          <a:prstGeom prst="rect">
            <a:avLst/>
          </a:prstGeom>
        </p:spPr>
        <p:txBody>
          <a:bodyPr>
            <a:spAutoFit/>
          </a:bodyPr>
          <a:lstStyle>
            <a:lvl1pPr>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12" name="Text Placeholder 7">
            <a:extLst>
              <a:ext uri="{FF2B5EF4-FFF2-40B4-BE49-F238E27FC236}">
                <a16:creationId xmlns:a16="http://schemas.microsoft.com/office/drawing/2014/main" id="{5D13DB95-36A5-2657-F898-94B0877B2D47}"/>
              </a:ext>
            </a:extLst>
          </p:cNvPr>
          <p:cNvSpPr>
            <a:spLocks noGrp="1"/>
          </p:cNvSpPr>
          <p:nvPr>
            <p:ph type="body" sz="quarter" idx="14"/>
          </p:nvPr>
        </p:nvSpPr>
        <p:spPr>
          <a:xfrm>
            <a:off x="6742955" y="3944462"/>
            <a:ext cx="4898365" cy="386260"/>
          </a:xfrm>
          <a:prstGeom prst="rect">
            <a:avLst/>
          </a:prstGeom>
        </p:spPr>
        <p:txBody>
          <a:bodyPr>
            <a:spAutoFit/>
          </a:bodyPr>
          <a:lstStyle>
            <a:lvl1pPr>
              <a:defRPr lang="en-GB" sz="1910" b="1" i="0" spc="-85" dirty="0">
                <a:solidFill>
                  <a:schemeClr val="bg1"/>
                </a:solidFill>
                <a:latin typeface="Poppins"/>
                <a:ea typeface="+mj-ea"/>
                <a:cs typeface="Poppins"/>
              </a:defRPr>
            </a:lvl1pPr>
          </a:lstStyle>
          <a:p>
            <a:pPr lvl="0" indent="0">
              <a:buFontTx/>
              <a:buNone/>
            </a:pPr>
            <a:r>
              <a:rPr lang="en-US"/>
              <a:t>Click to edit</a:t>
            </a:r>
            <a:endParaRPr lang="en-GB"/>
          </a:p>
        </p:txBody>
      </p:sp>
      <p:sp>
        <p:nvSpPr>
          <p:cNvPr id="13" name="Text Placeholder 7">
            <a:extLst>
              <a:ext uri="{FF2B5EF4-FFF2-40B4-BE49-F238E27FC236}">
                <a16:creationId xmlns:a16="http://schemas.microsoft.com/office/drawing/2014/main" id="{819A6598-6616-8CBF-C893-9F0BE9AEF3DD}"/>
              </a:ext>
            </a:extLst>
          </p:cNvPr>
          <p:cNvSpPr>
            <a:spLocks noGrp="1"/>
          </p:cNvSpPr>
          <p:nvPr>
            <p:ph type="body" sz="quarter" idx="15"/>
          </p:nvPr>
        </p:nvSpPr>
        <p:spPr>
          <a:xfrm>
            <a:off x="6742955" y="4584194"/>
            <a:ext cx="4898365" cy="386260"/>
          </a:xfrm>
          <a:prstGeom prst="rect">
            <a:avLst/>
          </a:prstGeom>
        </p:spPr>
        <p:txBody>
          <a:bodyPr>
            <a:spAutoFit/>
          </a:bodyPr>
          <a:lstStyle>
            <a:lvl1pPr marL="0" indent="0">
              <a:buFontTx/>
              <a:buNone/>
              <a:defRPr lang="en-US" sz="1910" b="1" i="0" spc="-85" dirty="0">
                <a:solidFill>
                  <a:schemeClr val="bg1"/>
                </a:solidFill>
                <a:latin typeface="Poppins"/>
                <a:ea typeface="+mj-ea"/>
                <a:cs typeface="Poppins"/>
              </a:defRPr>
            </a:lvl1pPr>
            <a:lvl2pPr marL="277274" indent="0">
              <a:buFontTx/>
              <a:buNone/>
              <a:defRPr sz="2911" b="1">
                <a:latin typeface="Poppins" panose="00000500000000000000" pitchFamily="2" charset="0"/>
                <a:cs typeface="Poppins" panose="00000500000000000000" pitchFamily="2" charset="0"/>
              </a:defRPr>
            </a:lvl2pPr>
            <a:lvl3pPr marL="554547" indent="0">
              <a:buFontTx/>
              <a:buNone/>
              <a:defRPr sz="2911" b="1">
                <a:latin typeface="Poppins" panose="00000500000000000000" pitchFamily="2" charset="0"/>
                <a:cs typeface="Poppins" panose="00000500000000000000" pitchFamily="2" charset="0"/>
              </a:defRPr>
            </a:lvl3pPr>
            <a:lvl4pPr marL="831821" indent="0">
              <a:buFontTx/>
              <a:buNone/>
              <a:defRPr sz="2911" b="1">
                <a:latin typeface="Poppins" panose="00000500000000000000" pitchFamily="2" charset="0"/>
                <a:cs typeface="Poppins" panose="00000500000000000000" pitchFamily="2" charset="0"/>
              </a:defRPr>
            </a:lvl4pPr>
            <a:lvl5pPr marL="1109095" indent="0">
              <a:buFontTx/>
              <a:buNone/>
              <a:defRPr sz="2911" b="1">
                <a:latin typeface="Poppins" panose="00000500000000000000" pitchFamily="2" charset="0"/>
                <a:cs typeface="Poppins" panose="00000500000000000000" pitchFamily="2" charset="0"/>
              </a:defRPr>
            </a:lvl5pPr>
          </a:lstStyle>
          <a:p>
            <a:pPr lvl="0"/>
            <a:r>
              <a:rPr lang="en-US"/>
              <a:t>Click to edit</a:t>
            </a:r>
            <a:endParaRPr lang="en-GB"/>
          </a:p>
        </p:txBody>
      </p:sp>
      <p:sp>
        <p:nvSpPr>
          <p:cNvPr id="18" name="Chart Placeholder 17">
            <a:extLst>
              <a:ext uri="{FF2B5EF4-FFF2-40B4-BE49-F238E27FC236}">
                <a16:creationId xmlns:a16="http://schemas.microsoft.com/office/drawing/2014/main" id="{912FCA66-8604-9CC7-1B88-398DF09BF51B}"/>
              </a:ext>
            </a:extLst>
          </p:cNvPr>
          <p:cNvSpPr>
            <a:spLocks noGrp="1"/>
          </p:cNvSpPr>
          <p:nvPr>
            <p:ph type="chart" sz="quarter" idx="33"/>
          </p:nvPr>
        </p:nvSpPr>
        <p:spPr>
          <a:xfrm>
            <a:off x="596894" y="3923361"/>
            <a:ext cx="5129419" cy="1894518"/>
          </a:xfrm>
          <a:prstGeom prst="rect">
            <a:avLst/>
          </a:prstGeom>
        </p:spPr>
        <p:txBody>
          <a:bodyPr/>
          <a:lstStyle>
            <a:lvl1pPr marL="0" indent="0">
              <a:buFontTx/>
              <a:buNone/>
              <a:defRPr/>
            </a:lvl1pPr>
          </a:lstStyle>
          <a:p>
            <a:endParaRPr lang="en-GB"/>
          </a:p>
        </p:txBody>
      </p:sp>
      <p:sp>
        <p:nvSpPr>
          <p:cNvPr id="6" name="Text Placeholder 30">
            <a:extLst>
              <a:ext uri="{FF2B5EF4-FFF2-40B4-BE49-F238E27FC236}">
                <a16:creationId xmlns:a16="http://schemas.microsoft.com/office/drawing/2014/main" id="{4C1FD6D4-C8C5-3194-01A5-E01C771A7207}"/>
              </a:ext>
            </a:extLst>
          </p:cNvPr>
          <p:cNvSpPr>
            <a:spLocks noGrp="1"/>
          </p:cNvSpPr>
          <p:nvPr>
            <p:ph type="body" sz="quarter" idx="35" hasCustomPrompt="1"/>
          </p:nvPr>
        </p:nvSpPr>
        <p:spPr>
          <a:xfrm>
            <a:off x="578548" y="379288"/>
            <a:ext cx="5105993" cy="799642"/>
          </a:xfrm>
          <a:prstGeom prst="rect">
            <a:avLst/>
          </a:prstGeom>
        </p:spPr>
        <p:txBody>
          <a:bodyPr vert="horz" wrap="square" lIns="0" tIns="11430" rIns="0" bIns="0" rtlCol="0">
            <a:spAutoFit/>
          </a:bodyPr>
          <a:lstStyle>
            <a:lvl1pPr>
              <a:defRPr lang="en-US" sz="2335" b="1" spc="-45" smtClean="0">
                <a:solidFill>
                  <a:srgbClr val="282828"/>
                </a:solidFill>
                <a:latin typeface="Poppins" panose="00000500000000000000" pitchFamily="2" charset="0"/>
                <a:ea typeface="+mj-ea"/>
                <a:cs typeface="Poppins" panose="00000500000000000000" pitchFamily="2" charset="0"/>
              </a:defRPr>
            </a:lvl1pPr>
            <a:lvl2pPr>
              <a:defRPr lang="en-US" smtClean="0"/>
            </a:lvl2pPr>
            <a:lvl3pPr>
              <a:defRPr lang="en-US" smtClean="0"/>
            </a:lvl3pPr>
            <a:lvl4pPr>
              <a:defRPr lang="en-US" smtClean="0"/>
            </a:lvl4pPr>
            <a:lvl5pPr>
              <a:defRPr lang="en-GB"/>
            </a:lvl5pPr>
          </a:lstStyle>
          <a:p>
            <a:pPr marL="7702" marR="3081" lvl="0">
              <a:lnSpc>
                <a:spcPct val="111800"/>
              </a:lnSpc>
              <a:spcBef>
                <a:spcPts val="55"/>
              </a:spcBef>
            </a:pPr>
            <a:r>
              <a:rPr lang="en-US"/>
              <a:t>Click to edit Master </a:t>
            </a:r>
            <a:br>
              <a:rPr lang="en-US"/>
            </a:br>
            <a:r>
              <a:rPr lang="en-US"/>
              <a:t>text styles</a:t>
            </a:r>
            <a:endParaRPr lang="en-GB"/>
          </a:p>
        </p:txBody>
      </p:sp>
      <p:sp>
        <p:nvSpPr>
          <p:cNvPr id="3" name="Table Placeholder 28">
            <a:extLst>
              <a:ext uri="{FF2B5EF4-FFF2-40B4-BE49-F238E27FC236}">
                <a16:creationId xmlns:a16="http://schemas.microsoft.com/office/drawing/2014/main" id="{44D24C48-8DA4-6659-3BF1-A3B9150ECD4A}"/>
              </a:ext>
            </a:extLst>
          </p:cNvPr>
          <p:cNvSpPr>
            <a:spLocks noGrp="1"/>
          </p:cNvSpPr>
          <p:nvPr>
            <p:ph type="tbl" sz="quarter" idx="32"/>
          </p:nvPr>
        </p:nvSpPr>
        <p:spPr>
          <a:xfrm>
            <a:off x="584640" y="1402588"/>
            <a:ext cx="5109203" cy="2263246"/>
          </a:xfrm>
          <a:prstGeom prst="rect">
            <a:avLst/>
          </a:prstGeom>
        </p:spPr>
        <p:txBody>
          <a:bodyPr/>
          <a:lstStyle>
            <a:lvl1pPr marL="0" indent="0">
              <a:buFontTx/>
              <a:buNone/>
              <a:defRPr/>
            </a:lvl1pPr>
          </a:lstStyle>
          <a:p>
            <a:endParaRPr lang="en-GB"/>
          </a:p>
        </p:txBody>
      </p:sp>
      <p:sp>
        <p:nvSpPr>
          <p:cNvPr id="2" name="Holder 6">
            <a:extLst>
              <a:ext uri="{FF2B5EF4-FFF2-40B4-BE49-F238E27FC236}">
                <a16:creationId xmlns:a16="http://schemas.microsoft.com/office/drawing/2014/main" id="{8595329D-E357-5A2F-71BF-7701904AA999}"/>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3814986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bg bwMode="auto">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22F0EE-6704-8EE3-E701-C9908FC238FB}"/>
              </a:ext>
            </a:extLst>
          </p:cNvPr>
          <p:cNvSpPr/>
          <p:nvPr userDrawn="1"/>
        </p:nvSpPr>
        <p:spPr>
          <a:xfrm>
            <a:off x="2460542" y="1633134"/>
            <a:ext cx="7290269" cy="765813"/>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smtClean="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18" name="Rectangle 17">
            <a:extLst>
              <a:ext uri="{FF2B5EF4-FFF2-40B4-BE49-F238E27FC236}">
                <a16:creationId xmlns:a16="http://schemas.microsoft.com/office/drawing/2014/main" id="{7E320977-24CE-5FD2-305C-9CD256BA5702}"/>
              </a:ext>
            </a:extLst>
          </p:cNvPr>
          <p:cNvSpPr/>
          <p:nvPr userDrawn="1"/>
        </p:nvSpPr>
        <p:spPr>
          <a:xfrm>
            <a:off x="2461528" y="2571450"/>
            <a:ext cx="7289290"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Rectangle 18">
            <a:extLst>
              <a:ext uri="{FF2B5EF4-FFF2-40B4-BE49-F238E27FC236}">
                <a16:creationId xmlns:a16="http://schemas.microsoft.com/office/drawing/2014/main" id="{4B5A82AF-47A9-D81A-C745-27725A88F363}"/>
              </a:ext>
            </a:extLst>
          </p:cNvPr>
          <p:cNvSpPr/>
          <p:nvPr userDrawn="1"/>
        </p:nvSpPr>
        <p:spPr>
          <a:xfrm>
            <a:off x="2461528" y="3509821"/>
            <a:ext cx="7289290"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0" name="Rectangle 19">
            <a:extLst>
              <a:ext uri="{FF2B5EF4-FFF2-40B4-BE49-F238E27FC236}">
                <a16:creationId xmlns:a16="http://schemas.microsoft.com/office/drawing/2014/main" id="{52D11DAB-8414-91D9-76E4-E5124176DB85}"/>
              </a:ext>
            </a:extLst>
          </p:cNvPr>
          <p:cNvSpPr/>
          <p:nvPr userDrawn="1"/>
        </p:nvSpPr>
        <p:spPr>
          <a:xfrm>
            <a:off x="2461528" y="4448192"/>
            <a:ext cx="7289290"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2461528" y="5386562"/>
            <a:ext cx="7289290"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5" name="Text Placeholder 18">
            <a:extLst>
              <a:ext uri="{FF2B5EF4-FFF2-40B4-BE49-F238E27FC236}">
                <a16:creationId xmlns:a16="http://schemas.microsoft.com/office/drawing/2014/main" id="{A2BAEE72-05B9-E879-F87D-A399CE8576F9}"/>
              </a:ext>
            </a:extLst>
          </p:cNvPr>
          <p:cNvSpPr>
            <a:spLocks noGrp="1"/>
          </p:cNvSpPr>
          <p:nvPr>
            <p:ph type="body" sz="quarter" idx="16"/>
          </p:nvPr>
        </p:nvSpPr>
        <p:spPr>
          <a:xfrm>
            <a:off x="2692931" y="1867893"/>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6" name="Text Placeholder 18">
            <a:extLst>
              <a:ext uri="{FF2B5EF4-FFF2-40B4-BE49-F238E27FC236}">
                <a16:creationId xmlns:a16="http://schemas.microsoft.com/office/drawing/2014/main" id="{2D60CA80-EFBC-5A72-85F9-2C7201CEEF02}"/>
              </a:ext>
            </a:extLst>
          </p:cNvPr>
          <p:cNvSpPr>
            <a:spLocks noGrp="1"/>
          </p:cNvSpPr>
          <p:nvPr>
            <p:ph type="body" sz="quarter" idx="17"/>
          </p:nvPr>
        </p:nvSpPr>
        <p:spPr>
          <a:xfrm>
            <a:off x="2692930" y="2812004"/>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7" name="Text Placeholder 18">
            <a:extLst>
              <a:ext uri="{FF2B5EF4-FFF2-40B4-BE49-F238E27FC236}">
                <a16:creationId xmlns:a16="http://schemas.microsoft.com/office/drawing/2014/main" id="{8873B7D0-718E-B6EF-F0D6-C2569ECB7D6F}"/>
              </a:ext>
            </a:extLst>
          </p:cNvPr>
          <p:cNvSpPr>
            <a:spLocks noGrp="1"/>
          </p:cNvSpPr>
          <p:nvPr>
            <p:ph type="body" sz="quarter" idx="18"/>
          </p:nvPr>
        </p:nvSpPr>
        <p:spPr>
          <a:xfrm>
            <a:off x="2692929" y="3752391"/>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8" name="Text Placeholder 18">
            <a:extLst>
              <a:ext uri="{FF2B5EF4-FFF2-40B4-BE49-F238E27FC236}">
                <a16:creationId xmlns:a16="http://schemas.microsoft.com/office/drawing/2014/main" id="{A84F633F-F74F-966C-FA92-AEFE4C6FD8C5}"/>
              </a:ext>
            </a:extLst>
          </p:cNvPr>
          <p:cNvSpPr>
            <a:spLocks noGrp="1"/>
          </p:cNvSpPr>
          <p:nvPr>
            <p:ph type="body" sz="quarter" idx="19"/>
          </p:nvPr>
        </p:nvSpPr>
        <p:spPr>
          <a:xfrm>
            <a:off x="2692929" y="4690763"/>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9" name="Text Placeholder 18">
            <a:extLst>
              <a:ext uri="{FF2B5EF4-FFF2-40B4-BE49-F238E27FC236}">
                <a16:creationId xmlns:a16="http://schemas.microsoft.com/office/drawing/2014/main" id="{3752BC2F-71BB-4EF8-6834-6E3F984B05FE}"/>
              </a:ext>
            </a:extLst>
          </p:cNvPr>
          <p:cNvSpPr>
            <a:spLocks noGrp="1"/>
          </p:cNvSpPr>
          <p:nvPr>
            <p:ph type="body" sz="quarter" idx="20"/>
          </p:nvPr>
        </p:nvSpPr>
        <p:spPr>
          <a:xfrm>
            <a:off x="2692928" y="561957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pic>
        <p:nvPicPr>
          <p:cNvPr id="30" name="Picture 29">
            <a:extLst>
              <a:ext uri="{FF2B5EF4-FFF2-40B4-BE49-F238E27FC236}">
                <a16:creationId xmlns:a16="http://schemas.microsoft.com/office/drawing/2014/main" id="{A81EE5FB-69B0-9D7E-32F6-849AC554D21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3183357662"/>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bg bwMode="auto">
      <p:bgPr>
        <a:solidFill>
          <a:srgbClr val="28282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smtClean="0">
                <a:solidFill>
                  <a:schemeClr val="bg1"/>
                </a:solidFill>
                <a:latin typeface="Poppins"/>
                <a:ea typeface="+mj-ea"/>
                <a:cs typeface="Poppins"/>
              </a:defRPr>
            </a:lvl1pPr>
          </a:lstStyle>
          <a:p>
            <a:pPr lvl="0"/>
            <a:r>
              <a:rPr lang="en-GB"/>
              <a:t>Insert title here</a:t>
            </a:r>
          </a:p>
        </p:txBody>
      </p:sp>
      <p:sp>
        <p:nvSpPr>
          <p:cNvPr id="13" name="Rectangle 12">
            <a:extLst>
              <a:ext uri="{FF2B5EF4-FFF2-40B4-BE49-F238E27FC236}">
                <a16:creationId xmlns:a16="http://schemas.microsoft.com/office/drawing/2014/main" id="{F28BFFC4-DD30-8312-B898-E5F2BC15B139}"/>
              </a:ext>
            </a:extLst>
          </p:cNvPr>
          <p:cNvSpPr/>
          <p:nvPr userDrawn="1"/>
        </p:nvSpPr>
        <p:spPr>
          <a:xfrm>
            <a:off x="2461527" y="1633078"/>
            <a:ext cx="7268946" cy="784521"/>
          </a:xfrm>
          <a:prstGeom prst="rect">
            <a:avLst/>
          </a:prstGeom>
          <a:gradFill>
            <a:gsLst>
              <a:gs pos="0">
                <a:srgbClr val="00863B"/>
              </a:gs>
              <a:gs pos="50000">
                <a:srgbClr val="50A522"/>
              </a:gs>
              <a:gs pos="100000">
                <a:srgbClr val="BCC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8" name="Rectangle 17">
            <a:extLst>
              <a:ext uri="{FF2B5EF4-FFF2-40B4-BE49-F238E27FC236}">
                <a16:creationId xmlns:a16="http://schemas.microsoft.com/office/drawing/2014/main" id="{7E320977-24CE-5FD2-305C-9CD256BA5702}"/>
              </a:ext>
            </a:extLst>
          </p:cNvPr>
          <p:cNvSpPr/>
          <p:nvPr userDrawn="1"/>
        </p:nvSpPr>
        <p:spPr>
          <a:xfrm>
            <a:off x="2461528" y="2571450"/>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Rectangle 18">
            <a:extLst>
              <a:ext uri="{FF2B5EF4-FFF2-40B4-BE49-F238E27FC236}">
                <a16:creationId xmlns:a16="http://schemas.microsoft.com/office/drawing/2014/main" id="{4B5A82AF-47A9-D81A-C745-27725A88F363}"/>
              </a:ext>
            </a:extLst>
          </p:cNvPr>
          <p:cNvSpPr/>
          <p:nvPr userDrawn="1"/>
        </p:nvSpPr>
        <p:spPr>
          <a:xfrm>
            <a:off x="2461528" y="3509821"/>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0" name="Rectangle 19">
            <a:extLst>
              <a:ext uri="{FF2B5EF4-FFF2-40B4-BE49-F238E27FC236}">
                <a16:creationId xmlns:a16="http://schemas.microsoft.com/office/drawing/2014/main" id="{52D11DAB-8414-91D9-76E4-E5124176DB85}"/>
              </a:ext>
            </a:extLst>
          </p:cNvPr>
          <p:cNvSpPr/>
          <p:nvPr userDrawn="1"/>
        </p:nvSpPr>
        <p:spPr>
          <a:xfrm>
            <a:off x="2461528" y="4448192"/>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2461528" y="5386562"/>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5" name="Text Placeholder 18">
            <a:extLst>
              <a:ext uri="{FF2B5EF4-FFF2-40B4-BE49-F238E27FC236}">
                <a16:creationId xmlns:a16="http://schemas.microsoft.com/office/drawing/2014/main" id="{A2BAEE72-05B9-E879-F87D-A399CE8576F9}"/>
              </a:ext>
            </a:extLst>
          </p:cNvPr>
          <p:cNvSpPr>
            <a:spLocks noGrp="1"/>
          </p:cNvSpPr>
          <p:nvPr>
            <p:ph type="body" sz="quarter" idx="16"/>
          </p:nvPr>
        </p:nvSpPr>
        <p:spPr>
          <a:xfrm>
            <a:off x="2692931" y="1867893"/>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6" name="Text Placeholder 18">
            <a:extLst>
              <a:ext uri="{FF2B5EF4-FFF2-40B4-BE49-F238E27FC236}">
                <a16:creationId xmlns:a16="http://schemas.microsoft.com/office/drawing/2014/main" id="{2D60CA80-EFBC-5A72-85F9-2C7201CEEF02}"/>
              </a:ext>
            </a:extLst>
          </p:cNvPr>
          <p:cNvSpPr>
            <a:spLocks noGrp="1"/>
          </p:cNvSpPr>
          <p:nvPr>
            <p:ph type="body" sz="quarter" idx="17"/>
          </p:nvPr>
        </p:nvSpPr>
        <p:spPr>
          <a:xfrm>
            <a:off x="2692930" y="2812004"/>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7" name="Text Placeholder 18">
            <a:extLst>
              <a:ext uri="{FF2B5EF4-FFF2-40B4-BE49-F238E27FC236}">
                <a16:creationId xmlns:a16="http://schemas.microsoft.com/office/drawing/2014/main" id="{8873B7D0-718E-B6EF-F0D6-C2569ECB7D6F}"/>
              </a:ext>
            </a:extLst>
          </p:cNvPr>
          <p:cNvSpPr>
            <a:spLocks noGrp="1"/>
          </p:cNvSpPr>
          <p:nvPr>
            <p:ph type="body" sz="quarter" idx="18"/>
          </p:nvPr>
        </p:nvSpPr>
        <p:spPr>
          <a:xfrm>
            <a:off x="2692929" y="3752391"/>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8" name="Text Placeholder 18">
            <a:extLst>
              <a:ext uri="{FF2B5EF4-FFF2-40B4-BE49-F238E27FC236}">
                <a16:creationId xmlns:a16="http://schemas.microsoft.com/office/drawing/2014/main" id="{A84F633F-F74F-966C-FA92-AEFE4C6FD8C5}"/>
              </a:ext>
            </a:extLst>
          </p:cNvPr>
          <p:cNvSpPr>
            <a:spLocks noGrp="1"/>
          </p:cNvSpPr>
          <p:nvPr>
            <p:ph type="body" sz="quarter" idx="19"/>
          </p:nvPr>
        </p:nvSpPr>
        <p:spPr>
          <a:xfrm>
            <a:off x="2692929" y="4690763"/>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9" name="Text Placeholder 18">
            <a:extLst>
              <a:ext uri="{FF2B5EF4-FFF2-40B4-BE49-F238E27FC236}">
                <a16:creationId xmlns:a16="http://schemas.microsoft.com/office/drawing/2014/main" id="{3752BC2F-71BB-4EF8-6834-6E3F984B05FE}"/>
              </a:ext>
            </a:extLst>
          </p:cNvPr>
          <p:cNvSpPr>
            <a:spLocks noGrp="1"/>
          </p:cNvSpPr>
          <p:nvPr>
            <p:ph type="body" sz="quarter" idx="20"/>
          </p:nvPr>
        </p:nvSpPr>
        <p:spPr>
          <a:xfrm>
            <a:off x="2692928" y="5619572"/>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pic>
        <p:nvPicPr>
          <p:cNvPr id="2" name="Picture 1">
            <a:extLst>
              <a:ext uri="{FF2B5EF4-FFF2-40B4-BE49-F238E27FC236}">
                <a16:creationId xmlns:a16="http://schemas.microsoft.com/office/drawing/2014/main" id="{E57EA86A-0662-530E-7C02-4FD743A927C4}"/>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724622557"/>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bg bwMode="auto">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96293" y="1390488"/>
            <a:ext cx="0" cy="4859110"/>
          </a:xfrm>
          <a:prstGeom prst="line">
            <a:avLst/>
          </a:prstGeom>
          <a:noFill/>
          <a:ln w="6350" cap="flat" cmpd="sng" algn="ctr">
            <a:solidFill>
              <a:srgbClr val="FFFFFF">
                <a:lumMod val="65000"/>
              </a:srgbClr>
            </a:solidFill>
            <a:prstDash val="solid"/>
          </a:ln>
          <a:effectLst/>
        </p:spPr>
      </p:cxnSp>
      <p:sp>
        <p:nvSpPr>
          <p:cNvPr id="2" name="Rectangle 1">
            <a:extLst>
              <a:ext uri="{FF2B5EF4-FFF2-40B4-BE49-F238E27FC236}">
                <a16:creationId xmlns:a16="http://schemas.microsoft.com/office/drawing/2014/main" id="{1B047A20-14A6-003A-F1B2-6BE846F1AE37}"/>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5" name="Rectangle 14">
            <a:extLst>
              <a:ext uri="{FF2B5EF4-FFF2-40B4-BE49-F238E27FC236}">
                <a16:creationId xmlns:a16="http://schemas.microsoft.com/office/drawing/2014/main" id="{47165991-428D-07D2-69E9-CD43BA106DF5}"/>
              </a:ext>
            </a:extLst>
          </p:cNvPr>
          <p:cNvSpPr/>
          <p:nvPr userDrawn="1"/>
        </p:nvSpPr>
        <p:spPr>
          <a:xfrm>
            <a:off x="6096001" y="1390487"/>
            <a:ext cx="551745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880351788"/>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Only">
    <p:bg bwMode="auto">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44063-6D16-0A8C-8B0D-6BF39018A477}"/>
              </a:ext>
            </a:extLst>
          </p:cNvPr>
          <p:cNvSpPr/>
          <p:nvPr userDrawn="1"/>
        </p:nvSpPr>
        <p:spPr>
          <a:xfrm>
            <a:off x="578547" y="1390489"/>
            <a:ext cx="5528713" cy="784521"/>
          </a:xfrm>
          <a:prstGeom prst="rect">
            <a:avLst/>
          </a:prstGeom>
          <a:gradFill>
            <a:gsLst>
              <a:gs pos="0">
                <a:srgbClr val="9B1C79"/>
              </a:gs>
              <a:gs pos="6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01835"/>
            <a:ext cx="9927025" cy="765813"/>
          </a:xfrm>
          <a:prstGeom prst="rect">
            <a:avLst/>
          </a:prstGeom>
        </p:spPr>
        <p:txBody>
          <a:bodyPr lIns="0"/>
          <a:lstStyle>
            <a:lvl1pPr algn="l">
              <a:lnSpc>
                <a:spcPct val="90000"/>
              </a:lnSpc>
              <a:defRPr lang="en-GB" sz="3638" b="1" i="0" spc="-85" dirty="0">
                <a:gradFill flip="none" rotWithShape="1">
                  <a:gsLst>
                    <a:gs pos="20000">
                      <a:srgbClr val="9B1C79"/>
                    </a:gs>
                    <a:gs pos="70000">
                      <a:srgbClr val="329DD2"/>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282828"/>
                </a:solidFill>
                <a:effectLst/>
                <a:uLnTx/>
                <a:uFillTx/>
                <a:latin typeface="Poppins"/>
                <a:ea typeface="+mj-ea"/>
                <a:cs typeface="Poppins"/>
              </a:rPr>
              <a:t>&gt;</a:t>
            </a:r>
            <a:endParaRPr kumimoji="0" lang="en-GB" sz="5821" b="1" i="0" u="none" strike="noStrike" kern="0" cap="none" spc="-85" normalizeH="0" baseline="0" noProof="0">
              <a:ln>
                <a:noFill/>
              </a:ln>
              <a:solidFill>
                <a:srgbClr val="282828"/>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748829284"/>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Title Only">
    <p:bg bwMode="auto">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9A7DB-3722-496C-A8E1-91F1B4CC8341}"/>
              </a:ext>
            </a:extLst>
          </p:cNvPr>
          <p:cNvSpPr/>
          <p:nvPr userDrawn="1"/>
        </p:nvSpPr>
        <p:spPr>
          <a:xfrm>
            <a:off x="578546" y="1393445"/>
            <a:ext cx="5517454" cy="781565"/>
          </a:xfrm>
          <a:prstGeom prst="rect">
            <a:avLst/>
          </a:prstGeom>
          <a:gradFill>
            <a:gsLst>
              <a:gs pos="0">
                <a:srgbClr val="CE143D"/>
              </a:gs>
              <a:gs pos="70000">
                <a:srgbClr val="CA87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11233"/>
            <a:ext cx="9927025" cy="765813"/>
          </a:xfrm>
          <a:prstGeom prst="rect">
            <a:avLst/>
          </a:prstGeom>
        </p:spPr>
        <p:txBody>
          <a:bodyPr lIns="0"/>
          <a:lstStyle>
            <a:lvl1pPr algn="l">
              <a:lnSpc>
                <a:spcPct val="90000"/>
              </a:lnSpc>
              <a:defRPr lang="en-GB" sz="3638" b="1" i="0" spc="-85" dirty="0">
                <a:gradFill flip="none" rotWithShape="1">
                  <a:gsLst>
                    <a:gs pos="20000">
                      <a:srgbClr val="CE143D"/>
                    </a:gs>
                    <a:gs pos="70000">
                      <a:srgbClr val="CA8700"/>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282828"/>
                </a:solidFill>
                <a:effectLst/>
                <a:uLnTx/>
                <a:uFillTx/>
                <a:latin typeface="Poppins"/>
                <a:ea typeface="+mj-ea"/>
                <a:cs typeface="Poppins"/>
              </a:rPr>
              <a:t>&gt;</a:t>
            </a:r>
            <a:endParaRPr kumimoji="0" lang="en-GB" sz="5821" b="1" i="0" u="none" strike="noStrike" kern="0" cap="none" spc="-85" normalizeH="0" baseline="0" noProof="0">
              <a:ln>
                <a:noFill/>
              </a:ln>
              <a:solidFill>
                <a:srgbClr val="282828"/>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972902652"/>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Only">
    <p:bg bwMode="auto">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01DA05-9CF9-40BB-A88D-225E76F84A36}"/>
              </a:ext>
            </a:extLst>
          </p:cNvPr>
          <p:cNvSpPr/>
          <p:nvPr userDrawn="1"/>
        </p:nvSpPr>
        <p:spPr>
          <a:xfrm>
            <a:off x="578546" y="1390489"/>
            <a:ext cx="5517935" cy="784521"/>
          </a:xfrm>
          <a:prstGeom prst="rect">
            <a:avLst/>
          </a:prstGeom>
          <a:gradFill>
            <a:gsLst>
              <a:gs pos="0">
                <a:srgbClr val="0074C8"/>
              </a:gs>
              <a:gs pos="70000">
                <a:srgbClr val="6CBE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01835"/>
            <a:ext cx="9927025" cy="765813"/>
          </a:xfrm>
          <a:prstGeom prst="rect">
            <a:avLst/>
          </a:prstGeom>
        </p:spPr>
        <p:txBody>
          <a:bodyPr lIns="0"/>
          <a:lstStyle>
            <a:lvl1pPr algn="l">
              <a:lnSpc>
                <a:spcPct val="90000"/>
              </a:lnSpc>
              <a:defRPr lang="en-GB" sz="3638" b="1" i="0" spc="-85" dirty="0">
                <a:gradFill flip="none" rotWithShape="1">
                  <a:gsLst>
                    <a:gs pos="20000">
                      <a:srgbClr val="00838A"/>
                    </a:gs>
                    <a:gs pos="80000">
                      <a:srgbClr val="68A445"/>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282828"/>
                </a:solidFill>
                <a:effectLst/>
                <a:uLnTx/>
                <a:uFillTx/>
                <a:latin typeface="Poppins"/>
                <a:ea typeface="+mj-ea"/>
                <a:cs typeface="Poppins"/>
              </a:rPr>
              <a:t>&gt;</a:t>
            </a:r>
            <a:endParaRPr kumimoji="0" lang="en-GB" sz="5821" b="1" i="0" u="none" strike="noStrike" kern="0" cap="none" spc="-85" normalizeH="0" baseline="0" noProof="0">
              <a:ln>
                <a:noFill/>
              </a:ln>
              <a:solidFill>
                <a:srgbClr val="282828"/>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858641668"/>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Only">
    <p:bg bwMode="auto">
      <p:bgPr>
        <a:solidFill>
          <a:srgbClr val="28282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9CBE3-0EB5-A029-DBA2-92518630C388}"/>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smtClean="0">
                <a:solidFill>
                  <a:schemeClr val="bg1"/>
                </a:soli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1pPr>
            <a:lvl2pPr marL="485209"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2pPr>
            <a:lvl3pPr marL="762482"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3pPr>
            <a:lvl4pPr marL="1039756"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4pPr>
            <a:lvl5pPr marL="1317030"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1pPr>
            <a:lvl2pPr marL="485209"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2pPr>
            <a:lvl3pPr marL="762482"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3pPr>
            <a:lvl4pPr marL="1039756"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4pPr>
            <a:lvl5pPr marL="1317030"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Oval 4">
            <a:extLst>
              <a:ext uri="{FF2B5EF4-FFF2-40B4-BE49-F238E27FC236}">
                <a16:creationId xmlns:a16="http://schemas.microsoft.com/office/drawing/2014/main" id="{6840EC33-55AC-469F-275B-5E1EC14143C9}"/>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383738"/>
                </a:solidFill>
                <a:effectLst/>
                <a:uLnTx/>
                <a:uFillTx/>
                <a:latin typeface="Poppins"/>
                <a:ea typeface="+mj-ea"/>
                <a:cs typeface="Poppins"/>
              </a:rPr>
              <a:t>&gt;</a:t>
            </a:r>
            <a:endParaRPr kumimoji="0" lang="en-GB" sz="5821" b="1" i="0" u="none" strike="noStrike" kern="0" cap="none" spc="-85" normalizeH="0" baseline="0" noProof="0">
              <a:ln>
                <a:noFill/>
              </a:ln>
              <a:solidFill>
                <a:srgbClr val="383738"/>
              </a:solidFill>
              <a:effectLst/>
              <a:uLnTx/>
              <a:uFillTx/>
              <a:latin typeface="Poppins"/>
              <a:ea typeface="+mj-ea"/>
              <a:cs typeface="Poppins"/>
            </a:endParaRPr>
          </a:p>
        </p:txBody>
      </p:sp>
      <p:pic>
        <p:nvPicPr>
          <p:cNvPr id="6" name="Picture 5">
            <a:extLst>
              <a:ext uri="{FF2B5EF4-FFF2-40B4-BE49-F238E27FC236}">
                <a16:creationId xmlns:a16="http://schemas.microsoft.com/office/drawing/2014/main" id="{98D958D7-4CD9-578F-D3C2-488D1E84123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234613327"/>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E2F4-EE48-B65D-A116-C0C2A05727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0472A61-102B-0470-68C6-201E4A3F1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7D42236-6F75-F18F-81CF-082B6D418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8D7BCB-076A-DFE3-C81A-9127FEF2239B}"/>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6" name="Footer Placeholder 5">
            <a:extLst>
              <a:ext uri="{FF2B5EF4-FFF2-40B4-BE49-F238E27FC236}">
                <a16:creationId xmlns:a16="http://schemas.microsoft.com/office/drawing/2014/main" id="{D2859244-C56B-CE7C-A8C9-6022AF30D5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5AC616-F644-C38B-3185-73D46A19F5E6}"/>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1455478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Only">
    <p:bg bwMode="auto">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96292" y="1390488"/>
            <a:ext cx="0" cy="5029592"/>
          </a:xfrm>
          <a:prstGeom prst="line">
            <a:avLst/>
          </a:prstGeom>
          <a:noFill/>
          <a:ln w="6350" cap="flat" cmpd="sng" algn="ctr">
            <a:solidFill>
              <a:srgbClr val="FFFFFF">
                <a:lumMod val="65000"/>
              </a:srgbClr>
            </a:solidFill>
            <a:prstDash val="solid"/>
          </a:ln>
          <a:effectLst/>
        </p:spPr>
      </p:cxnSp>
      <p:sp>
        <p:nvSpPr>
          <p:cNvPr id="2" name="Rectangle 1">
            <a:extLst>
              <a:ext uri="{FF2B5EF4-FFF2-40B4-BE49-F238E27FC236}">
                <a16:creationId xmlns:a16="http://schemas.microsoft.com/office/drawing/2014/main" id="{B6CF0B55-7AF0-E7C4-421B-5E4715E5DD77}"/>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55876"/>
            <a:ext cx="9927025" cy="765813"/>
          </a:xfrm>
          <a:prstGeom prst="rect">
            <a:avLst/>
          </a:prstGeom>
        </p:spPr>
        <p:txBody>
          <a:bodyPr lIns="0"/>
          <a:lstStyle>
            <a:lvl1pPr algn="l">
              <a:lnSpc>
                <a:spcPct val="90000"/>
              </a:lnSpc>
              <a:defRPr lang="en-GB" sz="3638"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667266" y="2359105"/>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18">
            <a:extLst>
              <a:ext uri="{FF2B5EF4-FFF2-40B4-BE49-F238E27FC236}">
                <a16:creationId xmlns:a16="http://schemas.microsoft.com/office/drawing/2014/main" id="{C9FC9F50-694E-90F7-8F7B-5C797D5B6E15}"/>
              </a:ext>
            </a:extLst>
          </p:cNvPr>
          <p:cNvSpPr>
            <a:spLocks noGrp="1"/>
          </p:cNvSpPr>
          <p:nvPr>
            <p:ph type="body" sz="quarter" idx="18" hasCustomPrompt="1"/>
          </p:nvPr>
        </p:nvSpPr>
        <p:spPr>
          <a:xfrm>
            <a:off x="998953" y="2580443"/>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667266" y="3023683"/>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1" name="Text Placeholder 18">
            <a:extLst>
              <a:ext uri="{FF2B5EF4-FFF2-40B4-BE49-F238E27FC236}">
                <a16:creationId xmlns:a16="http://schemas.microsoft.com/office/drawing/2014/main" id="{78B30593-0C5C-8096-61E1-F05F24B385FD}"/>
              </a:ext>
            </a:extLst>
          </p:cNvPr>
          <p:cNvSpPr>
            <a:spLocks noGrp="1"/>
          </p:cNvSpPr>
          <p:nvPr>
            <p:ph type="body" sz="quarter" idx="19" hasCustomPrompt="1"/>
          </p:nvPr>
        </p:nvSpPr>
        <p:spPr>
          <a:xfrm>
            <a:off x="998953" y="3245021"/>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667266" y="3688261"/>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3" name="Text Placeholder 18">
            <a:extLst>
              <a:ext uri="{FF2B5EF4-FFF2-40B4-BE49-F238E27FC236}">
                <a16:creationId xmlns:a16="http://schemas.microsoft.com/office/drawing/2014/main" id="{46C7CBEE-D02B-DBD0-E946-9CB371DE5D32}"/>
              </a:ext>
            </a:extLst>
          </p:cNvPr>
          <p:cNvSpPr>
            <a:spLocks noGrp="1"/>
          </p:cNvSpPr>
          <p:nvPr>
            <p:ph type="body" sz="quarter" idx="20" hasCustomPrompt="1"/>
          </p:nvPr>
        </p:nvSpPr>
        <p:spPr>
          <a:xfrm>
            <a:off x="998953" y="390959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667266" y="4352838"/>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5" name="Text Placeholder 18">
            <a:extLst>
              <a:ext uri="{FF2B5EF4-FFF2-40B4-BE49-F238E27FC236}">
                <a16:creationId xmlns:a16="http://schemas.microsoft.com/office/drawing/2014/main" id="{98AE79DD-F54E-C9C2-4633-72538D975095}"/>
              </a:ext>
            </a:extLst>
          </p:cNvPr>
          <p:cNvSpPr>
            <a:spLocks noGrp="1"/>
          </p:cNvSpPr>
          <p:nvPr>
            <p:ph type="body" sz="quarter" idx="21" hasCustomPrompt="1"/>
          </p:nvPr>
        </p:nvSpPr>
        <p:spPr>
          <a:xfrm>
            <a:off x="998953" y="4574177"/>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667266" y="5017416"/>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7" name="Text Placeholder 18">
            <a:extLst>
              <a:ext uri="{FF2B5EF4-FFF2-40B4-BE49-F238E27FC236}">
                <a16:creationId xmlns:a16="http://schemas.microsoft.com/office/drawing/2014/main" id="{94169ADC-CA60-C67F-BE7A-C34CC74E9BF0}"/>
              </a:ext>
            </a:extLst>
          </p:cNvPr>
          <p:cNvSpPr>
            <a:spLocks noGrp="1"/>
          </p:cNvSpPr>
          <p:nvPr>
            <p:ph type="body" sz="quarter" idx="22" hasCustomPrompt="1"/>
          </p:nvPr>
        </p:nvSpPr>
        <p:spPr>
          <a:xfrm>
            <a:off x="998953" y="523875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667266" y="5689291"/>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9" name="Text Placeholder 18">
            <a:extLst>
              <a:ext uri="{FF2B5EF4-FFF2-40B4-BE49-F238E27FC236}">
                <a16:creationId xmlns:a16="http://schemas.microsoft.com/office/drawing/2014/main" id="{74D2D858-EFC3-1AA5-56DC-5E35545B9DFE}"/>
              </a:ext>
            </a:extLst>
          </p:cNvPr>
          <p:cNvSpPr>
            <a:spLocks noGrp="1"/>
          </p:cNvSpPr>
          <p:nvPr>
            <p:ph type="body" sz="quarter" idx="23" hasCustomPrompt="1"/>
          </p:nvPr>
        </p:nvSpPr>
        <p:spPr>
          <a:xfrm>
            <a:off x="998953" y="5910629"/>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0" name="Rectangle 89">
            <a:extLst>
              <a:ext uri="{FF2B5EF4-FFF2-40B4-BE49-F238E27FC236}">
                <a16:creationId xmlns:a16="http://schemas.microsoft.com/office/drawing/2014/main" id="{BD9D63AE-E369-B6E2-97A2-92F061AC9461}"/>
              </a:ext>
            </a:extLst>
          </p:cNvPr>
          <p:cNvSpPr/>
          <p:nvPr userDrawn="1"/>
        </p:nvSpPr>
        <p:spPr>
          <a:xfrm>
            <a:off x="6225304" y="2359105"/>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568697"/>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2" name="Rectangle 91">
            <a:extLst>
              <a:ext uri="{FF2B5EF4-FFF2-40B4-BE49-F238E27FC236}">
                <a16:creationId xmlns:a16="http://schemas.microsoft.com/office/drawing/2014/main" id="{D32254A6-C4A3-835A-6221-5E2C10FF50FA}"/>
              </a:ext>
            </a:extLst>
          </p:cNvPr>
          <p:cNvSpPr/>
          <p:nvPr userDrawn="1"/>
        </p:nvSpPr>
        <p:spPr>
          <a:xfrm>
            <a:off x="6225304" y="3023683"/>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233275"/>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4" name="Rectangle 93">
            <a:extLst>
              <a:ext uri="{FF2B5EF4-FFF2-40B4-BE49-F238E27FC236}">
                <a16:creationId xmlns:a16="http://schemas.microsoft.com/office/drawing/2014/main" id="{18C36670-E521-8130-BBAC-965B438EC5D3}"/>
              </a:ext>
            </a:extLst>
          </p:cNvPr>
          <p:cNvSpPr/>
          <p:nvPr userDrawn="1"/>
        </p:nvSpPr>
        <p:spPr>
          <a:xfrm>
            <a:off x="6225304" y="368826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89785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6" name="Rectangle 95">
            <a:extLst>
              <a:ext uri="{FF2B5EF4-FFF2-40B4-BE49-F238E27FC236}">
                <a16:creationId xmlns:a16="http://schemas.microsoft.com/office/drawing/2014/main" id="{776870F0-7C24-254B-39CE-37041A190F04}"/>
              </a:ext>
            </a:extLst>
          </p:cNvPr>
          <p:cNvSpPr/>
          <p:nvPr userDrawn="1"/>
        </p:nvSpPr>
        <p:spPr>
          <a:xfrm>
            <a:off x="6225304" y="4352838"/>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56243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8" name="Rectangle 97">
            <a:extLst>
              <a:ext uri="{FF2B5EF4-FFF2-40B4-BE49-F238E27FC236}">
                <a16:creationId xmlns:a16="http://schemas.microsoft.com/office/drawing/2014/main" id="{FED7E1FC-074D-A7BA-7E34-EFD6D80C9FDB}"/>
              </a:ext>
            </a:extLst>
          </p:cNvPr>
          <p:cNvSpPr/>
          <p:nvPr userDrawn="1"/>
        </p:nvSpPr>
        <p:spPr>
          <a:xfrm>
            <a:off x="6225304" y="5017416"/>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227009"/>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0" name="Rectangle 99">
            <a:extLst>
              <a:ext uri="{FF2B5EF4-FFF2-40B4-BE49-F238E27FC236}">
                <a16:creationId xmlns:a16="http://schemas.microsoft.com/office/drawing/2014/main" id="{70526941-90EB-FF0F-0EDE-2DB86759F87F}"/>
              </a:ext>
            </a:extLst>
          </p:cNvPr>
          <p:cNvSpPr/>
          <p:nvPr userDrawn="1"/>
        </p:nvSpPr>
        <p:spPr>
          <a:xfrm>
            <a:off x="6225304" y="568929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89888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2" name="Oval 101">
            <a:extLst>
              <a:ext uri="{FF2B5EF4-FFF2-40B4-BE49-F238E27FC236}">
                <a16:creationId xmlns:a16="http://schemas.microsoft.com/office/drawing/2014/main" id="{432FB03B-706C-01DA-5644-F3CDCEDFD72B}"/>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03" name="Picture 102">
            <a:extLst>
              <a:ext uri="{FF2B5EF4-FFF2-40B4-BE49-F238E27FC236}">
                <a16:creationId xmlns:a16="http://schemas.microsoft.com/office/drawing/2014/main" id="{70FA8587-2531-DB69-A128-302F41BDC2A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4090840127"/>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Title Only">
    <p:bg bwMode="auto">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0718CC-2679-0052-68A6-4B091E2DAFA1}"/>
              </a:ext>
            </a:extLst>
          </p:cNvPr>
          <p:cNvSpPr/>
          <p:nvPr userDrawn="1"/>
        </p:nvSpPr>
        <p:spPr>
          <a:xfrm>
            <a:off x="578547" y="1390489"/>
            <a:ext cx="5528713" cy="784521"/>
          </a:xfrm>
          <a:prstGeom prst="rect">
            <a:avLst/>
          </a:prstGeom>
          <a:gradFill>
            <a:gsLst>
              <a:gs pos="0">
                <a:srgbClr val="9B1C79"/>
              </a:gs>
              <a:gs pos="6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Text Placeholder 8">
            <a:extLst>
              <a:ext uri="{FF2B5EF4-FFF2-40B4-BE49-F238E27FC236}">
                <a16:creationId xmlns:a16="http://schemas.microsoft.com/office/drawing/2014/main" id="{1007DC92-5898-486A-CA5C-978A12E1881C}"/>
              </a:ext>
            </a:extLst>
          </p:cNvPr>
          <p:cNvSpPr>
            <a:spLocks noGrp="1"/>
          </p:cNvSpPr>
          <p:nvPr>
            <p:ph type="body" sz="quarter" idx="10" hasCustomPrompt="1"/>
          </p:nvPr>
        </p:nvSpPr>
        <p:spPr>
          <a:xfrm>
            <a:off x="578547" y="459595"/>
            <a:ext cx="9927025" cy="765813"/>
          </a:xfrm>
          <a:prstGeom prst="rect">
            <a:avLst/>
          </a:prstGeom>
        </p:spPr>
        <p:txBody>
          <a:bodyPr lIns="0"/>
          <a:lstStyle>
            <a:lvl1pPr algn="l">
              <a:lnSpc>
                <a:spcPct val="90000"/>
              </a:lnSpc>
              <a:defRPr lang="en-GB" sz="3638" b="1" i="0" spc="-85" dirty="0">
                <a:gradFill flip="none" rotWithShape="1">
                  <a:gsLst>
                    <a:gs pos="20000">
                      <a:srgbClr val="9B1C79"/>
                    </a:gs>
                    <a:gs pos="70000">
                      <a:srgbClr val="329DD2"/>
                    </a:gs>
                  </a:gsLst>
                  <a:lin ang="0" scaled="1"/>
                  <a:tileRect/>
                </a:gradFill>
                <a:latin typeface="Poppins"/>
                <a:ea typeface="+mj-ea"/>
                <a:cs typeface="Poppins"/>
              </a:defRPr>
            </a:lvl1pPr>
          </a:lstStyle>
          <a:p>
            <a:pPr lvl="0"/>
            <a:r>
              <a:rPr lang="en-GB"/>
              <a:t>Insert title here</a:t>
            </a:r>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5029592"/>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578546" y="2359105"/>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578546" y="3023683"/>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578546" y="3688261"/>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578546" y="4352838"/>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578546" y="5017416"/>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578546" y="5689291"/>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0" name="Rectangle 89">
            <a:extLst>
              <a:ext uri="{FF2B5EF4-FFF2-40B4-BE49-F238E27FC236}">
                <a16:creationId xmlns:a16="http://schemas.microsoft.com/office/drawing/2014/main" id="{BD9D63AE-E369-B6E2-97A2-92F061AC9461}"/>
              </a:ext>
            </a:extLst>
          </p:cNvPr>
          <p:cNvSpPr/>
          <p:nvPr userDrawn="1"/>
        </p:nvSpPr>
        <p:spPr>
          <a:xfrm>
            <a:off x="6225304" y="2359105"/>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557146"/>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2" name="Rectangle 91">
            <a:extLst>
              <a:ext uri="{FF2B5EF4-FFF2-40B4-BE49-F238E27FC236}">
                <a16:creationId xmlns:a16="http://schemas.microsoft.com/office/drawing/2014/main" id="{D32254A6-C4A3-835A-6221-5E2C10FF50FA}"/>
              </a:ext>
            </a:extLst>
          </p:cNvPr>
          <p:cNvSpPr/>
          <p:nvPr userDrawn="1"/>
        </p:nvSpPr>
        <p:spPr>
          <a:xfrm>
            <a:off x="6225304" y="3023683"/>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22172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4" name="Rectangle 93">
            <a:extLst>
              <a:ext uri="{FF2B5EF4-FFF2-40B4-BE49-F238E27FC236}">
                <a16:creationId xmlns:a16="http://schemas.microsoft.com/office/drawing/2014/main" id="{18C36670-E521-8130-BBAC-965B438EC5D3}"/>
              </a:ext>
            </a:extLst>
          </p:cNvPr>
          <p:cNvSpPr/>
          <p:nvPr userDrawn="1"/>
        </p:nvSpPr>
        <p:spPr>
          <a:xfrm>
            <a:off x="6225304" y="368826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88630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6" name="Rectangle 95">
            <a:extLst>
              <a:ext uri="{FF2B5EF4-FFF2-40B4-BE49-F238E27FC236}">
                <a16:creationId xmlns:a16="http://schemas.microsoft.com/office/drawing/2014/main" id="{776870F0-7C24-254B-39CE-37041A190F04}"/>
              </a:ext>
            </a:extLst>
          </p:cNvPr>
          <p:cNvSpPr/>
          <p:nvPr userDrawn="1"/>
        </p:nvSpPr>
        <p:spPr>
          <a:xfrm>
            <a:off x="6225304" y="4352838"/>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550879"/>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8" name="Rectangle 97">
            <a:extLst>
              <a:ext uri="{FF2B5EF4-FFF2-40B4-BE49-F238E27FC236}">
                <a16:creationId xmlns:a16="http://schemas.microsoft.com/office/drawing/2014/main" id="{FED7E1FC-074D-A7BA-7E34-EFD6D80C9FDB}"/>
              </a:ext>
            </a:extLst>
          </p:cNvPr>
          <p:cNvSpPr/>
          <p:nvPr userDrawn="1"/>
        </p:nvSpPr>
        <p:spPr>
          <a:xfrm>
            <a:off x="6225304" y="5017416"/>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215457"/>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0" name="Rectangle 99">
            <a:extLst>
              <a:ext uri="{FF2B5EF4-FFF2-40B4-BE49-F238E27FC236}">
                <a16:creationId xmlns:a16="http://schemas.microsoft.com/office/drawing/2014/main" id="{70526941-90EB-FF0F-0EDE-2DB86759F87F}"/>
              </a:ext>
            </a:extLst>
          </p:cNvPr>
          <p:cNvSpPr/>
          <p:nvPr userDrawn="1"/>
        </p:nvSpPr>
        <p:spPr>
          <a:xfrm>
            <a:off x="6225304" y="568929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88733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2" name="Oval 101">
            <a:extLst>
              <a:ext uri="{FF2B5EF4-FFF2-40B4-BE49-F238E27FC236}">
                <a16:creationId xmlns:a16="http://schemas.microsoft.com/office/drawing/2014/main" id="{432FB03B-706C-01DA-5644-F3CDCEDFD72B}"/>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03" name="Picture 102">
            <a:extLst>
              <a:ext uri="{FF2B5EF4-FFF2-40B4-BE49-F238E27FC236}">
                <a16:creationId xmlns:a16="http://schemas.microsoft.com/office/drawing/2014/main" id="{70FA8587-2531-DB69-A128-302F41BDC2A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8" name="Text Placeholder 18">
            <a:extLst>
              <a:ext uri="{FF2B5EF4-FFF2-40B4-BE49-F238E27FC236}">
                <a16:creationId xmlns:a16="http://schemas.microsoft.com/office/drawing/2014/main" id="{1E4D13A9-562C-D8BF-8563-09543956FE3E}"/>
              </a:ext>
            </a:extLst>
          </p:cNvPr>
          <p:cNvSpPr>
            <a:spLocks noGrp="1"/>
          </p:cNvSpPr>
          <p:nvPr>
            <p:ph type="body" sz="quarter" idx="18" hasCustomPrompt="1"/>
          </p:nvPr>
        </p:nvSpPr>
        <p:spPr>
          <a:xfrm>
            <a:off x="998953" y="2580443"/>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 name="Text Placeholder 18">
            <a:extLst>
              <a:ext uri="{FF2B5EF4-FFF2-40B4-BE49-F238E27FC236}">
                <a16:creationId xmlns:a16="http://schemas.microsoft.com/office/drawing/2014/main" id="{BD6BC9BE-F46A-9028-C8CC-D293CCA177E4}"/>
              </a:ext>
            </a:extLst>
          </p:cNvPr>
          <p:cNvSpPr>
            <a:spLocks noGrp="1"/>
          </p:cNvSpPr>
          <p:nvPr>
            <p:ph type="body" sz="quarter" idx="19" hasCustomPrompt="1"/>
          </p:nvPr>
        </p:nvSpPr>
        <p:spPr>
          <a:xfrm>
            <a:off x="998953" y="3245021"/>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0" name="Text Placeholder 18">
            <a:extLst>
              <a:ext uri="{FF2B5EF4-FFF2-40B4-BE49-F238E27FC236}">
                <a16:creationId xmlns:a16="http://schemas.microsoft.com/office/drawing/2014/main" id="{E489BC9D-EEBD-BD01-6693-93BEB7A59938}"/>
              </a:ext>
            </a:extLst>
          </p:cNvPr>
          <p:cNvSpPr>
            <a:spLocks noGrp="1"/>
          </p:cNvSpPr>
          <p:nvPr>
            <p:ph type="body" sz="quarter" idx="20" hasCustomPrompt="1"/>
          </p:nvPr>
        </p:nvSpPr>
        <p:spPr>
          <a:xfrm>
            <a:off x="998953" y="390959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1" name="Text Placeholder 18">
            <a:extLst>
              <a:ext uri="{FF2B5EF4-FFF2-40B4-BE49-F238E27FC236}">
                <a16:creationId xmlns:a16="http://schemas.microsoft.com/office/drawing/2014/main" id="{E90AD699-7B92-8088-4EEE-261009026B98}"/>
              </a:ext>
            </a:extLst>
          </p:cNvPr>
          <p:cNvSpPr>
            <a:spLocks noGrp="1"/>
          </p:cNvSpPr>
          <p:nvPr>
            <p:ph type="body" sz="quarter" idx="21" hasCustomPrompt="1"/>
          </p:nvPr>
        </p:nvSpPr>
        <p:spPr>
          <a:xfrm>
            <a:off x="998953" y="4574177"/>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2" name="Text Placeholder 18">
            <a:extLst>
              <a:ext uri="{FF2B5EF4-FFF2-40B4-BE49-F238E27FC236}">
                <a16:creationId xmlns:a16="http://schemas.microsoft.com/office/drawing/2014/main" id="{36016127-988B-A88E-4999-FCF1077C79D3}"/>
              </a:ext>
            </a:extLst>
          </p:cNvPr>
          <p:cNvSpPr>
            <a:spLocks noGrp="1"/>
          </p:cNvSpPr>
          <p:nvPr>
            <p:ph type="body" sz="quarter" idx="22" hasCustomPrompt="1"/>
          </p:nvPr>
        </p:nvSpPr>
        <p:spPr>
          <a:xfrm>
            <a:off x="998953" y="523875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3" name="Text Placeholder 18">
            <a:extLst>
              <a:ext uri="{FF2B5EF4-FFF2-40B4-BE49-F238E27FC236}">
                <a16:creationId xmlns:a16="http://schemas.microsoft.com/office/drawing/2014/main" id="{5E103F97-3F28-FA9D-AD47-F25F087056CD}"/>
              </a:ext>
            </a:extLst>
          </p:cNvPr>
          <p:cNvSpPr>
            <a:spLocks noGrp="1"/>
          </p:cNvSpPr>
          <p:nvPr>
            <p:ph type="body" sz="quarter" idx="23" hasCustomPrompt="1"/>
          </p:nvPr>
        </p:nvSpPr>
        <p:spPr>
          <a:xfrm>
            <a:off x="998953" y="5910629"/>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Tree>
    <p:extLst>
      <p:ext uri="{BB962C8B-B14F-4D97-AF65-F5344CB8AC3E}">
        <p14:creationId xmlns:p14="http://schemas.microsoft.com/office/powerpoint/2010/main" val="3260551285"/>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Only">
    <p:bg bwMode="auto">
      <p:bgPr>
        <a:solidFill>
          <a:srgbClr val="28282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smtClean="0">
                <a:solidFill>
                  <a:schemeClr val="bg1"/>
                </a:solidFill>
                <a:latin typeface="Poppins"/>
                <a:ea typeface="+mj-ea"/>
                <a:cs typeface="Poppins"/>
              </a:defRPr>
            </a:lvl1pPr>
          </a:lstStyle>
          <a:p>
            <a:pPr lvl="0"/>
            <a:r>
              <a:rPr lang="en-GB"/>
              <a:t>Insert title here</a:t>
            </a:r>
          </a:p>
        </p:txBody>
      </p:sp>
      <p:sp>
        <p:nvSpPr>
          <p:cNvPr id="13" name="Rectangle 12">
            <a:extLst>
              <a:ext uri="{FF2B5EF4-FFF2-40B4-BE49-F238E27FC236}">
                <a16:creationId xmlns:a16="http://schemas.microsoft.com/office/drawing/2014/main" id="{F28BFFC4-DD30-8312-B898-E5F2BC15B139}"/>
              </a:ext>
            </a:extLst>
          </p:cNvPr>
          <p:cNvSpPr/>
          <p:nvPr userDrawn="1"/>
        </p:nvSpPr>
        <p:spPr>
          <a:xfrm>
            <a:off x="2461527" y="1633078"/>
            <a:ext cx="7268946" cy="784521"/>
          </a:xfrm>
          <a:prstGeom prst="rect">
            <a:avLst/>
          </a:prstGeom>
          <a:gradFill>
            <a:gsLst>
              <a:gs pos="0">
                <a:srgbClr val="00863B"/>
              </a:gs>
              <a:gs pos="50000">
                <a:srgbClr val="50A522"/>
              </a:gs>
              <a:gs pos="100000">
                <a:srgbClr val="BCC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8" name="Rectangle 17">
            <a:extLst>
              <a:ext uri="{FF2B5EF4-FFF2-40B4-BE49-F238E27FC236}">
                <a16:creationId xmlns:a16="http://schemas.microsoft.com/office/drawing/2014/main" id="{7E320977-24CE-5FD2-305C-9CD256BA5702}"/>
              </a:ext>
            </a:extLst>
          </p:cNvPr>
          <p:cNvSpPr/>
          <p:nvPr userDrawn="1"/>
        </p:nvSpPr>
        <p:spPr>
          <a:xfrm>
            <a:off x="2461528" y="2571450"/>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Rectangle 18">
            <a:extLst>
              <a:ext uri="{FF2B5EF4-FFF2-40B4-BE49-F238E27FC236}">
                <a16:creationId xmlns:a16="http://schemas.microsoft.com/office/drawing/2014/main" id="{4B5A82AF-47A9-D81A-C745-27725A88F363}"/>
              </a:ext>
            </a:extLst>
          </p:cNvPr>
          <p:cNvSpPr/>
          <p:nvPr userDrawn="1"/>
        </p:nvSpPr>
        <p:spPr>
          <a:xfrm>
            <a:off x="2461528" y="3509821"/>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0" name="Rectangle 19">
            <a:extLst>
              <a:ext uri="{FF2B5EF4-FFF2-40B4-BE49-F238E27FC236}">
                <a16:creationId xmlns:a16="http://schemas.microsoft.com/office/drawing/2014/main" id="{52D11DAB-8414-91D9-76E4-E5124176DB85}"/>
              </a:ext>
            </a:extLst>
          </p:cNvPr>
          <p:cNvSpPr/>
          <p:nvPr userDrawn="1"/>
        </p:nvSpPr>
        <p:spPr>
          <a:xfrm>
            <a:off x="2461528" y="4448192"/>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2461528" y="5386562"/>
            <a:ext cx="7268945"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5" name="Text Placeholder 18">
            <a:extLst>
              <a:ext uri="{FF2B5EF4-FFF2-40B4-BE49-F238E27FC236}">
                <a16:creationId xmlns:a16="http://schemas.microsoft.com/office/drawing/2014/main" id="{A2BAEE72-05B9-E879-F87D-A399CE8576F9}"/>
              </a:ext>
            </a:extLst>
          </p:cNvPr>
          <p:cNvSpPr>
            <a:spLocks noGrp="1"/>
          </p:cNvSpPr>
          <p:nvPr>
            <p:ph type="body" sz="quarter" idx="16"/>
          </p:nvPr>
        </p:nvSpPr>
        <p:spPr>
          <a:xfrm>
            <a:off x="2692931" y="1867893"/>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26" name="Text Placeholder 18">
            <a:extLst>
              <a:ext uri="{FF2B5EF4-FFF2-40B4-BE49-F238E27FC236}">
                <a16:creationId xmlns:a16="http://schemas.microsoft.com/office/drawing/2014/main" id="{2D60CA80-EFBC-5A72-85F9-2C7201CEEF02}"/>
              </a:ext>
            </a:extLst>
          </p:cNvPr>
          <p:cNvSpPr>
            <a:spLocks noGrp="1"/>
          </p:cNvSpPr>
          <p:nvPr>
            <p:ph type="body" sz="quarter" idx="17"/>
          </p:nvPr>
        </p:nvSpPr>
        <p:spPr>
          <a:xfrm>
            <a:off x="2692930" y="2812004"/>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7" name="Text Placeholder 18">
            <a:extLst>
              <a:ext uri="{FF2B5EF4-FFF2-40B4-BE49-F238E27FC236}">
                <a16:creationId xmlns:a16="http://schemas.microsoft.com/office/drawing/2014/main" id="{8873B7D0-718E-B6EF-F0D6-C2569ECB7D6F}"/>
              </a:ext>
            </a:extLst>
          </p:cNvPr>
          <p:cNvSpPr>
            <a:spLocks noGrp="1"/>
          </p:cNvSpPr>
          <p:nvPr>
            <p:ph type="body" sz="quarter" idx="18"/>
          </p:nvPr>
        </p:nvSpPr>
        <p:spPr>
          <a:xfrm>
            <a:off x="2692929" y="3752391"/>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8" name="Text Placeholder 18">
            <a:extLst>
              <a:ext uri="{FF2B5EF4-FFF2-40B4-BE49-F238E27FC236}">
                <a16:creationId xmlns:a16="http://schemas.microsoft.com/office/drawing/2014/main" id="{A84F633F-F74F-966C-FA92-AEFE4C6FD8C5}"/>
              </a:ext>
            </a:extLst>
          </p:cNvPr>
          <p:cNvSpPr>
            <a:spLocks noGrp="1"/>
          </p:cNvSpPr>
          <p:nvPr>
            <p:ph type="body" sz="quarter" idx="19"/>
          </p:nvPr>
        </p:nvSpPr>
        <p:spPr>
          <a:xfrm>
            <a:off x="2692929" y="4690763"/>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9" name="Text Placeholder 18">
            <a:extLst>
              <a:ext uri="{FF2B5EF4-FFF2-40B4-BE49-F238E27FC236}">
                <a16:creationId xmlns:a16="http://schemas.microsoft.com/office/drawing/2014/main" id="{3752BC2F-71BB-4EF8-6834-6E3F984B05FE}"/>
              </a:ext>
            </a:extLst>
          </p:cNvPr>
          <p:cNvSpPr>
            <a:spLocks noGrp="1"/>
          </p:cNvSpPr>
          <p:nvPr>
            <p:ph type="body" sz="quarter" idx="20"/>
          </p:nvPr>
        </p:nvSpPr>
        <p:spPr>
          <a:xfrm>
            <a:off x="2692928" y="5619572"/>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pic>
        <p:nvPicPr>
          <p:cNvPr id="2" name="Picture 1">
            <a:extLst>
              <a:ext uri="{FF2B5EF4-FFF2-40B4-BE49-F238E27FC236}">
                <a16:creationId xmlns:a16="http://schemas.microsoft.com/office/drawing/2014/main" id="{E57EA86A-0662-530E-7C02-4FD743A927C4}"/>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6" name="Slide Number Placeholder 2">
            <a:extLst>
              <a:ext uri="{FF2B5EF4-FFF2-40B4-BE49-F238E27FC236}">
                <a16:creationId xmlns:a16="http://schemas.microsoft.com/office/drawing/2014/main" id="{A7FCB43D-F33B-B1D4-F845-4B75BDD62EFB}"/>
              </a:ext>
            </a:extLst>
          </p:cNvPr>
          <p:cNvSpPr>
            <a:spLocks noGrp="1"/>
          </p:cNvSpPr>
          <p:nvPr>
            <p:ph type="sldNum" sz="quarter" idx="4"/>
          </p:nvPr>
        </p:nvSpPr>
        <p:spPr>
          <a:xfrm>
            <a:off x="9030166" y="6444057"/>
            <a:ext cx="2804160" cy="130645"/>
          </a:xfrm>
        </p:spPr>
        <p:txBody>
          <a:bodyPr/>
          <a:lstStyle/>
          <a:p>
            <a:fld id="{B6F15528-21DE-4FAA-801E-634DDDAF4B2B}" type="slidenum">
              <a:rPr lang="en-GB" smtClean="0"/>
              <a:pPr/>
              <a:t>‹#›</a:t>
            </a:fld>
            <a:endParaRPr lang="en-GB"/>
          </a:p>
        </p:txBody>
      </p:sp>
    </p:spTree>
    <p:extLst>
      <p:ext uri="{BB962C8B-B14F-4D97-AF65-F5344CB8AC3E}">
        <p14:creationId xmlns:p14="http://schemas.microsoft.com/office/powerpoint/2010/main" val="3749537230"/>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Only">
    <p:bg bwMode="auto">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96293" y="1390488"/>
            <a:ext cx="0" cy="4859110"/>
          </a:xfrm>
          <a:prstGeom prst="line">
            <a:avLst/>
          </a:prstGeom>
          <a:noFill/>
          <a:ln w="6350" cap="flat" cmpd="sng" algn="ctr">
            <a:solidFill>
              <a:srgbClr val="FFFFFF">
                <a:lumMod val="65000"/>
              </a:srgbClr>
            </a:solidFill>
            <a:prstDash val="solid"/>
          </a:ln>
          <a:effectLst/>
        </p:spPr>
      </p:cxnSp>
      <p:sp>
        <p:nvSpPr>
          <p:cNvPr id="2" name="Rectangle 1">
            <a:extLst>
              <a:ext uri="{FF2B5EF4-FFF2-40B4-BE49-F238E27FC236}">
                <a16:creationId xmlns:a16="http://schemas.microsoft.com/office/drawing/2014/main" id="{1B047A20-14A6-003A-F1B2-6BE846F1AE37}"/>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5" name="Rectangle 14">
            <a:extLst>
              <a:ext uri="{FF2B5EF4-FFF2-40B4-BE49-F238E27FC236}">
                <a16:creationId xmlns:a16="http://schemas.microsoft.com/office/drawing/2014/main" id="{47165991-428D-07D2-69E9-CD43BA106DF5}"/>
              </a:ext>
            </a:extLst>
          </p:cNvPr>
          <p:cNvSpPr/>
          <p:nvPr userDrawn="1"/>
        </p:nvSpPr>
        <p:spPr>
          <a:xfrm>
            <a:off x="6096001" y="1390487"/>
            <a:ext cx="551745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5" name="Slide Number Placeholder 2">
            <a:extLst>
              <a:ext uri="{FF2B5EF4-FFF2-40B4-BE49-F238E27FC236}">
                <a16:creationId xmlns:a16="http://schemas.microsoft.com/office/drawing/2014/main" id="{2D9BBEBF-EBFD-492B-71E0-9137B24C6926}"/>
              </a:ext>
            </a:extLst>
          </p:cNvPr>
          <p:cNvSpPr>
            <a:spLocks noGrp="1"/>
          </p:cNvSpPr>
          <p:nvPr>
            <p:ph type="sldNum" sz="quarter" idx="4"/>
          </p:nvPr>
        </p:nvSpPr>
        <p:spPr>
          <a:xfrm>
            <a:off x="9030166" y="6444057"/>
            <a:ext cx="2804160" cy="130645"/>
          </a:xfrm>
        </p:spPr>
        <p:txBody>
          <a:bodyPr/>
          <a:lstStyle>
            <a:lvl1pPr>
              <a:defRPr>
                <a:solidFill>
                  <a:srgbClr val="282828"/>
                </a:solidFill>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807177761"/>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Title Only">
    <p:bg bwMode="auto">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44063-6D16-0A8C-8B0D-6BF39018A477}"/>
              </a:ext>
            </a:extLst>
          </p:cNvPr>
          <p:cNvSpPr/>
          <p:nvPr userDrawn="1"/>
        </p:nvSpPr>
        <p:spPr>
          <a:xfrm>
            <a:off x="578547" y="1390489"/>
            <a:ext cx="5528713" cy="784521"/>
          </a:xfrm>
          <a:prstGeom prst="rect">
            <a:avLst/>
          </a:prstGeom>
          <a:gradFill>
            <a:gsLst>
              <a:gs pos="0">
                <a:srgbClr val="9B1C79"/>
              </a:gs>
              <a:gs pos="6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01835"/>
            <a:ext cx="9927025" cy="765813"/>
          </a:xfrm>
          <a:prstGeom prst="rect">
            <a:avLst/>
          </a:prstGeom>
        </p:spPr>
        <p:txBody>
          <a:bodyPr lIns="0"/>
          <a:lstStyle>
            <a:lvl1pPr algn="l">
              <a:lnSpc>
                <a:spcPct val="90000"/>
              </a:lnSpc>
              <a:defRPr lang="en-GB" sz="3638" b="1" i="0" spc="-85" dirty="0">
                <a:gradFill flip="none" rotWithShape="1">
                  <a:gsLst>
                    <a:gs pos="20000">
                      <a:srgbClr val="9B1C79"/>
                    </a:gs>
                    <a:gs pos="70000">
                      <a:srgbClr val="329DD2"/>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282828"/>
                </a:solidFill>
                <a:effectLst/>
                <a:uLnTx/>
                <a:uFillTx/>
                <a:latin typeface="Poppins"/>
                <a:ea typeface="+mj-ea"/>
                <a:cs typeface="Poppins"/>
              </a:rPr>
              <a:t>&gt;</a:t>
            </a:r>
            <a:endParaRPr kumimoji="0" lang="en-GB" sz="5821" b="1" i="0" u="none" strike="noStrike" kern="0" cap="none" spc="-85" normalizeH="0" baseline="0" noProof="0">
              <a:ln>
                <a:noFill/>
              </a:ln>
              <a:solidFill>
                <a:srgbClr val="282828"/>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2" name="Slide Number Placeholder 2">
            <a:extLst>
              <a:ext uri="{FF2B5EF4-FFF2-40B4-BE49-F238E27FC236}">
                <a16:creationId xmlns:a16="http://schemas.microsoft.com/office/drawing/2014/main" id="{1A6CAD04-1B28-F724-697E-6ADD81D12D4D}"/>
              </a:ext>
            </a:extLst>
          </p:cNvPr>
          <p:cNvSpPr>
            <a:spLocks noGrp="1"/>
          </p:cNvSpPr>
          <p:nvPr>
            <p:ph type="sldNum" sz="quarter" idx="4"/>
          </p:nvPr>
        </p:nvSpPr>
        <p:spPr>
          <a:xfrm>
            <a:off x="9030166" y="6444057"/>
            <a:ext cx="2804160" cy="130645"/>
          </a:xfrm>
        </p:spPr>
        <p:txBody>
          <a:bodyPr/>
          <a:lstStyle>
            <a:lvl1pPr>
              <a:defRPr>
                <a:solidFill>
                  <a:srgbClr val="282828"/>
                </a:solidFill>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015587103"/>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Title Only">
    <p:bg bwMode="auto">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9A7DB-3722-496C-A8E1-91F1B4CC8341}"/>
              </a:ext>
            </a:extLst>
          </p:cNvPr>
          <p:cNvSpPr/>
          <p:nvPr userDrawn="1"/>
        </p:nvSpPr>
        <p:spPr>
          <a:xfrm>
            <a:off x="578546" y="1393445"/>
            <a:ext cx="5517454" cy="781565"/>
          </a:xfrm>
          <a:prstGeom prst="rect">
            <a:avLst/>
          </a:prstGeom>
          <a:gradFill>
            <a:gsLst>
              <a:gs pos="0">
                <a:srgbClr val="CE143D"/>
              </a:gs>
              <a:gs pos="70000">
                <a:srgbClr val="CA87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11233"/>
            <a:ext cx="9927025" cy="765813"/>
          </a:xfrm>
          <a:prstGeom prst="rect">
            <a:avLst/>
          </a:prstGeom>
        </p:spPr>
        <p:txBody>
          <a:bodyPr lIns="0"/>
          <a:lstStyle>
            <a:lvl1pPr algn="l">
              <a:lnSpc>
                <a:spcPct val="90000"/>
              </a:lnSpc>
              <a:defRPr lang="en-GB" sz="3638" b="1" i="0" spc="-85" dirty="0">
                <a:gradFill flip="none" rotWithShape="1">
                  <a:gsLst>
                    <a:gs pos="20000">
                      <a:srgbClr val="CE143D"/>
                    </a:gs>
                    <a:gs pos="70000">
                      <a:srgbClr val="CA8700"/>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282828"/>
                </a:solidFill>
                <a:effectLst/>
                <a:uLnTx/>
                <a:uFillTx/>
                <a:latin typeface="Poppins"/>
                <a:ea typeface="+mj-ea"/>
                <a:cs typeface="Poppins"/>
              </a:rPr>
              <a:t>&gt;</a:t>
            </a:r>
            <a:endParaRPr kumimoji="0" lang="en-GB" sz="5821" b="1" i="0" u="none" strike="noStrike" kern="0" cap="none" spc="-85" normalizeH="0" baseline="0" noProof="0">
              <a:ln>
                <a:noFill/>
              </a:ln>
              <a:solidFill>
                <a:srgbClr val="282828"/>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5" name="Slide Number Placeholder 2">
            <a:extLst>
              <a:ext uri="{FF2B5EF4-FFF2-40B4-BE49-F238E27FC236}">
                <a16:creationId xmlns:a16="http://schemas.microsoft.com/office/drawing/2014/main" id="{12660FD9-803E-15E9-4CA7-7214EC25C178}"/>
              </a:ext>
            </a:extLst>
          </p:cNvPr>
          <p:cNvSpPr>
            <a:spLocks noGrp="1"/>
          </p:cNvSpPr>
          <p:nvPr>
            <p:ph type="sldNum" sz="quarter" idx="4"/>
          </p:nvPr>
        </p:nvSpPr>
        <p:spPr>
          <a:xfrm>
            <a:off x="9030166" y="6444057"/>
            <a:ext cx="2804160" cy="130645"/>
          </a:xfrm>
        </p:spPr>
        <p:txBody>
          <a:bodyPr/>
          <a:lstStyle>
            <a:lvl1pPr>
              <a:defRPr>
                <a:solidFill>
                  <a:srgbClr val="282828"/>
                </a:solidFill>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008532246"/>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Title Only">
    <p:bg bwMode="auto">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01DA05-9CF9-40BB-A88D-225E76F84A36}"/>
              </a:ext>
            </a:extLst>
          </p:cNvPr>
          <p:cNvSpPr/>
          <p:nvPr userDrawn="1"/>
        </p:nvSpPr>
        <p:spPr>
          <a:xfrm>
            <a:off x="578546" y="1390489"/>
            <a:ext cx="5517935" cy="784521"/>
          </a:xfrm>
          <a:prstGeom prst="rect">
            <a:avLst/>
          </a:prstGeom>
          <a:gradFill>
            <a:gsLst>
              <a:gs pos="0">
                <a:srgbClr val="0074C8"/>
              </a:gs>
              <a:gs pos="70000">
                <a:srgbClr val="6CBE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01835"/>
            <a:ext cx="9927025" cy="765813"/>
          </a:xfrm>
          <a:prstGeom prst="rect">
            <a:avLst/>
          </a:prstGeom>
        </p:spPr>
        <p:txBody>
          <a:bodyPr lIns="0"/>
          <a:lstStyle>
            <a:lvl1pPr algn="l">
              <a:lnSpc>
                <a:spcPct val="90000"/>
              </a:lnSpc>
              <a:defRPr lang="en-GB" sz="3638" b="1" i="0" spc="-85" dirty="0">
                <a:gradFill flip="none" rotWithShape="1">
                  <a:gsLst>
                    <a:gs pos="20000">
                      <a:srgbClr val="00838A"/>
                    </a:gs>
                    <a:gs pos="80000">
                      <a:srgbClr val="68A445"/>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6" name="Oval 15">
            <a:extLst>
              <a:ext uri="{FF2B5EF4-FFF2-40B4-BE49-F238E27FC236}">
                <a16:creationId xmlns:a16="http://schemas.microsoft.com/office/drawing/2014/main" id="{F9E79D31-FA16-6187-D419-48DAB92552AC}"/>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282828"/>
                </a:solidFill>
                <a:effectLst/>
                <a:uLnTx/>
                <a:uFillTx/>
                <a:latin typeface="Poppins"/>
                <a:ea typeface="+mj-ea"/>
                <a:cs typeface="Poppins"/>
              </a:rPr>
              <a:t>&gt;</a:t>
            </a:r>
            <a:endParaRPr kumimoji="0" lang="en-GB" sz="5821" b="1" i="0" u="none" strike="noStrike" kern="0" cap="none" spc="-85" normalizeH="0" baseline="0" noProof="0">
              <a:ln>
                <a:noFill/>
              </a:ln>
              <a:solidFill>
                <a:srgbClr val="282828"/>
              </a:solidFill>
              <a:effectLst/>
              <a:uLnTx/>
              <a:uFillTx/>
              <a:latin typeface="Poppins"/>
              <a:ea typeface="+mj-ea"/>
              <a:cs typeface="Poppins"/>
            </a:endParaRP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1pPr>
            <a:lvl2pPr marL="485209"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2pPr>
            <a:lvl3pPr marL="762482"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3pPr>
            <a:lvl4pPr marL="1039756"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4pPr>
            <a:lvl5pPr marL="1317030" indent="-207935" algn="l">
              <a:lnSpc>
                <a:spcPct val="150000"/>
              </a:lnSpc>
              <a:buClr>
                <a:srgbClr val="007C43"/>
              </a:buClr>
              <a:buFont typeface="Wingdings" panose="05000000000000000000" pitchFamily="2" charset="2"/>
              <a:buChar char="§"/>
              <a:defRPr sz="1455">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2" name="Picture 31">
            <a:extLst>
              <a:ext uri="{FF2B5EF4-FFF2-40B4-BE49-F238E27FC236}">
                <a16:creationId xmlns:a16="http://schemas.microsoft.com/office/drawing/2014/main" id="{A857390F-EA43-02D5-663D-7D8E2C087E6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2" name="Slide Number Placeholder 2">
            <a:extLst>
              <a:ext uri="{FF2B5EF4-FFF2-40B4-BE49-F238E27FC236}">
                <a16:creationId xmlns:a16="http://schemas.microsoft.com/office/drawing/2014/main" id="{FE21FD56-0424-BEF5-1DA0-589263F948DA}"/>
              </a:ext>
            </a:extLst>
          </p:cNvPr>
          <p:cNvSpPr>
            <a:spLocks noGrp="1"/>
          </p:cNvSpPr>
          <p:nvPr>
            <p:ph type="sldNum" sz="quarter" idx="4"/>
          </p:nvPr>
        </p:nvSpPr>
        <p:spPr>
          <a:xfrm>
            <a:off x="9030166" y="6444057"/>
            <a:ext cx="2804160" cy="130645"/>
          </a:xfrm>
        </p:spPr>
        <p:txBody>
          <a:bodyPr/>
          <a:lstStyle>
            <a:lvl1pPr>
              <a:defRPr>
                <a:solidFill>
                  <a:srgbClr val="282828"/>
                </a:solidFill>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3078065645"/>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Title Only">
    <p:bg bwMode="auto">
      <p:bgPr>
        <a:solidFill>
          <a:srgbClr val="28282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9CBE3-0EB5-A029-DBA2-92518630C388}"/>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4859110"/>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smtClean="0">
                <a:solidFill>
                  <a:schemeClr val="bg1"/>
                </a:soli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rgbClr val="383738"/>
                </a:solidFill>
                <a:latin typeface="Poppins"/>
                <a:cs typeface="Poppins"/>
              </a:defRPr>
            </a:lvl1pPr>
          </a:lstStyle>
          <a:p>
            <a:pPr marL="7702" marR="328877" lvl="0">
              <a:lnSpc>
                <a:spcPts val="1831"/>
              </a:lnSpc>
              <a:spcBef>
                <a:spcPts val="2514"/>
              </a:spcBef>
            </a:pPr>
            <a:r>
              <a:rPr lang="en-US"/>
              <a:t>Click to edit</a:t>
            </a:r>
          </a:p>
        </p:txBody>
      </p:sp>
      <p:sp>
        <p:nvSpPr>
          <p:cNvPr id="25" name="Text Placeholder 24">
            <a:extLst>
              <a:ext uri="{FF2B5EF4-FFF2-40B4-BE49-F238E27FC236}">
                <a16:creationId xmlns:a16="http://schemas.microsoft.com/office/drawing/2014/main" id="{F29A5094-681E-77BB-AC70-1B1A0D3CF746}"/>
              </a:ext>
            </a:extLst>
          </p:cNvPr>
          <p:cNvSpPr>
            <a:spLocks noGrp="1"/>
          </p:cNvSpPr>
          <p:nvPr>
            <p:ph type="body" sz="quarter" idx="18"/>
          </p:nvPr>
        </p:nvSpPr>
        <p:spPr>
          <a:xfrm>
            <a:off x="728730" y="2333491"/>
            <a:ext cx="4920119" cy="3742828"/>
          </a:xfrm>
          <a:prstGeom prst="rect">
            <a:avLst/>
          </a:prstGeom>
        </p:spPr>
        <p:txBody>
          <a:bodyPr/>
          <a:lstStyle>
            <a:lvl1pPr marL="207935"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1pPr>
            <a:lvl2pPr marL="485209"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2pPr>
            <a:lvl3pPr marL="762482"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3pPr>
            <a:lvl4pPr marL="1039756"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4pPr>
            <a:lvl5pPr marL="1317030"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4">
            <a:extLst>
              <a:ext uri="{FF2B5EF4-FFF2-40B4-BE49-F238E27FC236}">
                <a16:creationId xmlns:a16="http://schemas.microsoft.com/office/drawing/2014/main" id="{DC691512-EA84-D8C8-E4F1-691FA1BEAD18}"/>
              </a:ext>
            </a:extLst>
          </p:cNvPr>
          <p:cNvSpPr>
            <a:spLocks noGrp="1"/>
          </p:cNvSpPr>
          <p:nvPr>
            <p:ph type="body" sz="quarter" idx="19"/>
          </p:nvPr>
        </p:nvSpPr>
        <p:spPr>
          <a:xfrm>
            <a:off x="6439771" y="2333491"/>
            <a:ext cx="4920119" cy="3742828"/>
          </a:xfrm>
          <a:prstGeom prst="rect">
            <a:avLst/>
          </a:prstGeom>
        </p:spPr>
        <p:txBody>
          <a:bodyPr/>
          <a:lstStyle>
            <a:lvl1pPr marL="207935"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1pPr>
            <a:lvl2pPr marL="485209"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2pPr>
            <a:lvl3pPr marL="762482"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3pPr>
            <a:lvl4pPr marL="1039756"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4pPr>
            <a:lvl5pPr marL="1317030" indent="-207935" algn="l">
              <a:lnSpc>
                <a:spcPct val="150000"/>
              </a:lnSpc>
              <a:buClr>
                <a:srgbClr val="75B94E"/>
              </a:buClr>
              <a:buFont typeface="Wingdings" panose="05000000000000000000" pitchFamily="2" charset="2"/>
              <a:buChar char="§"/>
              <a:defRPr sz="1455">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Oval 4">
            <a:extLst>
              <a:ext uri="{FF2B5EF4-FFF2-40B4-BE49-F238E27FC236}">
                <a16:creationId xmlns:a16="http://schemas.microsoft.com/office/drawing/2014/main" id="{6840EC33-55AC-469F-275B-5E1EC14143C9}"/>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383738"/>
                </a:solidFill>
                <a:effectLst/>
                <a:uLnTx/>
                <a:uFillTx/>
                <a:latin typeface="Poppins"/>
                <a:ea typeface="+mj-ea"/>
                <a:cs typeface="Poppins"/>
              </a:rPr>
              <a:t>&gt;</a:t>
            </a:r>
            <a:endParaRPr kumimoji="0" lang="en-GB" sz="5821" b="1" i="0" u="none" strike="noStrike" kern="0" cap="none" spc="-85" normalizeH="0" baseline="0" noProof="0">
              <a:ln>
                <a:noFill/>
              </a:ln>
              <a:solidFill>
                <a:srgbClr val="383738"/>
              </a:solidFill>
              <a:effectLst/>
              <a:uLnTx/>
              <a:uFillTx/>
              <a:latin typeface="Poppins"/>
              <a:ea typeface="+mj-ea"/>
              <a:cs typeface="Poppins"/>
            </a:endParaRPr>
          </a:p>
        </p:txBody>
      </p:sp>
      <p:pic>
        <p:nvPicPr>
          <p:cNvPr id="6" name="Picture 5">
            <a:extLst>
              <a:ext uri="{FF2B5EF4-FFF2-40B4-BE49-F238E27FC236}">
                <a16:creationId xmlns:a16="http://schemas.microsoft.com/office/drawing/2014/main" id="{98D958D7-4CD9-578F-D3C2-488D1E84123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2" name="Slide Number Placeholder 2">
            <a:extLst>
              <a:ext uri="{FF2B5EF4-FFF2-40B4-BE49-F238E27FC236}">
                <a16:creationId xmlns:a16="http://schemas.microsoft.com/office/drawing/2014/main" id="{AA2423B1-C72E-25EA-79D4-45D9C3B96054}"/>
              </a:ext>
            </a:extLst>
          </p:cNvPr>
          <p:cNvSpPr>
            <a:spLocks noGrp="1"/>
          </p:cNvSpPr>
          <p:nvPr>
            <p:ph type="sldNum" sz="quarter" idx="4"/>
          </p:nvPr>
        </p:nvSpPr>
        <p:spPr>
          <a:xfrm>
            <a:off x="9030166" y="6444057"/>
            <a:ext cx="2804160" cy="130645"/>
          </a:xfrm>
        </p:spPr>
        <p:txBody>
          <a:bodyPr/>
          <a:lstStyle/>
          <a:p>
            <a:fld id="{B6F15528-21DE-4FAA-801E-634DDDAF4B2B}" type="slidenum">
              <a:rPr lang="en-GB" smtClean="0"/>
              <a:pPr/>
              <a:t>‹#›</a:t>
            </a:fld>
            <a:endParaRPr lang="en-GB"/>
          </a:p>
        </p:txBody>
      </p:sp>
    </p:spTree>
    <p:extLst>
      <p:ext uri="{BB962C8B-B14F-4D97-AF65-F5344CB8AC3E}">
        <p14:creationId xmlns:p14="http://schemas.microsoft.com/office/powerpoint/2010/main" val="3544043281"/>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Title Only">
    <p:bg bwMode="auto">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96292" y="1390488"/>
            <a:ext cx="0" cy="5029592"/>
          </a:xfrm>
          <a:prstGeom prst="line">
            <a:avLst/>
          </a:prstGeom>
          <a:noFill/>
          <a:ln w="6350" cap="flat" cmpd="sng" algn="ctr">
            <a:solidFill>
              <a:srgbClr val="FFFFFF">
                <a:lumMod val="65000"/>
              </a:srgbClr>
            </a:solidFill>
            <a:prstDash val="solid"/>
          </a:ln>
          <a:effectLst/>
        </p:spPr>
      </p:cxnSp>
      <p:sp>
        <p:nvSpPr>
          <p:cNvPr id="2" name="Rectangle 1">
            <a:extLst>
              <a:ext uri="{FF2B5EF4-FFF2-40B4-BE49-F238E27FC236}">
                <a16:creationId xmlns:a16="http://schemas.microsoft.com/office/drawing/2014/main" id="{B6CF0B55-7AF0-E7C4-421B-5E4715E5DD77}"/>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55876"/>
            <a:ext cx="9927025" cy="765813"/>
          </a:xfrm>
          <a:prstGeom prst="rect">
            <a:avLst/>
          </a:prstGeom>
        </p:spPr>
        <p:txBody>
          <a:bodyPr lIns="0"/>
          <a:lstStyle>
            <a:lvl1pPr algn="l">
              <a:lnSpc>
                <a:spcPct val="90000"/>
              </a:lnSpc>
              <a:defRPr lang="en-GB" sz="3638" b="1" i="0" spc="-85" dirty="0">
                <a:gradFill flip="none" rotWithShape="1">
                  <a:gsLst>
                    <a:gs pos="0">
                      <a:srgbClr val="007C43"/>
                    </a:gs>
                    <a:gs pos="70000">
                      <a:srgbClr val="68A445"/>
                    </a:gs>
                  </a:gsLst>
                  <a:lin ang="0" scaled="1"/>
                  <a:tileRect/>
                </a:gra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667266" y="2359105"/>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18">
            <a:extLst>
              <a:ext uri="{FF2B5EF4-FFF2-40B4-BE49-F238E27FC236}">
                <a16:creationId xmlns:a16="http://schemas.microsoft.com/office/drawing/2014/main" id="{C9FC9F50-694E-90F7-8F7B-5C797D5B6E15}"/>
              </a:ext>
            </a:extLst>
          </p:cNvPr>
          <p:cNvSpPr>
            <a:spLocks noGrp="1"/>
          </p:cNvSpPr>
          <p:nvPr>
            <p:ph type="body" sz="quarter" idx="18" hasCustomPrompt="1"/>
          </p:nvPr>
        </p:nvSpPr>
        <p:spPr>
          <a:xfrm>
            <a:off x="998953" y="2580443"/>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667266" y="3023683"/>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1" name="Text Placeholder 18">
            <a:extLst>
              <a:ext uri="{FF2B5EF4-FFF2-40B4-BE49-F238E27FC236}">
                <a16:creationId xmlns:a16="http://schemas.microsoft.com/office/drawing/2014/main" id="{78B30593-0C5C-8096-61E1-F05F24B385FD}"/>
              </a:ext>
            </a:extLst>
          </p:cNvPr>
          <p:cNvSpPr>
            <a:spLocks noGrp="1"/>
          </p:cNvSpPr>
          <p:nvPr>
            <p:ph type="body" sz="quarter" idx="19" hasCustomPrompt="1"/>
          </p:nvPr>
        </p:nvSpPr>
        <p:spPr>
          <a:xfrm>
            <a:off x="998953" y="3245021"/>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667266" y="3688261"/>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3" name="Text Placeholder 18">
            <a:extLst>
              <a:ext uri="{FF2B5EF4-FFF2-40B4-BE49-F238E27FC236}">
                <a16:creationId xmlns:a16="http://schemas.microsoft.com/office/drawing/2014/main" id="{46C7CBEE-D02B-DBD0-E946-9CB371DE5D32}"/>
              </a:ext>
            </a:extLst>
          </p:cNvPr>
          <p:cNvSpPr>
            <a:spLocks noGrp="1"/>
          </p:cNvSpPr>
          <p:nvPr>
            <p:ph type="body" sz="quarter" idx="20" hasCustomPrompt="1"/>
          </p:nvPr>
        </p:nvSpPr>
        <p:spPr>
          <a:xfrm>
            <a:off x="998953" y="390959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667266" y="4352838"/>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5" name="Text Placeholder 18">
            <a:extLst>
              <a:ext uri="{FF2B5EF4-FFF2-40B4-BE49-F238E27FC236}">
                <a16:creationId xmlns:a16="http://schemas.microsoft.com/office/drawing/2014/main" id="{98AE79DD-F54E-C9C2-4633-72538D975095}"/>
              </a:ext>
            </a:extLst>
          </p:cNvPr>
          <p:cNvSpPr>
            <a:spLocks noGrp="1"/>
          </p:cNvSpPr>
          <p:nvPr>
            <p:ph type="body" sz="quarter" idx="21" hasCustomPrompt="1"/>
          </p:nvPr>
        </p:nvSpPr>
        <p:spPr>
          <a:xfrm>
            <a:off x="998953" y="4574177"/>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667266" y="5017416"/>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7" name="Text Placeholder 18">
            <a:extLst>
              <a:ext uri="{FF2B5EF4-FFF2-40B4-BE49-F238E27FC236}">
                <a16:creationId xmlns:a16="http://schemas.microsoft.com/office/drawing/2014/main" id="{94169ADC-CA60-C67F-BE7A-C34CC74E9BF0}"/>
              </a:ext>
            </a:extLst>
          </p:cNvPr>
          <p:cNvSpPr>
            <a:spLocks noGrp="1"/>
          </p:cNvSpPr>
          <p:nvPr>
            <p:ph type="body" sz="quarter" idx="22" hasCustomPrompt="1"/>
          </p:nvPr>
        </p:nvSpPr>
        <p:spPr>
          <a:xfrm>
            <a:off x="998953" y="523875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667266" y="5689291"/>
            <a:ext cx="528578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9" name="Text Placeholder 18">
            <a:extLst>
              <a:ext uri="{FF2B5EF4-FFF2-40B4-BE49-F238E27FC236}">
                <a16:creationId xmlns:a16="http://schemas.microsoft.com/office/drawing/2014/main" id="{74D2D858-EFC3-1AA5-56DC-5E35545B9DFE}"/>
              </a:ext>
            </a:extLst>
          </p:cNvPr>
          <p:cNvSpPr>
            <a:spLocks noGrp="1"/>
          </p:cNvSpPr>
          <p:nvPr>
            <p:ph type="body" sz="quarter" idx="23" hasCustomPrompt="1"/>
          </p:nvPr>
        </p:nvSpPr>
        <p:spPr>
          <a:xfrm>
            <a:off x="998953" y="5910629"/>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0" name="Rectangle 89">
            <a:extLst>
              <a:ext uri="{FF2B5EF4-FFF2-40B4-BE49-F238E27FC236}">
                <a16:creationId xmlns:a16="http://schemas.microsoft.com/office/drawing/2014/main" id="{BD9D63AE-E369-B6E2-97A2-92F061AC9461}"/>
              </a:ext>
            </a:extLst>
          </p:cNvPr>
          <p:cNvSpPr/>
          <p:nvPr userDrawn="1"/>
        </p:nvSpPr>
        <p:spPr>
          <a:xfrm>
            <a:off x="6225304" y="2359105"/>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568697"/>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2" name="Rectangle 91">
            <a:extLst>
              <a:ext uri="{FF2B5EF4-FFF2-40B4-BE49-F238E27FC236}">
                <a16:creationId xmlns:a16="http://schemas.microsoft.com/office/drawing/2014/main" id="{D32254A6-C4A3-835A-6221-5E2C10FF50FA}"/>
              </a:ext>
            </a:extLst>
          </p:cNvPr>
          <p:cNvSpPr/>
          <p:nvPr userDrawn="1"/>
        </p:nvSpPr>
        <p:spPr>
          <a:xfrm>
            <a:off x="6225304" y="3023683"/>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233275"/>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4" name="Rectangle 93">
            <a:extLst>
              <a:ext uri="{FF2B5EF4-FFF2-40B4-BE49-F238E27FC236}">
                <a16:creationId xmlns:a16="http://schemas.microsoft.com/office/drawing/2014/main" id="{18C36670-E521-8130-BBAC-965B438EC5D3}"/>
              </a:ext>
            </a:extLst>
          </p:cNvPr>
          <p:cNvSpPr/>
          <p:nvPr userDrawn="1"/>
        </p:nvSpPr>
        <p:spPr>
          <a:xfrm>
            <a:off x="6225304" y="368826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89785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6" name="Rectangle 95">
            <a:extLst>
              <a:ext uri="{FF2B5EF4-FFF2-40B4-BE49-F238E27FC236}">
                <a16:creationId xmlns:a16="http://schemas.microsoft.com/office/drawing/2014/main" id="{776870F0-7C24-254B-39CE-37041A190F04}"/>
              </a:ext>
            </a:extLst>
          </p:cNvPr>
          <p:cNvSpPr/>
          <p:nvPr userDrawn="1"/>
        </p:nvSpPr>
        <p:spPr>
          <a:xfrm>
            <a:off x="6225304" y="4352838"/>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56243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8" name="Rectangle 97">
            <a:extLst>
              <a:ext uri="{FF2B5EF4-FFF2-40B4-BE49-F238E27FC236}">
                <a16:creationId xmlns:a16="http://schemas.microsoft.com/office/drawing/2014/main" id="{FED7E1FC-074D-A7BA-7E34-EFD6D80C9FDB}"/>
              </a:ext>
            </a:extLst>
          </p:cNvPr>
          <p:cNvSpPr/>
          <p:nvPr userDrawn="1"/>
        </p:nvSpPr>
        <p:spPr>
          <a:xfrm>
            <a:off x="6225304" y="5017416"/>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227009"/>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0" name="Rectangle 99">
            <a:extLst>
              <a:ext uri="{FF2B5EF4-FFF2-40B4-BE49-F238E27FC236}">
                <a16:creationId xmlns:a16="http://schemas.microsoft.com/office/drawing/2014/main" id="{70526941-90EB-FF0F-0EDE-2DB86759F87F}"/>
              </a:ext>
            </a:extLst>
          </p:cNvPr>
          <p:cNvSpPr/>
          <p:nvPr userDrawn="1"/>
        </p:nvSpPr>
        <p:spPr>
          <a:xfrm>
            <a:off x="6225304" y="568929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89888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2" name="Oval 101">
            <a:extLst>
              <a:ext uri="{FF2B5EF4-FFF2-40B4-BE49-F238E27FC236}">
                <a16:creationId xmlns:a16="http://schemas.microsoft.com/office/drawing/2014/main" id="{432FB03B-706C-01DA-5644-F3CDCEDFD72B}"/>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03" name="Picture 102">
            <a:extLst>
              <a:ext uri="{FF2B5EF4-FFF2-40B4-BE49-F238E27FC236}">
                <a16:creationId xmlns:a16="http://schemas.microsoft.com/office/drawing/2014/main" id="{70FA8587-2531-DB69-A128-302F41BDC2A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6" name="Slide Number Placeholder 2">
            <a:extLst>
              <a:ext uri="{FF2B5EF4-FFF2-40B4-BE49-F238E27FC236}">
                <a16:creationId xmlns:a16="http://schemas.microsoft.com/office/drawing/2014/main" id="{4FC80838-9F8E-C32B-9004-215813646D1C}"/>
              </a:ext>
            </a:extLst>
          </p:cNvPr>
          <p:cNvSpPr>
            <a:spLocks noGrp="1"/>
          </p:cNvSpPr>
          <p:nvPr>
            <p:ph type="sldNum" sz="quarter" idx="4"/>
          </p:nvPr>
        </p:nvSpPr>
        <p:spPr>
          <a:xfrm>
            <a:off x="9030166" y="6444057"/>
            <a:ext cx="2804160" cy="130645"/>
          </a:xfrm>
        </p:spPr>
        <p:txBody>
          <a:bodyPr/>
          <a:lstStyle>
            <a:lvl1pPr>
              <a:defRPr>
                <a:solidFill>
                  <a:srgbClr val="282828"/>
                </a:solidFill>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3011829061"/>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Title Only">
    <p:bg bwMode="auto">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0718CC-2679-0052-68A6-4B091E2DAFA1}"/>
              </a:ext>
            </a:extLst>
          </p:cNvPr>
          <p:cNvSpPr/>
          <p:nvPr userDrawn="1"/>
        </p:nvSpPr>
        <p:spPr>
          <a:xfrm>
            <a:off x="578547" y="1390489"/>
            <a:ext cx="5528713" cy="784521"/>
          </a:xfrm>
          <a:prstGeom prst="rect">
            <a:avLst/>
          </a:prstGeom>
          <a:gradFill>
            <a:gsLst>
              <a:gs pos="0">
                <a:srgbClr val="9B1C79"/>
              </a:gs>
              <a:gs pos="6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Text Placeholder 8">
            <a:extLst>
              <a:ext uri="{FF2B5EF4-FFF2-40B4-BE49-F238E27FC236}">
                <a16:creationId xmlns:a16="http://schemas.microsoft.com/office/drawing/2014/main" id="{1007DC92-5898-486A-CA5C-978A12E1881C}"/>
              </a:ext>
            </a:extLst>
          </p:cNvPr>
          <p:cNvSpPr>
            <a:spLocks noGrp="1"/>
          </p:cNvSpPr>
          <p:nvPr>
            <p:ph type="body" sz="quarter" idx="10" hasCustomPrompt="1"/>
          </p:nvPr>
        </p:nvSpPr>
        <p:spPr>
          <a:xfrm>
            <a:off x="578547" y="459595"/>
            <a:ext cx="9927025" cy="765813"/>
          </a:xfrm>
          <a:prstGeom prst="rect">
            <a:avLst/>
          </a:prstGeom>
        </p:spPr>
        <p:txBody>
          <a:bodyPr lIns="0"/>
          <a:lstStyle>
            <a:lvl1pPr algn="l">
              <a:lnSpc>
                <a:spcPct val="90000"/>
              </a:lnSpc>
              <a:defRPr lang="en-GB" sz="3638" b="1" i="0" spc="-85" dirty="0">
                <a:gradFill flip="none" rotWithShape="1">
                  <a:gsLst>
                    <a:gs pos="20000">
                      <a:srgbClr val="9B1C79"/>
                    </a:gs>
                    <a:gs pos="70000">
                      <a:srgbClr val="329DD2"/>
                    </a:gs>
                  </a:gsLst>
                  <a:lin ang="0" scaled="1"/>
                  <a:tileRect/>
                </a:gradFill>
                <a:latin typeface="Poppins"/>
                <a:ea typeface="+mj-ea"/>
                <a:cs typeface="Poppins"/>
              </a:defRPr>
            </a:lvl1pPr>
          </a:lstStyle>
          <a:p>
            <a:pPr lvl="0"/>
            <a:r>
              <a:rPr lang="en-GB"/>
              <a:t>Insert title here</a:t>
            </a:r>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5029592"/>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578546" y="2359105"/>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578546" y="3023683"/>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578546" y="3688261"/>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578546" y="4352838"/>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578546" y="5017416"/>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578546" y="5689291"/>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0" name="Rectangle 89">
            <a:extLst>
              <a:ext uri="{FF2B5EF4-FFF2-40B4-BE49-F238E27FC236}">
                <a16:creationId xmlns:a16="http://schemas.microsoft.com/office/drawing/2014/main" id="{BD9D63AE-E369-B6E2-97A2-92F061AC9461}"/>
              </a:ext>
            </a:extLst>
          </p:cNvPr>
          <p:cNvSpPr/>
          <p:nvPr userDrawn="1"/>
        </p:nvSpPr>
        <p:spPr>
          <a:xfrm>
            <a:off x="6225304" y="2359105"/>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557146"/>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2" name="Rectangle 91">
            <a:extLst>
              <a:ext uri="{FF2B5EF4-FFF2-40B4-BE49-F238E27FC236}">
                <a16:creationId xmlns:a16="http://schemas.microsoft.com/office/drawing/2014/main" id="{D32254A6-C4A3-835A-6221-5E2C10FF50FA}"/>
              </a:ext>
            </a:extLst>
          </p:cNvPr>
          <p:cNvSpPr/>
          <p:nvPr userDrawn="1"/>
        </p:nvSpPr>
        <p:spPr>
          <a:xfrm>
            <a:off x="6225304" y="3023683"/>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22172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4" name="Rectangle 93">
            <a:extLst>
              <a:ext uri="{FF2B5EF4-FFF2-40B4-BE49-F238E27FC236}">
                <a16:creationId xmlns:a16="http://schemas.microsoft.com/office/drawing/2014/main" id="{18C36670-E521-8130-BBAC-965B438EC5D3}"/>
              </a:ext>
            </a:extLst>
          </p:cNvPr>
          <p:cNvSpPr/>
          <p:nvPr userDrawn="1"/>
        </p:nvSpPr>
        <p:spPr>
          <a:xfrm>
            <a:off x="6225304" y="368826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88630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6" name="Rectangle 95">
            <a:extLst>
              <a:ext uri="{FF2B5EF4-FFF2-40B4-BE49-F238E27FC236}">
                <a16:creationId xmlns:a16="http://schemas.microsoft.com/office/drawing/2014/main" id="{776870F0-7C24-254B-39CE-37041A190F04}"/>
              </a:ext>
            </a:extLst>
          </p:cNvPr>
          <p:cNvSpPr/>
          <p:nvPr userDrawn="1"/>
        </p:nvSpPr>
        <p:spPr>
          <a:xfrm>
            <a:off x="6225304" y="4352838"/>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550879"/>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8" name="Rectangle 97">
            <a:extLst>
              <a:ext uri="{FF2B5EF4-FFF2-40B4-BE49-F238E27FC236}">
                <a16:creationId xmlns:a16="http://schemas.microsoft.com/office/drawing/2014/main" id="{FED7E1FC-074D-A7BA-7E34-EFD6D80C9FDB}"/>
              </a:ext>
            </a:extLst>
          </p:cNvPr>
          <p:cNvSpPr/>
          <p:nvPr userDrawn="1"/>
        </p:nvSpPr>
        <p:spPr>
          <a:xfrm>
            <a:off x="6225304" y="5017416"/>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215457"/>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0" name="Rectangle 99">
            <a:extLst>
              <a:ext uri="{FF2B5EF4-FFF2-40B4-BE49-F238E27FC236}">
                <a16:creationId xmlns:a16="http://schemas.microsoft.com/office/drawing/2014/main" id="{70526941-90EB-FF0F-0EDE-2DB86759F87F}"/>
              </a:ext>
            </a:extLst>
          </p:cNvPr>
          <p:cNvSpPr/>
          <p:nvPr userDrawn="1"/>
        </p:nvSpPr>
        <p:spPr>
          <a:xfrm>
            <a:off x="6225304" y="568929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88733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2" name="Oval 101">
            <a:extLst>
              <a:ext uri="{FF2B5EF4-FFF2-40B4-BE49-F238E27FC236}">
                <a16:creationId xmlns:a16="http://schemas.microsoft.com/office/drawing/2014/main" id="{432FB03B-706C-01DA-5644-F3CDCEDFD72B}"/>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03" name="Picture 102">
            <a:extLst>
              <a:ext uri="{FF2B5EF4-FFF2-40B4-BE49-F238E27FC236}">
                <a16:creationId xmlns:a16="http://schemas.microsoft.com/office/drawing/2014/main" id="{70FA8587-2531-DB69-A128-302F41BDC2A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8" name="Text Placeholder 18">
            <a:extLst>
              <a:ext uri="{FF2B5EF4-FFF2-40B4-BE49-F238E27FC236}">
                <a16:creationId xmlns:a16="http://schemas.microsoft.com/office/drawing/2014/main" id="{1E4D13A9-562C-D8BF-8563-09543956FE3E}"/>
              </a:ext>
            </a:extLst>
          </p:cNvPr>
          <p:cNvSpPr>
            <a:spLocks noGrp="1"/>
          </p:cNvSpPr>
          <p:nvPr>
            <p:ph type="body" sz="quarter" idx="18" hasCustomPrompt="1"/>
          </p:nvPr>
        </p:nvSpPr>
        <p:spPr>
          <a:xfrm>
            <a:off x="998953" y="2580443"/>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 name="Text Placeholder 18">
            <a:extLst>
              <a:ext uri="{FF2B5EF4-FFF2-40B4-BE49-F238E27FC236}">
                <a16:creationId xmlns:a16="http://schemas.microsoft.com/office/drawing/2014/main" id="{BD6BC9BE-F46A-9028-C8CC-D293CCA177E4}"/>
              </a:ext>
            </a:extLst>
          </p:cNvPr>
          <p:cNvSpPr>
            <a:spLocks noGrp="1"/>
          </p:cNvSpPr>
          <p:nvPr>
            <p:ph type="body" sz="quarter" idx="19" hasCustomPrompt="1"/>
          </p:nvPr>
        </p:nvSpPr>
        <p:spPr>
          <a:xfrm>
            <a:off x="998953" y="3245021"/>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0" name="Text Placeholder 18">
            <a:extLst>
              <a:ext uri="{FF2B5EF4-FFF2-40B4-BE49-F238E27FC236}">
                <a16:creationId xmlns:a16="http://schemas.microsoft.com/office/drawing/2014/main" id="{E489BC9D-EEBD-BD01-6693-93BEB7A59938}"/>
              </a:ext>
            </a:extLst>
          </p:cNvPr>
          <p:cNvSpPr>
            <a:spLocks noGrp="1"/>
          </p:cNvSpPr>
          <p:nvPr>
            <p:ph type="body" sz="quarter" idx="20" hasCustomPrompt="1"/>
          </p:nvPr>
        </p:nvSpPr>
        <p:spPr>
          <a:xfrm>
            <a:off x="998953" y="390959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1" name="Text Placeholder 18">
            <a:extLst>
              <a:ext uri="{FF2B5EF4-FFF2-40B4-BE49-F238E27FC236}">
                <a16:creationId xmlns:a16="http://schemas.microsoft.com/office/drawing/2014/main" id="{E90AD699-7B92-8088-4EEE-261009026B98}"/>
              </a:ext>
            </a:extLst>
          </p:cNvPr>
          <p:cNvSpPr>
            <a:spLocks noGrp="1"/>
          </p:cNvSpPr>
          <p:nvPr>
            <p:ph type="body" sz="quarter" idx="21" hasCustomPrompt="1"/>
          </p:nvPr>
        </p:nvSpPr>
        <p:spPr>
          <a:xfrm>
            <a:off x="998953" y="4574177"/>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2" name="Text Placeholder 18">
            <a:extLst>
              <a:ext uri="{FF2B5EF4-FFF2-40B4-BE49-F238E27FC236}">
                <a16:creationId xmlns:a16="http://schemas.microsoft.com/office/drawing/2014/main" id="{36016127-988B-A88E-4999-FCF1077C79D3}"/>
              </a:ext>
            </a:extLst>
          </p:cNvPr>
          <p:cNvSpPr>
            <a:spLocks noGrp="1"/>
          </p:cNvSpPr>
          <p:nvPr>
            <p:ph type="body" sz="quarter" idx="22" hasCustomPrompt="1"/>
          </p:nvPr>
        </p:nvSpPr>
        <p:spPr>
          <a:xfrm>
            <a:off x="998953" y="523875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3" name="Text Placeholder 18">
            <a:extLst>
              <a:ext uri="{FF2B5EF4-FFF2-40B4-BE49-F238E27FC236}">
                <a16:creationId xmlns:a16="http://schemas.microsoft.com/office/drawing/2014/main" id="{5E103F97-3F28-FA9D-AD47-F25F087056CD}"/>
              </a:ext>
            </a:extLst>
          </p:cNvPr>
          <p:cNvSpPr>
            <a:spLocks noGrp="1"/>
          </p:cNvSpPr>
          <p:nvPr>
            <p:ph type="body" sz="quarter" idx="23" hasCustomPrompt="1"/>
          </p:nvPr>
        </p:nvSpPr>
        <p:spPr>
          <a:xfrm>
            <a:off x="998953" y="5910629"/>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6" name="Slide Number Placeholder 2">
            <a:extLst>
              <a:ext uri="{FF2B5EF4-FFF2-40B4-BE49-F238E27FC236}">
                <a16:creationId xmlns:a16="http://schemas.microsoft.com/office/drawing/2014/main" id="{B43DF046-6580-EAA6-FCCE-7887B4D159B7}"/>
              </a:ext>
            </a:extLst>
          </p:cNvPr>
          <p:cNvSpPr>
            <a:spLocks noGrp="1"/>
          </p:cNvSpPr>
          <p:nvPr>
            <p:ph type="sldNum" sz="quarter" idx="4"/>
          </p:nvPr>
        </p:nvSpPr>
        <p:spPr>
          <a:xfrm>
            <a:off x="9030166" y="6444057"/>
            <a:ext cx="2804160" cy="130645"/>
          </a:xfrm>
        </p:spPr>
        <p:txBody>
          <a:bodyPr/>
          <a:lstStyle>
            <a:lvl1pPr>
              <a:defRPr>
                <a:solidFill>
                  <a:srgbClr val="282828"/>
                </a:solidFill>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4188979736"/>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5B26-BAD5-0A09-8F7D-F53BFCCDDE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35C3A06-6824-C2D6-2CDA-D6BB01225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ED2426-C656-0ED5-CAB8-5C8AABABD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63FC76-885A-6332-9475-20984C19D331}"/>
              </a:ext>
            </a:extLst>
          </p:cNvPr>
          <p:cNvSpPr>
            <a:spLocks noGrp="1"/>
          </p:cNvSpPr>
          <p:nvPr>
            <p:ph type="dt" sz="half" idx="10"/>
          </p:nvPr>
        </p:nvSpPr>
        <p:spPr/>
        <p:txBody>
          <a:bodyPr/>
          <a:lstStyle/>
          <a:p>
            <a:fld id="{A9CA12C2-D968-234F-BC1B-22CF4A40EACB}" type="datetimeFigureOut">
              <a:rPr lang="en-GB" smtClean="0"/>
              <a:t>10/04/2024</a:t>
            </a:fld>
            <a:endParaRPr lang="en-GB"/>
          </a:p>
        </p:txBody>
      </p:sp>
      <p:sp>
        <p:nvSpPr>
          <p:cNvPr id="6" name="Footer Placeholder 5">
            <a:extLst>
              <a:ext uri="{FF2B5EF4-FFF2-40B4-BE49-F238E27FC236}">
                <a16:creationId xmlns:a16="http://schemas.microsoft.com/office/drawing/2014/main" id="{CF75F2B8-1DA5-784F-49F7-8ABA10A384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B45576-2C40-35F6-C25F-42FCEA5F1C6B}"/>
              </a:ext>
            </a:extLst>
          </p:cNvPr>
          <p:cNvSpPr>
            <a:spLocks noGrp="1"/>
          </p:cNvSpPr>
          <p:nvPr>
            <p:ph type="sldNum" sz="quarter" idx="12"/>
          </p:nvPr>
        </p:nvSpPr>
        <p:spPr/>
        <p:txBody>
          <a:bodyPr/>
          <a:lstStyle/>
          <a:p>
            <a:fld id="{EC8A7719-D7EB-9C40-B9E0-664B0779107E}" type="slidenum">
              <a:rPr lang="en-GB" smtClean="0"/>
              <a:t>‹#›</a:t>
            </a:fld>
            <a:endParaRPr lang="en-GB"/>
          </a:p>
        </p:txBody>
      </p:sp>
    </p:spTree>
    <p:extLst>
      <p:ext uri="{BB962C8B-B14F-4D97-AF65-F5344CB8AC3E}">
        <p14:creationId xmlns:p14="http://schemas.microsoft.com/office/powerpoint/2010/main" val="22173267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Title Only">
    <p:bg bwMode="auto">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49526D-781C-40CB-BA6A-E72F59C58DCA}"/>
              </a:ext>
            </a:extLst>
          </p:cNvPr>
          <p:cNvSpPr/>
          <p:nvPr userDrawn="1"/>
        </p:nvSpPr>
        <p:spPr>
          <a:xfrm>
            <a:off x="578546" y="1393445"/>
            <a:ext cx="5517454" cy="781565"/>
          </a:xfrm>
          <a:prstGeom prst="rect">
            <a:avLst/>
          </a:prstGeom>
          <a:gradFill>
            <a:gsLst>
              <a:gs pos="0">
                <a:srgbClr val="CE143D"/>
              </a:gs>
              <a:gs pos="70000">
                <a:srgbClr val="CA87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 name="Text Placeholder 8">
            <a:extLst>
              <a:ext uri="{FF2B5EF4-FFF2-40B4-BE49-F238E27FC236}">
                <a16:creationId xmlns:a16="http://schemas.microsoft.com/office/drawing/2014/main" id="{81D29C53-A72E-0CB9-8839-BB6AB7C07A22}"/>
              </a:ext>
            </a:extLst>
          </p:cNvPr>
          <p:cNvSpPr>
            <a:spLocks noGrp="1"/>
          </p:cNvSpPr>
          <p:nvPr>
            <p:ph type="body" sz="quarter" idx="10" hasCustomPrompt="1"/>
          </p:nvPr>
        </p:nvSpPr>
        <p:spPr>
          <a:xfrm>
            <a:off x="578547" y="457441"/>
            <a:ext cx="9927025" cy="765813"/>
          </a:xfrm>
          <a:prstGeom prst="rect">
            <a:avLst/>
          </a:prstGeom>
        </p:spPr>
        <p:txBody>
          <a:bodyPr lIns="0"/>
          <a:lstStyle>
            <a:lvl1pPr algn="l">
              <a:lnSpc>
                <a:spcPct val="90000"/>
              </a:lnSpc>
              <a:defRPr lang="en-GB" sz="3638" b="1" i="0" spc="-85" dirty="0">
                <a:gradFill flip="none" rotWithShape="1">
                  <a:gsLst>
                    <a:gs pos="20000">
                      <a:srgbClr val="CE143D"/>
                    </a:gs>
                    <a:gs pos="70000">
                      <a:srgbClr val="CA8700"/>
                    </a:gs>
                  </a:gsLst>
                  <a:lin ang="0" scaled="1"/>
                  <a:tileRect/>
                </a:gradFill>
                <a:latin typeface="Poppins"/>
                <a:ea typeface="+mj-ea"/>
                <a:cs typeface="Poppins"/>
              </a:defRPr>
            </a:lvl1pPr>
          </a:lstStyle>
          <a:p>
            <a:pPr lvl="0"/>
            <a:r>
              <a:rPr lang="en-GB"/>
              <a:t>Insert title here</a:t>
            </a:r>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5029592"/>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578546" y="2359105"/>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9" name="Text Placeholder 18">
            <a:extLst>
              <a:ext uri="{FF2B5EF4-FFF2-40B4-BE49-F238E27FC236}">
                <a16:creationId xmlns:a16="http://schemas.microsoft.com/office/drawing/2014/main" id="{C9FC9F50-694E-90F7-8F7B-5C797D5B6E15}"/>
              </a:ext>
            </a:extLst>
          </p:cNvPr>
          <p:cNvSpPr>
            <a:spLocks noGrp="1"/>
          </p:cNvSpPr>
          <p:nvPr>
            <p:ph type="body" sz="quarter" idx="18" hasCustomPrompt="1"/>
          </p:nvPr>
        </p:nvSpPr>
        <p:spPr>
          <a:xfrm>
            <a:off x="726411" y="2430074"/>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578546" y="3023683"/>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1" name="Text Placeholder 18">
            <a:extLst>
              <a:ext uri="{FF2B5EF4-FFF2-40B4-BE49-F238E27FC236}">
                <a16:creationId xmlns:a16="http://schemas.microsoft.com/office/drawing/2014/main" id="{78B30593-0C5C-8096-61E1-F05F24B385FD}"/>
              </a:ext>
            </a:extLst>
          </p:cNvPr>
          <p:cNvSpPr>
            <a:spLocks noGrp="1"/>
          </p:cNvSpPr>
          <p:nvPr>
            <p:ph type="body" sz="quarter" idx="19" hasCustomPrompt="1"/>
          </p:nvPr>
        </p:nvSpPr>
        <p:spPr>
          <a:xfrm>
            <a:off x="726411" y="3094652"/>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578546" y="3688261"/>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3" name="Text Placeholder 18">
            <a:extLst>
              <a:ext uri="{FF2B5EF4-FFF2-40B4-BE49-F238E27FC236}">
                <a16:creationId xmlns:a16="http://schemas.microsoft.com/office/drawing/2014/main" id="{46C7CBEE-D02B-DBD0-E946-9CB371DE5D32}"/>
              </a:ext>
            </a:extLst>
          </p:cNvPr>
          <p:cNvSpPr>
            <a:spLocks noGrp="1"/>
          </p:cNvSpPr>
          <p:nvPr>
            <p:ph type="body" sz="quarter" idx="20" hasCustomPrompt="1"/>
          </p:nvPr>
        </p:nvSpPr>
        <p:spPr>
          <a:xfrm>
            <a:off x="726411" y="3759230"/>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578546" y="4352838"/>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5" name="Text Placeholder 18">
            <a:extLst>
              <a:ext uri="{FF2B5EF4-FFF2-40B4-BE49-F238E27FC236}">
                <a16:creationId xmlns:a16="http://schemas.microsoft.com/office/drawing/2014/main" id="{98AE79DD-F54E-C9C2-4633-72538D975095}"/>
              </a:ext>
            </a:extLst>
          </p:cNvPr>
          <p:cNvSpPr>
            <a:spLocks noGrp="1"/>
          </p:cNvSpPr>
          <p:nvPr>
            <p:ph type="body" sz="quarter" idx="21" hasCustomPrompt="1"/>
          </p:nvPr>
        </p:nvSpPr>
        <p:spPr>
          <a:xfrm>
            <a:off x="726411" y="442380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578546" y="5017416"/>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7" name="Text Placeholder 18">
            <a:extLst>
              <a:ext uri="{FF2B5EF4-FFF2-40B4-BE49-F238E27FC236}">
                <a16:creationId xmlns:a16="http://schemas.microsoft.com/office/drawing/2014/main" id="{94169ADC-CA60-C67F-BE7A-C34CC74E9BF0}"/>
              </a:ext>
            </a:extLst>
          </p:cNvPr>
          <p:cNvSpPr>
            <a:spLocks noGrp="1"/>
          </p:cNvSpPr>
          <p:nvPr>
            <p:ph type="body" sz="quarter" idx="22" hasCustomPrompt="1"/>
          </p:nvPr>
        </p:nvSpPr>
        <p:spPr>
          <a:xfrm>
            <a:off x="726411" y="508838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578546" y="5689291"/>
            <a:ext cx="5374500"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9" name="Text Placeholder 18">
            <a:extLst>
              <a:ext uri="{FF2B5EF4-FFF2-40B4-BE49-F238E27FC236}">
                <a16:creationId xmlns:a16="http://schemas.microsoft.com/office/drawing/2014/main" id="{74D2D858-EFC3-1AA5-56DC-5E35545B9DFE}"/>
              </a:ext>
            </a:extLst>
          </p:cNvPr>
          <p:cNvSpPr>
            <a:spLocks noGrp="1"/>
          </p:cNvSpPr>
          <p:nvPr>
            <p:ph type="body" sz="quarter" idx="23" hasCustomPrompt="1"/>
          </p:nvPr>
        </p:nvSpPr>
        <p:spPr>
          <a:xfrm>
            <a:off x="726411" y="5760260"/>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0" name="Rectangle 89">
            <a:extLst>
              <a:ext uri="{FF2B5EF4-FFF2-40B4-BE49-F238E27FC236}">
                <a16:creationId xmlns:a16="http://schemas.microsoft.com/office/drawing/2014/main" id="{BD9D63AE-E369-B6E2-97A2-92F061AC9461}"/>
              </a:ext>
            </a:extLst>
          </p:cNvPr>
          <p:cNvSpPr/>
          <p:nvPr userDrawn="1"/>
        </p:nvSpPr>
        <p:spPr>
          <a:xfrm>
            <a:off x="6225304" y="2359105"/>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430074"/>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2" name="Rectangle 91">
            <a:extLst>
              <a:ext uri="{FF2B5EF4-FFF2-40B4-BE49-F238E27FC236}">
                <a16:creationId xmlns:a16="http://schemas.microsoft.com/office/drawing/2014/main" id="{D32254A6-C4A3-835A-6221-5E2C10FF50FA}"/>
              </a:ext>
            </a:extLst>
          </p:cNvPr>
          <p:cNvSpPr/>
          <p:nvPr userDrawn="1"/>
        </p:nvSpPr>
        <p:spPr>
          <a:xfrm>
            <a:off x="6225304" y="3023683"/>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094652"/>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4" name="Rectangle 93">
            <a:extLst>
              <a:ext uri="{FF2B5EF4-FFF2-40B4-BE49-F238E27FC236}">
                <a16:creationId xmlns:a16="http://schemas.microsoft.com/office/drawing/2014/main" id="{18C36670-E521-8130-BBAC-965B438EC5D3}"/>
              </a:ext>
            </a:extLst>
          </p:cNvPr>
          <p:cNvSpPr/>
          <p:nvPr userDrawn="1"/>
        </p:nvSpPr>
        <p:spPr>
          <a:xfrm>
            <a:off x="6225304" y="368826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759230"/>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6" name="Rectangle 95">
            <a:extLst>
              <a:ext uri="{FF2B5EF4-FFF2-40B4-BE49-F238E27FC236}">
                <a16:creationId xmlns:a16="http://schemas.microsoft.com/office/drawing/2014/main" id="{776870F0-7C24-254B-39CE-37041A190F04}"/>
              </a:ext>
            </a:extLst>
          </p:cNvPr>
          <p:cNvSpPr/>
          <p:nvPr userDrawn="1"/>
        </p:nvSpPr>
        <p:spPr>
          <a:xfrm>
            <a:off x="6225304" y="4352838"/>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423808"/>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8" name="Rectangle 97">
            <a:extLst>
              <a:ext uri="{FF2B5EF4-FFF2-40B4-BE49-F238E27FC236}">
                <a16:creationId xmlns:a16="http://schemas.microsoft.com/office/drawing/2014/main" id="{FED7E1FC-074D-A7BA-7E34-EFD6D80C9FDB}"/>
              </a:ext>
            </a:extLst>
          </p:cNvPr>
          <p:cNvSpPr/>
          <p:nvPr userDrawn="1"/>
        </p:nvSpPr>
        <p:spPr>
          <a:xfrm>
            <a:off x="6225304" y="5017416"/>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088385"/>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0" name="Rectangle 99">
            <a:extLst>
              <a:ext uri="{FF2B5EF4-FFF2-40B4-BE49-F238E27FC236}">
                <a16:creationId xmlns:a16="http://schemas.microsoft.com/office/drawing/2014/main" id="{70526941-90EB-FF0F-0EDE-2DB86759F87F}"/>
              </a:ext>
            </a:extLst>
          </p:cNvPr>
          <p:cNvSpPr/>
          <p:nvPr userDrawn="1"/>
        </p:nvSpPr>
        <p:spPr>
          <a:xfrm>
            <a:off x="6225304" y="568929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760260"/>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2" name="Oval 101">
            <a:extLst>
              <a:ext uri="{FF2B5EF4-FFF2-40B4-BE49-F238E27FC236}">
                <a16:creationId xmlns:a16="http://schemas.microsoft.com/office/drawing/2014/main" id="{432FB03B-706C-01DA-5644-F3CDCEDFD72B}"/>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03" name="Picture 102">
            <a:extLst>
              <a:ext uri="{FF2B5EF4-FFF2-40B4-BE49-F238E27FC236}">
                <a16:creationId xmlns:a16="http://schemas.microsoft.com/office/drawing/2014/main" id="{70FA8587-2531-DB69-A128-302F41BDC2A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Tree>
    <p:extLst>
      <p:ext uri="{BB962C8B-B14F-4D97-AF65-F5344CB8AC3E}">
        <p14:creationId xmlns:p14="http://schemas.microsoft.com/office/powerpoint/2010/main" val="1430195413"/>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8_Title Only">
    <p:bg bwMode="auto">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98F699-DA39-E172-DE3D-C1C13EBFAFE8}"/>
              </a:ext>
            </a:extLst>
          </p:cNvPr>
          <p:cNvSpPr/>
          <p:nvPr userDrawn="1"/>
        </p:nvSpPr>
        <p:spPr>
          <a:xfrm>
            <a:off x="6225304" y="2359105"/>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0" name="Rectangle 19">
            <a:extLst>
              <a:ext uri="{FF2B5EF4-FFF2-40B4-BE49-F238E27FC236}">
                <a16:creationId xmlns:a16="http://schemas.microsoft.com/office/drawing/2014/main" id="{7D4AA341-F49D-91D7-895B-6BDD86F9487C}"/>
              </a:ext>
            </a:extLst>
          </p:cNvPr>
          <p:cNvSpPr/>
          <p:nvPr userDrawn="1"/>
        </p:nvSpPr>
        <p:spPr>
          <a:xfrm>
            <a:off x="6225304" y="3023683"/>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B0E9C0EA-4325-A6D0-53B1-E76FA5990B04}"/>
              </a:ext>
            </a:extLst>
          </p:cNvPr>
          <p:cNvSpPr/>
          <p:nvPr userDrawn="1"/>
        </p:nvSpPr>
        <p:spPr>
          <a:xfrm>
            <a:off x="6225304" y="368826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2" name="Rectangle 21">
            <a:extLst>
              <a:ext uri="{FF2B5EF4-FFF2-40B4-BE49-F238E27FC236}">
                <a16:creationId xmlns:a16="http://schemas.microsoft.com/office/drawing/2014/main" id="{0F90B8BF-8432-99BC-60EA-5FE208BF3E5C}"/>
              </a:ext>
            </a:extLst>
          </p:cNvPr>
          <p:cNvSpPr/>
          <p:nvPr userDrawn="1"/>
        </p:nvSpPr>
        <p:spPr>
          <a:xfrm>
            <a:off x="6225304" y="4352838"/>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3" name="Rectangle 22">
            <a:extLst>
              <a:ext uri="{FF2B5EF4-FFF2-40B4-BE49-F238E27FC236}">
                <a16:creationId xmlns:a16="http://schemas.microsoft.com/office/drawing/2014/main" id="{0C6AF5DF-1B1E-3492-A1D6-93F7EB04207F}"/>
              </a:ext>
            </a:extLst>
          </p:cNvPr>
          <p:cNvSpPr/>
          <p:nvPr userDrawn="1"/>
        </p:nvSpPr>
        <p:spPr>
          <a:xfrm>
            <a:off x="6225304" y="5017416"/>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4" name="Rectangle 23">
            <a:extLst>
              <a:ext uri="{FF2B5EF4-FFF2-40B4-BE49-F238E27FC236}">
                <a16:creationId xmlns:a16="http://schemas.microsoft.com/office/drawing/2014/main" id="{B3CCEBDA-EB3F-758B-0114-27C94693EEC0}"/>
              </a:ext>
            </a:extLst>
          </p:cNvPr>
          <p:cNvSpPr/>
          <p:nvPr userDrawn="1"/>
        </p:nvSpPr>
        <p:spPr>
          <a:xfrm>
            <a:off x="6225304" y="5689291"/>
            <a:ext cx="5387199" cy="613595"/>
          </a:xfrm>
          <a:prstGeom prst="rect">
            <a:avLst/>
          </a:prstGeom>
          <a:solidFill>
            <a:srgbClr val="2828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Rectangle 1">
            <a:extLst>
              <a:ext uri="{FF2B5EF4-FFF2-40B4-BE49-F238E27FC236}">
                <a16:creationId xmlns:a16="http://schemas.microsoft.com/office/drawing/2014/main" id="{413FA371-0EB6-8CB2-768C-5A35A61B3B52}"/>
              </a:ext>
            </a:extLst>
          </p:cNvPr>
          <p:cNvSpPr/>
          <p:nvPr userDrawn="1"/>
        </p:nvSpPr>
        <p:spPr>
          <a:xfrm>
            <a:off x="578546" y="1390489"/>
            <a:ext cx="5517935" cy="784521"/>
          </a:xfrm>
          <a:prstGeom prst="rect">
            <a:avLst/>
          </a:prstGeom>
          <a:gradFill>
            <a:gsLst>
              <a:gs pos="0">
                <a:srgbClr val="0074C8"/>
              </a:gs>
              <a:gs pos="70000">
                <a:srgbClr val="6CBE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Text Placeholder 8">
            <a:extLst>
              <a:ext uri="{FF2B5EF4-FFF2-40B4-BE49-F238E27FC236}">
                <a16:creationId xmlns:a16="http://schemas.microsoft.com/office/drawing/2014/main" id="{0B316BE3-48F2-02B9-C633-43FECFF547E2}"/>
              </a:ext>
            </a:extLst>
          </p:cNvPr>
          <p:cNvSpPr>
            <a:spLocks noGrp="1"/>
          </p:cNvSpPr>
          <p:nvPr>
            <p:ph type="body" sz="quarter" idx="10" hasCustomPrompt="1"/>
          </p:nvPr>
        </p:nvSpPr>
        <p:spPr>
          <a:xfrm>
            <a:off x="578547" y="459595"/>
            <a:ext cx="9927025" cy="765813"/>
          </a:xfrm>
          <a:prstGeom prst="rect">
            <a:avLst/>
          </a:prstGeom>
        </p:spPr>
        <p:txBody>
          <a:bodyPr lIns="0"/>
          <a:lstStyle>
            <a:lvl1pPr algn="l">
              <a:lnSpc>
                <a:spcPct val="90000"/>
              </a:lnSpc>
              <a:defRPr lang="en-GB" sz="3638" b="1" i="0" spc="-85" dirty="0">
                <a:gradFill flip="none" rotWithShape="1">
                  <a:gsLst>
                    <a:gs pos="20000">
                      <a:srgbClr val="00838A"/>
                    </a:gs>
                    <a:gs pos="80000">
                      <a:srgbClr val="68A445"/>
                    </a:gs>
                  </a:gsLst>
                  <a:lin ang="0" scaled="1"/>
                  <a:tileRect/>
                </a:gradFill>
                <a:latin typeface="Poppins"/>
                <a:ea typeface="+mj-ea"/>
                <a:cs typeface="Poppins"/>
              </a:defRPr>
            </a:lvl1pPr>
          </a:lstStyle>
          <a:p>
            <a:pPr lvl="0"/>
            <a:r>
              <a:rPr lang="en-GB"/>
              <a:t>Insert title here</a:t>
            </a:r>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5029592"/>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0" y="1390489"/>
            <a:ext cx="5516502" cy="784521"/>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688339" y="2359105"/>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688339" y="3023683"/>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688339" y="3688261"/>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688339" y="4352838"/>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688339" y="5017416"/>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688339" y="5689291"/>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557146"/>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221723"/>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88630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550879"/>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215457"/>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887331"/>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2" name="Oval 101">
            <a:extLst>
              <a:ext uri="{FF2B5EF4-FFF2-40B4-BE49-F238E27FC236}">
                <a16:creationId xmlns:a16="http://schemas.microsoft.com/office/drawing/2014/main" id="{432FB03B-706C-01DA-5644-F3CDCEDFD72B}"/>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03" name="Picture 102">
            <a:extLst>
              <a:ext uri="{FF2B5EF4-FFF2-40B4-BE49-F238E27FC236}">
                <a16:creationId xmlns:a16="http://schemas.microsoft.com/office/drawing/2014/main" id="{70FA8587-2531-DB69-A128-302F41BDC2A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8" name="Text Placeholder 18">
            <a:extLst>
              <a:ext uri="{FF2B5EF4-FFF2-40B4-BE49-F238E27FC236}">
                <a16:creationId xmlns:a16="http://schemas.microsoft.com/office/drawing/2014/main" id="{FF2CFD2F-DC7D-82FC-1EB8-5A68021E1216}"/>
              </a:ext>
            </a:extLst>
          </p:cNvPr>
          <p:cNvSpPr>
            <a:spLocks noGrp="1"/>
          </p:cNvSpPr>
          <p:nvPr>
            <p:ph type="body" sz="quarter" idx="18" hasCustomPrompt="1"/>
          </p:nvPr>
        </p:nvSpPr>
        <p:spPr>
          <a:xfrm>
            <a:off x="998953" y="2580443"/>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 name="Text Placeholder 18">
            <a:extLst>
              <a:ext uri="{FF2B5EF4-FFF2-40B4-BE49-F238E27FC236}">
                <a16:creationId xmlns:a16="http://schemas.microsoft.com/office/drawing/2014/main" id="{216FF7DF-6D2E-2523-575F-C94EAF4691AA}"/>
              </a:ext>
            </a:extLst>
          </p:cNvPr>
          <p:cNvSpPr>
            <a:spLocks noGrp="1"/>
          </p:cNvSpPr>
          <p:nvPr>
            <p:ph type="body" sz="quarter" idx="19" hasCustomPrompt="1"/>
          </p:nvPr>
        </p:nvSpPr>
        <p:spPr>
          <a:xfrm>
            <a:off x="998953" y="3245021"/>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0" name="Text Placeholder 18">
            <a:extLst>
              <a:ext uri="{FF2B5EF4-FFF2-40B4-BE49-F238E27FC236}">
                <a16:creationId xmlns:a16="http://schemas.microsoft.com/office/drawing/2014/main" id="{86FD3358-81B0-7378-6BF7-79DA1B02DFA7}"/>
              </a:ext>
            </a:extLst>
          </p:cNvPr>
          <p:cNvSpPr>
            <a:spLocks noGrp="1"/>
          </p:cNvSpPr>
          <p:nvPr>
            <p:ph type="body" sz="quarter" idx="20" hasCustomPrompt="1"/>
          </p:nvPr>
        </p:nvSpPr>
        <p:spPr>
          <a:xfrm>
            <a:off x="998953" y="390959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1" name="Text Placeholder 18">
            <a:extLst>
              <a:ext uri="{FF2B5EF4-FFF2-40B4-BE49-F238E27FC236}">
                <a16:creationId xmlns:a16="http://schemas.microsoft.com/office/drawing/2014/main" id="{1A7C45E9-8822-833A-5A3C-51DFE4B40F44}"/>
              </a:ext>
            </a:extLst>
          </p:cNvPr>
          <p:cNvSpPr>
            <a:spLocks noGrp="1"/>
          </p:cNvSpPr>
          <p:nvPr>
            <p:ph type="body" sz="quarter" idx="21" hasCustomPrompt="1"/>
          </p:nvPr>
        </p:nvSpPr>
        <p:spPr>
          <a:xfrm>
            <a:off x="998953" y="4574177"/>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2" name="Text Placeholder 18">
            <a:extLst>
              <a:ext uri="{FF2B5EF4-FFF2-40B4-BE49-F238E27FC236}">
                <a16:creationId xmlns:a16="http://schemas.microsoft.com/office/drawing/2014/main" id="{3C95FB88-4102-E343-A086-09C11D3B16F3}"/>
              </a:ext>
            </a:extLst>
          </p:cNvPr>
          <p:cNvSpPr>
            <a:spLocks noGrp="1"/>
          </p:cNvSpPr>
          <p:nvPr>
            <p:ph type="body" sz="quarter" idx="22" hasCustomPrompt="1"/>
          </p:nvPr>
        </p:nvSpPr>
        <p:spPr>
          <a:xfrm>
            <a:off x="998953" y="523875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3" name="Text Placeholder 18">
            <a:extLst>
              <a:ext uri="{FF2B5EF4-FFF2-40B4-BE49-F238E27FC236}">
                <a16:creationId xmlns:a16="http://schemas.microsoft.com/office/drawing/2014/main" id="{85B1B338-E6A5-14B6-2A7B-6ECE78B76E31}"/>
              </a:ext>
            </a:extLst>
          </p:cNvPr>
          <p:cNvSpPr>
            <a:spLocks noGrp="1"/>
          </p:cNvSpPr>
          <p:nvPr>
            <p:ph type="body" sz="quarter" idx="23" hasCustomPrompt="1"/>
          </p:nvPr>
        </p:nvSpPr>
        <p:spPr>
          <a:xfrm>
            <a:off x="998953" y="5910629"/>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Tree>
    <p:extLst>
      <p:ext uri="{BB962C8B-B14F-4D97-AF65-F5344CB8AC3E}">
        <p14:creationId xmlns:p14="http://schemas.microsoft.com/office/powerpoint/2010/main" val="3979258279"/>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_Title Only">
    <p:bg bwMode="auto">
      <p:bgPr>
        <a:solidFill>
          <a:srgbClr val="28282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C1D933-4030-3474-3018-B843CB88011A}"/>
              </a:ext>
            </a:extLst>
          </p:cNvPr>
          <p:cNvSpPr/>
          <p:nvPr userDrawn="1"/>
        </p:nvSpPr>
        <p:spPr>
          <a:xfrm>
            <a:off x="578547" y="1390489"/>
            <a:ext cx="5517452" cy="78452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17" name="Straight Connector 16">
            <a:extLst>
              <a:ext uri="{FF2B5EF4-FFF2-40B4-BE49-F238E27FC236}">
                <a16:creationId xmlns:a16="http://schemas.microsoft.com/office/drawing/2014/main" id="{A8D67820-DBB3-76D3-B210-0B55B333DB94}"/>
              </a:ext>
            </a:extLst>
          </p:cNvPr>
          <p:cNvCxnSpPr>
            <a:cxnSpLocks/>
          </p:cNvCxnSpPr>
          <p:nvPr userDrawn="1"/>
        </p:nvCxnSpPr>
        <p:spPr>
          <a:xfrm>
            <a:off x="6084740" y="1390488"/>
            <a:ext cx="0" cy="5029592"/>
          </a:xfrm>
          <a:prstGeom prst="line">
            <a:avLst/>
          </a:prstGeom>
          <a:noFill/>
          <a:ln w="6350" cap="flat" cmpd="sng" algn="ctr">
            <a:solidFill>
              <a:srgbClr val="FFFFFF">
                <a:lumMod val="65000"/>
              </a:srgbClr>
            </a:solidFill>
            <a:prstDash val="solid"/>
          </a:ln>
          <a:effectLst/>
        </p:spPr>
      </p:cxnSp>
      <p:sp>
        <p:nvSpPr>
          <p:cNvPr id="15" name="Rectangle 14">
            <a:extLst>
              <a:ext uri="{FF2B5EF4-FFF2-40B4-BE49-F238E27FC236}">
                <a16:creationId xmlns:a16="http://schemas.microsoft.com/office/drawing/2014/main" id="{47165991-428D-07D2-69E9-CD43BA106DF5}"/>
              </a:ext>
            </a:extLst>
          </p:cNvPr>
          <p:cNvSpPr/>
          <p:nvPr userDrawn="1"/>
        </p:nvSpPr>
        <p:spPr>
          <a:xfrm>
            <a:off x="6096001" y="1390489"/>
            <a:ext cx="5732841" cy="784521"/>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317253"/>
            <a:ext cx="9927025" cy="765813"/>
          </a:xfrm>
          <a:prstGeom prst="rect">
            <a:avLst/>
          </a:prstGeom>
        </p:spPr>
        <p:txBody>
          <a:bodyPr lIns="0"/>
          <a:lstStyle>
            <a:lvl1pPr algn="l">
              <a:lnSpc>
                <a:spcPct val="90000"/>
              </a:lnSpc>
              <a:defRPr lang="en-GB" sz="3638" b="1" i="0" spc="-85" dirty="0" smtClean="0">
                <a:solidFill>
                  <a:schemeClr val="bg1"/>
                </a:solidFill>
                <a:latin typeface="Poppins"/>
                <a:ea typeface="+mj-ea"/>
                <a:cs typeface="Poppins"/>
              </a:defRPr>
            </a:lvl1pPr>
          </a:lstStyle>
          <a:p>
            <a:pPr lvl="0"/>
            <a:r>
              <a:rPr lang="en-GB"/>
              <a:t>Insert title here</a:t>
            </a:r>
          </a:p>
        </p:txBody>
      </p:sp>
      <p:sp>
        <p:nvSpPr>
          <p:cNvPr id="7" name="Text Placeholder 18">
            <a:extLst>
              <a:ext uri="{FF2B5EF4-FFF2-40B4-BE49-F238E27FC236}">
                <a16:creationId xmlns:a16="http://schemas.microsoft.com/office/drawing/2014/main" id="{49E9BDF9-399B-87E8-74DF-2CF4BE448052}"/>
              </a:ext>
            </a:extLst>
          </p:cNvPr>
          <p:cNvSpPr>
            <a:spLocks noGrp="1"/>
          </p:cNvSpPr>
          <p:nvPr>
            <p:ph type="body" sz="quarter" idx="16"/>
          </p:nvPr>
        </p:nvSpPr>
        <p:spPr>
          <a:xfrm>
            <a:off x="809950" y="1625302"/>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14" name="Text Placeholder 18">
            <a:extLst>
              <a:ext uri="{FF2B5EF4-FFF2-40B4-BE49-F238E27FC236}">
                <a16:creationId xmlns:a16="http://schemas.microsoft.com/office/drawing/2014/main" id="{82900650-6E37-014E-DD30-D3D737C2C8A4}"/>
              </a:ext>
            </a:extLst>
          </p:cNvPr>
          <p:cNvSpPr>
            <a:spLocks noGrp="1"/>
          </p:cNvSpPr>
          <p:nvPr>
            <p:ph type="body" sz="quarter" idx="17"/>
          </p:nvPr>
        </p:nvSpPr>
        <p:spPr>
          <a:xfrm>
            <a:off x="6477576" y="1627139"/>
            <a:ext cx="3889324" cy="264303"/>
          </a:xfrm>
          <a:prstGeom prst="rect">
            <a:avLst/>
          </a:prstGeom>
        </p:spPr>
        <p:txBody>
          <a:bodyPr vert="horz" wrap="square" lIns="0" tIns="12700" rIns="0" bIns="0" rtlCol="0">
            <a:spAutoFit/>
          </a:bodyPr>
          <a:lstStyle>
            <a:lvl1pPr>
              <a:defRPr lang="en-US" sz="2183" b="1" spc="-27" dirty="0">
                <a:solidFill>
                  <a:schemeClr val="bg1"/>
                </a:solidFill>
                <a:latin typeface="Poppins"/>
                <a:cs typeface="Poppins"/>
              </a:defRPr>
            </a:lvl1pPr>
          </a:lstStyle>
          <a:p>
            <a:pPr marL="7702" marR="328877" lvl="0">
              <a:lnSpc>
                <a:spcPts val="1831"/>
              </a:lnSpc>
              <a:spcBef>
                <a:spcPts val="2514"/>
              </a:spcBef>
            </a:pPr>
            <a:r>
              <a:rPr lang="en-US"/>
              <a:t>Click to edit</a:t>
            </a:r>
          </a:p>
        </p:txBody>
      </p:sp>
      <p:sp>
        <p:nvSpPr>
          <p:cNvPr id="5" name="Rectangle 4">
            <a:extLst>
              <a:ext uri="{FF2B5EF4-FFF2-40B4-BE49-F238E27FC236}">
                <a16:creationId xmlns:a16="http://schemas.microsoft.com/office/drawing/2014/main" id="{C4990458-4269-1D96-C1F4-AF2E4376507C}"/>
              </a:ext>
            </a:extLst>
          </p:cNvPr>
          <p:cNvSpPr/>
          <p:nvPr userDrawn="1"/>
        </p:nvSpPr>
        <p:spPr>
          <a:xfrm>
            <a:off x="688339" y="2359105"/>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0" name="Rectangle 79">
            <a:extLst>
              <a:ext uri="{FF2B5EF4-FFF2-40B4-BE49-F238E27FC236}">
                <a16:creationId xmlns:a16="http://schemas.microsoft.com/office/drawing/2014/main" id="{7F1944BA-C017-3C72-0391-B7A38C6D4659}"/>
              </a:ext>
            </a:extLst>
          </p:cNvPr>
          <p:cNvSpPr/>
          <p:nvPr userDrawn="1"/>
        </p:nvSpPr>
        <p:spPr>
          <a:xfrm>
            <a:off x="688339" y="3023683"/>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2" name="Rectangle 81">
            <a:extLst>
              <a:ext uri="{FF2B5EF4-FFF2-40B4-BE49-F238E27FC236}">
                <a16:creationId xmlns:a16="http://schemas.microsoft.com/office/drawing/2014/main" id="{22C6D0AD-AF0E-DBD0-C33C-DF644C1213DE}"/>
              </a:ext>
            </a:extLst>
          </p:cNvPr>
          <p:cNvSpPr/>
          <p:nvPr userDrawn="1"/>
        </p:nvSpPr>
        <p:spPr>
          <a:xfrm>
            <a:off x="688339" y="3688261"/>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4" name="Rectangle 83">
            <a:extLst>
              <a:ext uri="{FF2B5EF4-FFF2-40B4-BE49-F238E27FC236}">
                <a16:creationId xmlns:a16="http://schemas.microsoft.com/office/drawing/2014/main" id="{127E0792-08EC-2E0B-4AB5-C96EF17779A1}"/>
              </a:ext>
            </a:extLst>
          </p:cNvPr>
          <p:cNvSpPr/>
          <p:nvPr userDrawn="1"/>
        </p:nvSpPr>
        <p:spPr>
          <a:xfrm>
            <a:off x="688339" y="4352838"/>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6" name="Rectangle 85">
            <a:extLst>
              <a:ext uri="{FF2B5EF4-FFF2-40B4-BE49-F238E27FC236}">
                <a16:creationId xmlns:a16="http://schemas.microsoft.com/office/drawing/2014/main" id="{72FFD13A-2F5D-1636-90BE-C972CC425370}"/>
              </a:ext>
            </a:extLst>
          </p:cNvPr>
          <p:cNvSpPr/>
          <p:nvPr userDrawn="1"/>
        </p:nvSpPr>
        <p:spPr>
          <a:xfrm>
            <a:off x="688339" y="5017416"/>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8" name="Rectangle 87">
            <a:extLst>
              <a:ext uri="{FF2B5EF4-FFF2-40B4-BE49-F238E27FC236}">
                <a16:creationId xmlns:a16="http://schemas.microsoft.com/office/drawing/2014/main" id="{113B6D94-39CC-C660-1C8D-DE7F42387338}"/>
              </a:ext>
            </a:extLst>
          </p:cNvPr>
          <p:cNvSpPr/>
          <p:nvPr userDrawn="1"/>
        </p:nvSpPr>
        <p:spPr>
          <a:xfrm>
            <a:off x="688339" y="5689291"/>
            <a:ext cx="5264707" cy="61359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0" name="Rectangle 89">
            <a:extLst>
              <a:ext uri="{FF2B5EF4-FFF2-40B4-BE49-F238E27FC236}">
                <a16:creationId xmlns:a16="http://schemas.microsoft.com/office/drawing/2014/main" id="{BD9D63AE-E369-B6E2-97A2-92F061AC9461}"/>
              </a:ext>
            </a:extLst>
          </p:cNvPr>
          <p:cNvSpPr/>
          <p:nvPr userDrawn="1"/>
        </p:nvSpPr>
        <p:spPr>
          <a:xfrm>
            <a:off x="6225303" y="2359105"/>
            <a:ext cx="5603536" cy="61359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1" name="Text Placeholder 18">
            <a:extLst>
              <a:ext uri="{FF2B5EF4-FFF2-40B4-BE49-F238E27FC236}">
                <a16:creationId xmlns:a16="http://schemas.microsoft.com/office/drawing/2014/main" id="{6B2B48B5-D788-ADC5-AD90-FDE8EB38D84B}"/>
              </a:ext>
            </a:extLst>
          </p:cNvPr>
          <p:cNvSpPr>
            <a:spLocks noGrp="1"/>
          </p:cNvSpPr>
          <p:nvPr>
            <p:ph type="body" sz="quarter" idx="24" hasCustomPrompt="1"/>
          </p:nvPr>
        </p:nvSpPr>
        <p:spPr>
          <a:xfrm>
            <a:off x="6346915" y="2430074"/>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2" name="Rectangle 91">
            <a:extLst>
              <a:ext uri="{FF2B5EF4-FFF2-40B4-BE49-F238E27FC236}">
                <a16:creationId xmlns:a16="http://schemas.microsoft.com/office/drawing/2014/main" id="{D32254A6-C4A3-835A-6221-5E2C10FF50FA}"/>
              </a:ext>
            </a:extLst>
          </p:cNvPr>
          <p:cNvSpPr/>
          <p:nvPr userDrawn="1"/>
        </p:nvSpPr>
        <p:spPr>
          <a:xfrm>
            <a:off x="6225303" y="3023683"/>
            <a:ext cx="5603536" cy="61359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3" name="Text Placeholder 18">
            <a:extLst>
              <a:ext uri="{FF2B5EF4-FFF2-40B4-BE49-F238E27FC236}">
                <a16:creationId xmlns:a16="http://schemas.microsoft.com/office/drawing/2014/main" id="{57578EAA-BAFF-F038-396D-1E3DC1689441}"/>
              </a:ext>
            </a:extLst>
          </p:cNvPr>
          <p:cNvSpPr>
            <a:spLocks noGrp="1"/>
          </p:cNvSpPr>
          <p:nvPr>
            <p:ph type="body" sz="quarter" idx="25" hasCustomPrompt="1"/>
          </p:nvPr>
        </p:nvSpPr>
        <p:spPr>
          <a:xfrm>
            <a:off x="6346915" y="3094652"/>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4" name="Rectangle 93">
            <a:extLst>
              <a:ext uri="{FF2B5EF4-FFF2-40B4-BE49-F238E27FC236}">
                <a16:creationId xmlns:a16="http://schemas.microsoft.com/office/drawing/2014/main" id="{18C36670-E521-8130-BBAC-965B438EC5D3}"/>
              </a:ext>
            </a:extLst>
          </p:cNvPr>
          <p:cNvSpPr/>
          <p:nvPr userDrawn="1"/>
        </p:nvSpPr>
        <p:spPr>
          <a:xfrm>
            <a:off x="6225303" y="3688261"/>
            <a:ext cx="5603536" cy="61359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5" name="Text Placeholder 18">
            <a:extLst>
              <a:ext uri="{FF2B5EF4-FFF2-40B4-BE49-F238E27FC236}">
                <a16:creationId xmlns:a16="http://schemas.microsoft.com/office/drawing/2014/main" id="{AFA9646F-DA03-1064-EAD4-C45904EB9B40}"/>
              </a:ext>
            </a:extLst>
          </p:cNvPr>
          <p:cNvSpPr>
            <a:spLocks noGrp="1"/>
          </p:cNvSpPr>
          <p:nvPr>
            <p:ph type="body" sz="quarter" idx="26" hasCustomPrompt="1"/>
          </p:nvPr>
        </p:nvSpPr>
        <p:spPr>
          <a:xfrm>
            <a:off x="6346915" y="3759230"/>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6" name="Rectangle 95">
            <a:extLst>
              <a:ext uri="{FF2B5EF4-FFF2-40B4-BE49-F238E27FC236}">
                <a16:creationId xmlns:a16="http://schemas.microsoft.com/office/drawing/2014/main" id="{776870F0-7C24-254B-39CE-37041A190F04}"/>
              </a:ext>
            </a:extLst>
          </p:cNvPr>
          <p:cNvSpPr/>
          <p:nvPr userDrawn="1"/>
        </p:nvSpPr>
        <p:spPr>
          <a:xfrm>
            <a:off x="6225303" y="4352838"/>
            <a:ext cx="5603536" cy="61359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7" name="Text Placeholder 18">
            <a:extLst>
              <a:ext uri="{FF2B5EF4-FFF2-40B4-BE49-F238E27FC236}">
                <a16:creationId xmlns:a16="http://schemas.microsoft.com/office/drawing/2014/main" id="{B367C551-C552-3CD2-5A40-50097F833379}"/>
              </a:ext>
            </a:extLst>
          </p:cNvPr>
          <p:cNvSpPr>
            <a:spLocks noGrp="1"/>
          </p:cNvSpPr>
          <p:nvPr>
            <p:ph type="body" sz="quarter" idx="27" hasCustomPrompt="1"/>
          </p:nvPr>
        </p:nvSpPr>
        <p:spPr>
          <a:xfrm>
            <a:off x="6346915" y="4423808"/>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98" name="Rectangle 97">
            <a:extLst>
              <a:ext uri="{FF2B5EF4-FFF2-40B4-BE49-F238E27FC236}">
                <a16:creationId xmlns:a16="http://schemas.microsoft.com/office/drawing/2014/main" id="{FED7E1FC-074D-A7BA-7E34-EFD6D80C9FDB}"/>
              </a:ext>
            </a:extLst>
          </p:cNvPr>
          <p:cNvSpPr/>
          <p:nvPr userDrawn="1"/>
        </p:nvSpPr>
        <p:spPr>
          <a:xfrm>
            <a:off x="6225303" y="5017416"/>
            <a:ext cx="5603536" cy="61359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9" name="Text Placeholder 18">
            <a:extLst>
              <a:ext uri="{FF2B5EF4-FFF2-40B4-BE49-F238E27FC236}">
                <a16:creationId xmlns:a16="http://schemas.microsoft.com/office/drawing/2014/main" id="{AA45E3BE-E6A5-73F1-1DCE-500600BF4B56}"/>
              </a:ext>
            </a:extLst>
          </p:cNvPr>
          <p:cNvSpPr>
            <a:spLocks noGrp="1"/>
          </p:cNvSpPr>
          <p:nvPr>
            <p:ph type="body" sz="quarter" idx="28" hasCustomPrompt="1"/>
          </p:nvPr>
        </p:nvSpPr>
        <p:spPr>
          <a:xfrm>
            <a:off x="6346915" y="5088385"/>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100" name="Rectangle 99">
            <a:extLst>
              <a:ext uri="{FF2B5EF4-FFF2-40B4-BE49-F238E27FC236}">
                <a16:creationId xmlns:a16="http://schemas.microsoft.com/office/drawing/2014/main" id="{70526941-90EB-FF0F-0EDE-2DB86759F87F}"/>
              </a:ext>
            </a:extLst>
          </p:cNvPr>
          <p:cNvSpPr/>
          <p:nvPr userDrawn="1"/>
        </p:nvSpPr>
        <p:spPr>
          <a:xfrm>
            <a:off x="6225303" y="5689291"/>
            <a:ext cx="5603536" cy="61359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01" name="Text Placeholder 18">
            <a:extLst>
              <a:ext uri="{FF2B5EF4-FFF2-40B4-BE49-F238E27FC236}">
                <a16:creationId xmlns:a16="http://schemas.microsoft.com/office/drawing/2014/main" id="{9256C3F4-74C0-66A9-1DB1-9E63300970A4}"/>
              </a:ext>
            </a:extLst>
          </p:cNvPr>
          <p:cNvSpPr>
            <a:spLocks noGrp="1"/>
          </p:cNvSpPr>
          <p:nvPr>
            <p:ph type="body" sz="quarter" idx="29" hasCustomPrompt="1"/>
          </p:nvPr>
        </p:nvSpPr>
        <p:spPr>
          <a:xfrm>
            <a:off x="6346915" y="5760260"/>
            <a:ext cx="4772250" cy="220766"/>
          </a:xfrm>
          <a:prstGeom prst="rect">
            <a:avLst/>
          </a:prstGeom>
        </p:spPr>
        <p:txBody>
          <a:bodyPr vert="horz" wrap="square" lIns="0" tIns="12700" rIns="0" bIns="0" rtlCol="0">
            <a:spAutoFit/>
          </a:bodyPr>
          <a:lstStyle>
            <a:lvl1pPr>
              <a:defRPr lang="en-US" sz="970" b="1" spc="-27" dirty="0">
                <a:solidFill>
                  <a:schemeClr val="bg1"/>
                </a:solidFill>
                <a:latin typeface="Poppins"/>
                <a:cs typeface="Poppins"/>
              </a:defRPr>
            </a:lvl1pPr>
          </a:lstStyle>
          <a:p>
            <a:pPr marL="7702" marR="328877" lvl="0">
              <a:lnSpc>
                <a:spcPts val="1831"/>
              </a:lnSpc>
              <a:spcBef>
                <a:spcPts val="2514"/>
              </a:spcBef>
            </a:pPr>
            <a:r>
              <a:rPr lang="en-US"/>
              <a:t>Title: Description/Details</a:t>
            </a:r>
          </a:p>
        </p:txBody>
      </p:sp>
      <p:sp>
        <p:nvSpPr>
          <p:cNvPr id="6" name="Oval 5">
            <a:extLst>
              <a:ext uri="{FF2B5EF4-FFF2-40B4-BE49-F238E27FC236}">
                <a16:creationId xmlns:a16="http://schemas.microsoft.com/office/drawing/2014/main" id="{2FEF7EAB-9960-037F-DB35-5EC6049DD5B5}"/>
              </a:ext>
            </a:extLst>
          </p:cNvPr>
          <p:cNvSpPr/>
          <p:nvPr userDrawn="1"/>
        </p:nvSpPr>
        <p:spPr>
          <a:xfrm>
            <a:off x="5887836" y="1574582"/>
            <a:ext cx="416329" cy="416332"/>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5761"/>
              </a:lnSpc>
              <a:spcBef>
                <a:spcPts val="0"/>
              </a:spcBef>
              <a:spcAft>
                <a:spcPts val="0"/>
              </a:spcAft>
              <a:buClrTx/>
              <a:buSzTx/>
              <a:buFontTx/>
              <a:buNone/>
              <a:tabLst/>
              <a:defRPr/>
            </a:pPr>
            <a:r>
              <a:rPr kumimoji="0" lang="en-GB" sz="4366"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13" name="Picture 12">
            <a:extLst>
              <a:ext uri="{FF2B5EF4-FFF2-40B4-BE49-F238E27FC236}">
                <a16:creationId xmlns:a16="http://schemas.microsoft.com/office/drawing/2014/main" id="{2530F64D-8973-FF91-B94E-EF8297AEB9F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2" name="Text Placeholder 18">
            <a:extLst>
              <a:ext uri="{FF2B5EF4-FFF2-40B4-BE49-F238E27FC236}">
                <a16:creationId xmlns:a16="http://schemas.microsoft.com/office/drawing/2014/main" id="{8C3F2A9D-C60F-86A5-C38C-D328DD4D376F}"/>
              </a:ext>
            </a:extLst>
          </p:cNvPr>
          <p:cNvSpPr>
            <a:spLocks noGrp="1"/>
          </p:cNvSpPr>
          <p:nvPr>
            <p:ph type="body" sz="quarter" idx="18" hasCustomPrompt="1"/>
          </p:nvPr>
        </p:nvSpPr>
        <p:spPr>
          <a:xfrm>
            <a:off x="998953" y="2580443"/>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9" name="Text Placeholder 18">
            <a:extLst>
              <a:ext uri="{FF2B5EF4-FFF2-40B4-BE49-F238E27FC236}">
                <a16:creationId xmlns:a16="http://schemas.microsoft.com/office/drawing/2014/main" id="{7DF95B44-15C5-2631-5665-4E7D56B65DB0}"/>
              </a:ext>
            </a:extLst>
          </p:cNvPr>
          <p:cNvSpPr>
            <a:spLocks noGrp="1"/>
          </p:cNvSpPr>
          <p:nvPr>
            <p:ph type="body" sz="quarter" idx="19" hasCustomPrompt="1"/>
          </p:nvPr>
        </p:nvSpPr>
        <p:spPr>
          <a:xfrm>
            <a:off x="998953" y="3245021"/>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0" name="Text Placeholder 18">
            <a:extLst>
              <a:ext uri="{FF2B5EF4-FFF2-40B4-BE49-F238E27FC236}">
                <a16:creationId xmlns:a16="http://schemas.microsoft.com/office/drawing/2014/main" id="{15C1BE6D-0737-81B0-5B2C-1F4058EF7E62}"/>
              </a:ext>
            </a:extLst>
          </p:cNvPr>
          <p:cNvSpPr>
            <a:spLocks noGrp="1"/>
          </p:cNvSpPr>
          <p:nvPr>
            <p:ph type="body" sz="quarter" idx="20" hasCustomPrompt="1"/>
          </p:nvPr>
        </p:nvSpPr>
        <p:spPr>
          <a:xfrm>
            <a:off x="998953" y="3909598"/>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1" name="Text Placeholder 18">
            <a:extLst>
              <a:ext uri="{FF2B5EF4-FFF2-40B4-BE49-F238E27FC236}">
                <a16:creationId xmlns:a16="http://schemas.microsoft.com/office/drawing/2014/main" id="{9A04E48E-E3F2-00E5-6337-C4F504814D81}"/>
              </a:ext>
            </a:extLst>
          </p:cNvPr>
          <p:cNvSpPr>
            <a:spLocks noGrp="1"/>
          </p:cNvSpPr>
          <p:nvPr>
            <p:ph type="body" sz="quarter" idx="21" hasCustomPrompt="1"/>
          </p:nvPr>
        </p:nvSpPr>
        <p:spPr>
          <a:xfrm>
            <a:off x="998953" y="4574177"/>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6" name="Text Placeholder 18">
            <a:extLst>
              <a:ext uri="{FF2B5EF4-FFF2-40B4-BE49-F238E27FC236}">
                <a16:creationId xmlns:a16="http://schemas.microsoft.com/office/drawing/2014/main" id="{EC46E16D-8C76-6E55-6AE1-721B8467E693}"/>
              </a:ext>
            </a:extLst>
          </p:cNvPr>
          <p:cNvSpPr>
            <a:spLocks noGrp="1"/>
          </p:cNvSpPr>
          <p:nvPr>
            <p:ph type="body" sz="quarter" idx="22" hasCustomPrompt="1"/>
          </p:nvPr>
        </p:nvSpPr>
        <p:spPr>
          <a:xfrm>
            <a:off x="998953" y="5238755"/>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
        <p:nvSpPr>
          <p:cNvPr id="18" name="Text Placeholder 18">
            <a:extLst>
              <a:ext uri="{FF2B5EF4-FFF2-40B4-BE49-F238E27FC236}">
                <a16:creationId xmlns:a16="http://schemas.microsoft.com/office/drawing/2014/main" id="{41C69D5E-D6CD-328D-0295-BB469203B6D0}"/>
              </a:ext>
            </a:extLst>
          </p:cNvPr>
          <p:cNvSpPr>
            <a:spLocks noGrp="1"/>
          </p:cNvSpPr>
          <p:nvPr>
            <p:ph type="body" sz="quarter" idx="23" hasCustomPrompt="1"/>
          </p:nvPr>
        </p:nvSpPr>
        <p:spPr>
          <a:xfrm>
            <a:off x="998953" y="5910629"/>
            <a:ext cx="4772250" cy="220766"/>
          </a:xfrm>
          <a:prstGeom prst="rect">
            <a:avLst/>
          </a:prstGeom>
        </p:spPr>
        <p:txBody>
          <a:bodyPr vert="horz" wrap="square" lIns="0" tIns="12700" rIns="0" bIns="0" rtlCol="0">
            <a:spAutoFit/>
          </a:bodyPr>
          <a:lstStyle>
            <a:lvl1pPr>
              <a:defRPr lang="en-US" sz="970" b="1" spc="-27" dirty="0">
                <a:solidFill>
                  <a:srgbClr val="383738"/>
                </a:solidFill>
                <a:latin typeface="Poppins"/>
                <a:cs typeface="Poppins"/>
              </a:defRPr>
            </a:lvl1pPr>
          </a:lstStyle>
          <a:p>
            <a:pPr marL="7702" marR="328877" lvl="0">
              <a:lnSpc>
                <a:spcPts val="1831"/>
              </a:lnSpc>
              <a:spcBef>
                <a:spcPts val="2514"/>
              </a:spcBef>
            </a:pPr>
            <a:r>
              <a:rPr lang="en-US"/>
              <a:t>Title: Description/Details</a:t>
            </a:r>
          </a:p>
        </p:txBody>
      </p:sp>
    </p:spTree>
    <p:extLst>
      <p:ext uri="{BB962C8B-B14F-4D97-AF65-F5344CB8AC3E}">
        <p14:creationId xmlns:p14="http://schemas.microsoft.com/office/powerpoint/2010/main" val="1101424312"/>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0_Title Only">
    <p:bg bwMode="auto">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7099A3-A5DD-CC33-561D-1C1D0FFE8E67}"/>
              </a:ext>
            </a:extLst>
          </p:cNvPr>
          <p:cNvSpPr/>
          <p:nvPr userDrawn="1"/>
        </p:nvSpPr>
        <p:spPr>
          <a:xfrm>
            <a:off x="578546" y="4731788"/>
            <a:ext cx="1695986" cy="155779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2" name="Rectangle 21">
            <a:extLst>
              <a:ext uri="{FF2B5EF4-FFF2-40B4-BE49-F238E27FC236}">
                <a16:creationId xmlns:a16="http://schemas.microsoft.com/office/drawing/2014/main" id="{21EF644A-1C35-261E-B0F2-AB584A034E92}"/>
              </a:ext>
            </a:extLst>
          </p:cNvPr>
          <p:cNvSpPr/>
          <p:nvPr userDrawn="1"/>
        </p:nvSpPr>
        <p:spPr>
          <a:xfrm>
            <a:off x="578546" y="3027828"/>
            <a:ext cx="1695986" cy="155779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2" name="Rectangle 11">
            <a:extLst>
              <a:ext uri="{FF2B5EF4-FFF2-40B4-BE49-F238E27FC236}">
                <a16:creationId xmlns:a16="http://schemas.microsoft.com/office/drawing/2014/main" id="{DA49F5ED-1D1C-D0A1-F251-9A33CAA04695}"/>
              </a:ext>
            </a:extLst>
          </p:cNvPr>
          <p:cNvSpPr/>
          <p:nvPr userDrawn="1"/>
        </p:nvSpPr>
        <p:spPr>
          <a:xfrm>
            <a:off x="578546" y="1338859"/>
            <a:ext cx="1695986" cy="155779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8078640" y="3080"/>
            <a:ext cx="4113360" cy="685492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32" name="Oval 31">
            <a:extLst>
              <a:ext uri="{FF2B5EF4-FFF2-40B4-BE49-F238E27FC236}">
                <a16:creationId xmlns:a16="http://schemas.microsoft.com/office/drawing/2014/main" id="{78CEDCF5-2609-DD62-D279-713589F8BC62}"/>
              </a:ext>
            </a:extLst>
          </p:cNvPr>
          <p:cNvSpPr/>
          <p:nvPr userDrawn="1"/>
        </p:nvSpPr>
        <p:spPr>
          <a:xfrm>
            <a:off x="320525" y="1885424"/>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1</a:t>
            </a:r>
          </a:p>
        </p:txBody>
      </p:sp>
      <p:sp>
        <p:nvSpPr>
          <p:cNvPr id="33" name="Oval 32">
            <a:extLst>
              <a:ext uri="{FF2B5EF4-FFF2-40B4-BE49-F238E27FC236}">
                <a16:creationId xmlns:a16="http://schemas.microsoft.com/office/drawing/2014/main" id="{9FCF5F33-9CCB-7E1D-27DC-AEB4D4CEE09B}"/>
              </a:ext>
            </a:extLst>
          </p:cNvPr>
          <p:cNvSpPr/>
          <p:nvPr userDrawn="1"/>
        </p:nvSpPr>
        <p:spPr>
          <a:xfrm>
            <a:off x="320525" y="356639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2</a:t>
            </a:r>
          </a:p>
        </p:txBody>
      </p:sp>
      <p:sp>
        <p:nvSpPr>
          <p:cNvPr id="34" name="Oval 33">
            <a:extLst>
              <a:ext uri="{FF2B5EF4-FFF2-40B4-BE49-F238E27FC236}">
                <a16:creationId xmlns:a16="http://schemas.microsoft.com/office/drawing/2014/main" id="{6B269246-EB57-0793-D9A0-0BFDFCF20276}"/>
              </a:ext>
            </a:extLst>
          </p:cNvPr>
          <p:cNvSpPr/>
          <p:nvPr userDrawn="1"/>
        </p:nvSpPr>
        <p:spPr>
          <a:xfrm>
            <a:off x="320525" y="524736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3</a:t>
            </a:r>
          </a:p>
        </p:txBody>
      </p:sp>
      <p:sp>
        <p:nvSpPr>
          <p:cNvPr id="48" name="Oval 47">
            <a:extLst>
              <a:ext uri="{FF2B5EF4-FFF2-40B4-BE49-F238E27FC236}">
                <a16:creationId xmlns:a16="http://schemas.microsoft.com/office/drawing/2014/main" id="{DE1824B6-B999-788C-3A7F-BF0987166CBB}"/>
              </a:ext>
            </a:extLst>
          </p:cNvPr>
          <p:cNvSpPr/>
          <p:nvPr userDrawn="1"/>
        </p:nvSpPr>
        <p:spPr>
          <a:xfrm>
            <a:off x="7755420" y="3486106"/>
            <a:ext cx="596329" cy="596334"/>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6367"/>
              </a:lnSpc>
              <a:spcBef>
                <a:spcPts val="0"/>
              </a:spcBef>
              <a:spcAft>
                <a:spcPts val="0"/>
              </a:spcAft>
              <a:buClrTx/>
              <a:buSzTx/>
              <a:buFontTx/>
              <a:buNone/>
              <a:tabLst/>
              <a:defRPr/>
            </a:pPr>
            <a:r>
              <a:rPr kumimoji="0" lang="en-GB" sz="4851"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49" name="Picture 48" hidden="1">
            <a:extLst>
              <a:ext uri="{FF2B5EF4-FFF2-40B4-BE49-F238E27FC236}">
                <a16:creationId xmlns:a16="http://schemas.microsoft.com/office/drawing/2014/main" id="{F15281FF-585B-907B-F0F7-6C9FA787844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6" name="Text Placeholder 8">
            <a:extLst>
              <a:ext uri="{FF2B5EF4-FFF2-40B4-BE49-F238E27FC236}">
                <a16:creationId xmlns:a16="http://schemas.microsoft.com/office/drawing/2014/main" id="{7E8E46EC-382A-3D72-D1DE-AD849182FFE4}"/>
              </a:ext>
            </a:extLst>
          </p:cNvPr>
          <p:cNvSpPr>
            <a:spLocks noGrp="1"/>
          </p:cNvSpPr>
          <p:nvPr>
            <p:ph type="body" sz="quarter" idx="10" hasCustomPrompt="1"/>
          </p:nvPr>
        </p:nvSpPr>
        <p:spPr>
          <a:xfrm>
            <a:off x="578547" y="401270"/>
            <a:ext cx="7291928" cy="765813"/>
          </a:xfrm>
          <a:prstGeom prst="rect">
            <a:avLst/>
          </a:prstGeom>
        </p:spPr>
        <p:txBody>
          <a:bodyPr lIns="0"/>
          <a:lstStyle>
            <a:lvl1pPr algn="l">
              <a:lnSpc>
                <a:spcPct val="90000"/>
              </a:lnSpc>
              <a:defRPr lang="en-GB" sz="3638" b="1" i="0" spc="-85" dirty="0" smtClean="0">
                <a:solidFill>
                  <a:srgbClr val="282828"/>
                </a:solidFill>
                <a:latin typeface="Poppins"/>
                <a:ea typeface="+mj-ea"/>
                <a:cs typeface="Poppins"/>
              </a:defRPr>
            </a:lvl1pPr>
          </a:lstStyle>
          <a:p>
            <a:pPr lvl="0"/>
            <a:r>
              <a:rPr lang="en-GB"/>
              <a:t>Insert title here</a:t>
            </a:r>
          </a:p>
        </p:txBody>
      </p:sp>
      <p:sp>
        <p:nvSpPr>
          <p:cNvPr id="8" name="Text Placeholder 23">
            <a:extLst>
              <a:ext uri="{FF2B5EF4-FFF2-40B4-BE49-F238E27FC236}">
                <a16:creationId xmlns:a16="http://schemas.microsoft.com/office/drawing/2014/main" id="{3D3AA54E-BAA6-E536-57E9-931CD3016040}"/>
              </a:ext>
            </a:extLst>
          </p:cNvPr>
          <p:cNvSpPr>
            <a:spLocks noGrp="1"/>
          </p:cNvSpPr>
          <p:nvPr>
            <p:ph type="body" sz="quarter" idx="11"/>
          </p:nvPr>
        </p:nvSpPr>
        <p:spPr>
          <a:xfrm>
            <a:off x="2455729" y="1323661"/>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3">
            <a:extLst>
              <a:ext uri="{FF2B5EF4-FFF2-40B4-BE49-F238E27FC236}">
                <a16:creationId xmlns:a16="http://schemas.microsoft.com/office/drawing/2014/main" id="{287F62AF-EE6D-979A-AD5F-17176E146283}"/>
              </a:ext>
            </a:extLst>
          </p:cNvPr>
          <p:cNvSpPr>
            <a:spLocks noGrp="1"/>
          </p:cNvSpPr>
          <p:nvPr>
            <p:ph type="body" sz="quarter" idx="12"/>
          </p:nvPr>
        </p:nvSpPr>
        <p:spPr>
          <a:xfrm>
            <a:off x="2455729" y="3009605"/>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3">
            <a:extLst>
              <a:ext uri="{FF2B5EF4-FFF2-40B4-BE49-F238E27FC236}">
                <a16:creationId xmlns:a16="http://schemas.microsoft.com/office/drawing/2014/main" id="{0FBE3A4F-8E22-001B-FCDA-E7D9BFCC1DF4}"/>
              </a:ext>
            </a:extLst>
          </p:cNvPr>
          <p:cNvSpPr>
            <a:spLocks noGrp="1"/>
          </p:cNvSpPr>
          <p:nvPr>
            <p:ph type="body" sz="quarter" idx="13"/>
          </p:nvPr>
        </p:nvSpPr>
        <p:spPr>
          <a:xfrm>
            <a:off x="2455729" y="4747847"/>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3">
            <a:extLst>
              <a:ext uri="{FF2B5EF4-FFF2-40B4-BE49-F238E27FC236}">
                <a16:creationId xmlns:a16="http://schemas.microsoft.com/office/drawing/2014/main" id="{C0013390-2FD9-6ECE-D282-8E6DEFA6815D}"/>
              </a:ext>
            </a:extLst>
          </p:cNvPr>
          <p:cNvSpPr>
            <a:spLocks noGrp="1"/>
          </p:cNvSpPr>
          <p:nvPr>
            <p:ph type="body" sz="quarter" idx="14"/>
          </p:nvPr>
        </p:nvSpPr>
        <p:spPr>
          <a:xfrm>
            <a:off x="8259836" y="1993406"/>
            <a:ext cx="3612539" cy="1572989"/>
          </a:xfrm>
          <a:prstGeom prst="rect">
            <a:avLst/>
          </a:prstGeom>
        </p:spPr>
        <p:txBody>
          <a:bodyPr/>
          <a:lstStyle>
            <a:lvl1pPr marL="173279"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1pPr>
            <a:lvl2pPr marL="450553"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2pPr>
            <a:lvl3pPr marL="727826"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3pPr>
            <a:lvl4pPr marL="1005100"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4pPr>
            <a:lvl5pPr marL="1282374"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5">
            <a:extLst>
              <a:ext uri="{FF2B5EF4-FFF2-40B4-BE49-F238E27FC236}">
                <a16:creationId xmlns:a16="http://schemas.microsoft.com/office/drawing/2014/main" id="{80C26EC9-E03C-34C4-C3F3-24CF83AF362D}"/>
              </a:ext>
            </a:extLst>
          </p:cNvPr>
          <p:cNvSpPr>
            <a:spLocks noGrp="1"/>
          </p:cNvSpPr>
          <p:nvPr>
            <p:ph type="body" sz="quarter" idx="15"/>
          </p:nvPr>
        </p:nvSpPr>
        <p:spPr>
          <a:xfrm>
            <a:off x="979957" y="174236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4" name="Text Placeholder 35">
            <a:extLst>
              <a:ext uri="{FF2B5EF4-FFF2-40B4-BE49-F238E27FC236}">
                <a16:creationId xmlns:a16="http://schemas.microsoft.com/office/drawing/2014/main" id="{8C781880-D72F-E99C-0D95-2FADFA92DE84}"/>
              </a:ext>
            </a:extLst>
          </p:cNvPr>
          <p:cNvSpPr>
            <a:spLocks noGrp="1"/>
          </p:cNvSpPr>
          <p:nvPr>
            <p:ph type="body" sz="quarter" idx="16"/>
          </p:nvPr>
        </p:nvSpPr>
        <p:spPr>
          <a:xfrm>
            <a:off x="979957" y="2153092"/>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5" name="Text Placeholder 35">
            <a:extLst>
              <a:ext uri="{FF2B5EF4-FFF2-40B4-BE49-F238E27FC236}">
                <a16:creationId xmlns:a16="http://schemas.microsoft.com/office/drawing/2014/main" id="{570DD75F-3666-82EF-D357-8A7566E0AD6C}"/>
              </a:ext>
            </a:extLst>
          </p:cNvPr>
          <p:cNvSpPr>
            <a:spLocks noGrp="1"/>
          </p:cNvSpPr>
          <p:nvPr>
            <p:ph type="body" sz="quarter" idx="17"/>
          </p:nvPr>
        </p:nvSpPr>
        <p:spPr>
          <a:xfrm>
            <a:off x="979957" y="342900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6" name="Text Placeholder 35">
            <a:extLst>
              <a:ext uri="{FF2B5EF4-FFF2-40B4-BE49-F238E27FC236}">
                <a16:creationId xmlns:a16="http://schemas.microsoft.com/office/drawing/2014/main" id="{A679454F-56AA-8731-80BE-C74F6B0475AB}"/>
              </a:ext>
            </a:extLst>
          </p:cNvPr>
          <p:cNvSpPr>
            <a:spLocks noGrp="1"/>
          </p:cNvSpPr>
          <p:nvPr>
            <p:ph type="body" sz="quarter" idx="18"/>
          </p:nvPr>
        </p:nvSpPr>
        <p:spPr>
          <a:xfrm>
            <a:off x="979957" y="38397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7" name="Text Placeholder 35">
            <a:extLst>
              <a:ext uri="{FF2B5EF4-FFF2-40B4-BE49-F238E27FC236}">
                <a16:creationId xmlns:a16="http://schemas.microsoft.com/office/drawing/2014/main" id="{C27BA3BA-A3AF-7C0B-54F4-9F499628CE13}"/>
              </a:ext>
            </a:extLst>
          </p:cNvPr>
          <p:cNvSpPr>
            <a:spLocks noGrp="1"/>
          </p:cNvSpPr>
          <p:nvPr>
            <p:ph type="body" sz="quarter" idx="19"/>
          </p:nvPr>
        </p:nvSpPr>
        <p:spPr>
          <a:xfrm>
            <a:off x="979957" y="5104301"/>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8" name="Text Placeholder 35">
            <a:extLst>
              <a:ext uri="{FF2B5EF4-FFF2-40B4-BE49-F238E27FC236}">
                <a16:creationId xmlns:a16="http://schemas.microsoft.com/office/drawing/2014/main" id="{BDD722CF-0F8F-ABF7-E910-CC92F7C99A55}"/>
              </a:ext>
            </a:extLst>
          </p:cNvPr>
          <p:cNvSpPr>
            <a:spLocks noGrp="1"/>
          </p:cNvSpPr>
          <p:nvPr>
            <p:ph type="body" sz="quarter" idx="20"/>
          </p:nvPr>
        </p:nvSpPr>
        <p:spPr>
          <a:xfrm>
            <a:off x="979957" y="55150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9" name="Text Placeholder 42">
            <a:extLst>
              <a:ext uri="{FF2B5EF4-FFF2-40B4-BE49-F238E27FC236}">
                <a16:creationId xmlns:a16="http://schemas.microsoft.com/office/drawing/2014/main" id="{C5DFF3F3-825B-9F46-A748-F410478E0C9B}"/>
              </a:ext>
            </a:extLst>
          </p:cNvPr>
          <p:cNvSpPr>
            <a:spLocks noGrp="1"/>
          </p:cNvSpPr>
          <p:nvPr>
            <p:ph type="body" sz="quarter" idx="21"/>
          </p:nvPr>
        </p:nvSpPr>
        <p:spPr>
          <a:xfrm>
            <a:off x="8259563" y="1323661"/>
            <a:ext cx="3612837" cy="418757"/>
          </a:xfrm>
          <a:prstGeom prst="rect">
            <a:avLst/>
          </a:prstGeom>
        </p:spPr>
        <p:txBody>
          <a:bodyPr/>
          <a:lstStyle>
            <a:lvl1pPr>
              <a:defRPr sz="1455" b="1">
                <a:solidFill>
                  <a:schemeClr val="bg1"/>
                </a:solidFill>
                <a:latin typeface="Poppins" panose="00000500000000000000" pitchFamily="2" charset="0"/>
                <a:cs typeface="Poppins" panose="00000500000000000000" pitchFamily="2" charset="0"/>
              </a:defRPr>
            </a:lvl1pPr>
            <a:lvl2pPr>
              <a:defRPr b="1">
                <a:solidFill>
                  <a:schemeClr val="bg1"/>
                </a:solidFill>
                <a:latin typeface="Poppins" panose="00000500000000000000" pitchFamily="2" charset="0"/>
                <a:cs typeface="Poppins" panose="00000500000000000000" pitchFamily="2" charset="0"/>
              </a:defRPr>
            </a:lvl2pPr>
            <a:lvl3pPr>
              <a:defRPr b="1">
                <a:solidFill>
                  <a:schemeClr val="bg1"/>
                </a:solidFill>
                <a:latin typeface="Poppins" panose="00000500000000000000" pitchFamily="2" charset="0"/>
                <a:cs typeface="Poppins" panose="00000500000000000000" pitchFamily="2" charset="0"/>
              </a:defRPr>
            </a:lvl3pPr>
            <a:lvl4pPr>
              <a:defRPr b="1">
                <a:solidFill>
                  <a:schemeClr val="bg1"/>
                </a:solidFill>
                <a:latin typeface="Poppins" panose="00000500000000000000" pitchFamily="2" charset="0"/>
                <a:cs typeface="Poppins" panose="00000500000000000000" pitchFamily="2" charset="0"/>
              </a:defRPr>
            </a:lvl4pPr>
            <a:lvl5pPr>
              <a:defRPr b="1">
                <a:solidFill>
                  <a:schemeClr val="bg1"/>
                </a:solidFill>
                <a:latin typeface="Poppins" panose="00000500000000000000" pitchFamily="2" charset="0"/>
                <a:cs typeface="Poppins" panose="00000500000000000000" pitchFamily="2" charset="0"/>
              </a:defRPr>
            </a:lvl5pPr>
          </a:lstStyle>
          <a:p>
            <a:pPr lvl="0"/>
            <a:r>
              <a:rPr lang="en-US"/>
              <a:t>Click to edit</a:t>
            </a:r>
            <a:endParaRPr lang="en-GB"/>
          </a:p>
        </p:txBody>
      </p:sp>
      <p:cxnSp>
        <p:nvCxnSpPr>
          <p:cNvPr id="20" name="Straight Connector 19">
            <a:extLst>
              <a:ext uri="{FF2B5EF4-FFF2-40B4-BE49-F238E27FC236}">
                <a16:creationId xmlns:a16="http://schemas.microsoft.com/office/drawing/2014/main" id="{D3FEDA2C-8B80-FE71-7F5A-B085B8897366}"/>
              </a:ext>
            </a:extLst>
          </p:cNvPr>
          <p:cNvCxnSpPr>
            <a:cxnSpLocks/>
          </p:cNvCxnSpPr>
          <p:nvPr userDrawn="1"/>
        </p:nvCxnSpPr>
        <p:spPr>
          <a:xfrm>
            <a:off x="8286804" y="1729640"/>
            <a:ext cx="3585570" cy="0"/>
          </a:xfrm>
          <a:prstGeom prst="line">
            <a:avLst/>
          </a:prstGeom>
          <a:noFill/>
          <a:ln w="6350" cap="flat" cmpd="sng" algn="ctr">
            <a:solidFill>
              <a:schemeClr val="bg1"/>
            </a:solidFill>
            <a:prstDash val="solid"/>
          </a:ln>
          <a:effectLst/>
        </p:spPr>
      </p:cxnSp>
    </p:spTree>
    <p:extLst>
      <p:ext uri="{BB962C8B-B14F-4D97-AF65-F5344CB8AC3E}">
        <p14:creationId xmlns:p14="http://schemas.microsoft.com/office/powerpoint/2010/main" val="1932274101"/>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1_Title Only">
    <p:bg bwMode="auto">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7099A3-A5DD-CC33-561D-1C1D0FFE8E67}"/>
              </a:ext>
            </a:extLst>
          </p:cNvPr>
          <p:cNvSpPr/>
          <p:nvPr userDrawn="1"/>
        </p:nvSpPr>
        <p:spPr>
          <a:xfrm>
            <a:off x="578546" y="4731788"/>
            <a:ext cx="1695986" cy="155779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2" name="Rectangle 21">
            <a:extLst>
              <a:ext uri="{FF2B5EF4-FFF2-40B4-BE49-F238E27FC236}">
                <a16:creationId xmlns:a16="http://schemas.microsoft.com/office/drawing/2014/main" id="{21EF644A-1C35-261E-B0F2-AB584A034E92}"/>
              </a:ext>
            </a:extLst>
          </p:cNvPr>
          <p:cNvSpPr/>
          <p:nvPr userDrawn="1"/>
        </p:nvSpPr>
        <p:spPr>
          <a:xfrm>
            <a:off x="578546" y="3027828"/>
            <a:ext cx="1695986" cy="155779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2" name="Rectangle 11">
            <a:extLst>
              <a:ext uri="{FF2B5EF4-FFF2-40B4-BE49-F238E27FC236}">
                <a16:creationId xmlns:a16="http://schemas.microsoft.com/office/drawing/2014/main" id="{DA49F5ED-1D1C-D0A1-F251-9A33CAA04695}"/>
              </a:ext>
            </a:extLst>
          </p:cNvPr>
          <p:cNvSpPr/>
          <p:nvPr userDrawn="1"/>
        </p:nvSpPr>
        <p:spPr>
          <a:xfrm>
            <a:off x="578546" y="1338859"/>
            <a:ext cx="1695986" cy="1557791"/>
          </a:xfrm>
          <a:prstGeom prst="rect">
            <a:avLst/>
          </a:prstGeom>
          <a:gradFill>
            <a:gsLst>
              <a:gs pos="9000">
                <a:srgbClr val="007C43"/>
              </a:gs>
              <a:gs pos="82000">
                <a:srgbClr val="68A4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8078640" y="3080"/>
            <a:ext cx="4113360" cy="685492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32" name="Oval 31">
            <a:extLst>
              <a:ext uri="{FF2B5EF4-FFF2-40B4-BE49-F238E27FC236}">
                <a16:creationId xmlns:a16="http://schemas.microsoft.com/office/drawing/2014/main" id="{78CEDCF5-2609-DD62-D279-713589F8BC62}"/>
              </a:ext>
            </a:extLst>
          </p:cNvPr>
          <p:cNvSpPr/>
          <p:nvPr userDrawn="1"/>
        </p:nvSpPr>
        <p:spPr>
          <a:xfrm>
            <a:off x="320525" y="1885424"/>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1</a:t>
            </a:r>
          </a:p>
        </p:txBody>
      </p:sp>
      <p:sp>
        <p:nvSpPr>
          <p:cNvPr id="33" name="Oval 32">
            <a:extLst>
              <a:ext uri="{FF2B5EF4-FFF2-40B4-BE49-F238E27FC236}">
                <a16:creationId xmlns:a16="http://schemas.microsoft.com/office/drawing/2014/main" id="{9FCF5F33-9CCB-7E1D-27DC-AEB4D4CEE09B}"/>
              </a:ext>
            </a:extLst>
          </p:cNvPr>
          <p:cNvSpPr/>
          <p:nvPr userDrawn="1"/>
        </p:nvSpPr>
        <p:spPr>
          <a:xfrm>
            <a:off x="320525" y="356639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2</a:t>
            </a:r>
          </a:p>
        </p:txBody>
      </p:sp>
      <p:sp>
        <p:nvSpPr>
          <p:cNvPr id="34" name="Oval 33">
            <a:extLst>
              <a:ext uri="{FF2B5EF4-FFF2-40B4-BE49-F238E27FC236}">
                <a16:creationId xmlns:a16="http://schemas.microsoft.com/office/drawing/2014/main" id="{6B269246-EB57-0793-D9A0-0BFDFCF20276}"/>
              </a:ext>
            </a:extLst>
          </p:cNvPr>
          <p:cNvSpPr/>
          <p:nvPr userDrawn="1"/>
        </p:nvSpPr>
        <p:spPr>
          <a:xfrm>
            <a:off x="320525" y="524736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3</a:t>
            </a:r>
          </a:p>
        </p:txBody>
      </p:sp>
      <p:sp>
        <p:nvSpPr>
          <p:cNvPr id="48" name="Oval 47">
            <a:extLst>
              <a:ext uri="{FF2B5EF4-FFF2-40B4-BE49-F238E27FC236}">
                <a16:creationId xmlns:a16="http://schemas.microsoft.com/office/drawing/2014/main" id="{DE1824B6-B999-788C-3A7F-BF0987166CBB}"/>
              </a:ext>
            </a:extLst>
          </p:cNvPr>
          <p:cNvSpPr/>
          <p:nvPr userDrawn="1"/>
        </p:nvSpPr>
        <p:spPr>
          <a:xfrm>
            <a:off x="7755420" y="3486106"/>
            <a:ext cx="596329" cy="596334"/>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6367"/>
              </a:lnSpc>
              <a:spcBef>
                <a:spcPts val="0"/>
              </a:spcBef>
              <a:spcAft>
                <a:spcPts val="0"/>
              </a:spcAft>
              <a:buClrTx/>
              <a:buSzTx/>
              <a:buFontTx/>
              <a:buNone/>
              <a:tabLst/>
              <a:defRPr/>
            </a:pPr>
            <a:r>
              <a:rPr kumimoji="0" lang="en-GB" sz="4851"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pic>
        <p:nvPicPr>
          <p:cNvPr id="49" name="Picture 48" hidden="1">
            <a:extLst>
              <a:ext uri="{FF2B5EF4-FFF2-40B4-BE49-F238E27FC236}">
                <a16:creationId xmlns:a16="http://schemas.microsoft.com/office/drawing/2014/main" id="{F15281FF-585B-907B-F0F7-6C9FA787844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6" name="Text Placeholder 8">
            <a:extLst>
              <a:ext uri="{FF2B5EF4-FFF2-40B4-BE49-F238E27FC236}">
                <a16:creationId xmlns:a16="http://schemas.microsoft.com/office/drawing/2014/main" id="{7E8E46EC-382A-3D72-D1DE-AD849182FFE4}"/>
              </a:ext>
            </a:extLst>
          </p:cNvPr>
          <p:cNvSpPr>
            <a:spLocks noGrp="1"/>
          </p:cNvSpPr>
          <p:nvPr>
            <p:ph type="body" sz="quarter" idx="10" hasCustomPrompt="1"/>
          </p:nvPr>
        </p:nvSpPr>
        <p:spPr>
          <a:xfrm>
            <a:off x="578547" y="401270"/>
            <a:ext cx="7291928" cy="765813"/>
          </a:xfrm>
          <a:prstGeom prst="rect">
            <a:avLst/>
          </a:prstGeom>
        </p:spPr>
        <p:txBody>
          <a:bodyPr lIns="0"/>
          <a:lstStyle>
            <a:lvl1pPr algn="l">
              <a:lnSpc>
                <a:spcPct val="90000"/>
              </a:lnSpc>
              <a:defRPr lang="en-GB" sz="3638" b="1" i="0" spc="-85" dirty="0" smtClean="0">
                <a:solidFill>
                  <a:srgbClr val="282828"/>
                </a:solidFill>
                <a:latin typeface="Poppins"/>
                <a:ea typeface="+mj-ea"/>
                <a:cs typeface="Poppins"/>
              </a:defRPr>
            </a:lvl1pPr>
          </a:lstStyle>
          <a:p>
            <a:pPr lvl="0"/>
            <a:r>
              <a:rPr lang="en-GB"/>
              <a:t>Insert title here</a:t>
            </a:r>
          </a:p>
        </p:txBody>
      </p:sp>
      <p:sp>
        <p:nvSpPr>
          <p:cNvPr id="8" name="Text Placeholder 23">
            <a:extLst>
              <a:ext uri="{FF2B5EF4-FFF2-40B4-BE49-F238E27FC236}">
                <a16:creationId xmlns:a16="http://schemas.microsoft.com/office/drawing/2014/main" id="{3D3AA54E-BAA6-E536-57E9-931CD3016040}"/>
              </a:ext>
            </a:extLst>
          </p:cNvPr>
          <p:cNvSpPr>
            <a:spLocks noGrp="1"/>
          </p:cNvSpPr>
          <p:nvPr>
            <p:ph type="body" sz="quarter" idx="11"/>
          </p:nvPr>
        </p:nvSpPr>
        <p:spPr>
          <a:xfrm>
            <a:off x="2455729" y="1323661"/>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3">
            <a:extLst>
              <a:ext uri="{FF2B5EF4-FFF2-40B4-BE49-F238E27FC236}">
                <a16:creationId xmlns:a16="http://schemas.microsoft.com/office/drawing/2014/main" id="{287F62AF-EE6D-979A-AD5F-17176E146283}"/>
              </a:ext>
            </a:extLst>
          </p:cNvPr>
          <p:cNvSpPr>
            <a:spLocks noGrp="1"/>
          </p:cNvSpPr>
          <p:nvPr>
            <p:ph type="body" sz="quarter" idx="12"/>
          </p:nvPr>
        </p:nvSpPr>
        <p:spPr>
          <a:xfrm>
            <a:off x="2455729" y="3009605"/>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3">
            <a:extLst>
              <a:ext uri="{FF2B5EF4-FFF2-40B4-BE49-F238E27FC236}">
                <a16:creationId xmlns:a16="http://schemas.microsoft.com/office/drawing/2014/main" id="{0FBE3A4F-8E22-001B-FCDA-E7D9BFCC1DF4}"/>
              </a:ext>
            </a:extLst>
          </p:cNvPr>
          <p:cNvSpPr>
            <a:spLocks noGrp="1"/>
          </p:cNvSpPr>
          <p:nvPr>
            <p:ph type="body" sz="quarter" idx="13"/>
          </p:nvPr>
        </p:nvSpPr>
        <p:spPr>
          <a:xfrm>
            <a:off x="2455729" y="4747847"/>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3">
            <a:extLst>
              <a:ext uri="{FF2B5EF4-FFF2-40B4-BE49-F238E27FC236}">
                <a16:creationId xmlns:a16="http://schemas.microsoft.com/office/drawing/2014/main" id="{C0013390-2FD9-6ECE-D282-8E6DEFA6815D}"/>
              </a:ext>
            </a:extLst>
          </p:cNvPr>
          <p:cNvSpPr>
            <a:spLocks noGrp="1"/>
          </p:cNvSpPr>
          <p:nvPr>
            <p:ph type="body" sz="quarter" idx="14"/>
          </p:nvPr>
        </p:nvSpPr>
        <p:spPr>
          <a:xfrm>
            <a:off x="8259836" y="1993406"/>
            <a:ext cx="3612539" cy="1572989"/>
          </a:xfrm>
          <a:prstGeom prst="rect">
            <a:avLst/>
          </a:prstGeom>
        </p:spPr>
        <p:txBody>
          <a:bodyPr/>
          <a:lstStyle>
            <a:lvl1pPr marL="173279"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1pPr>
            <a:lvl2pPr marL="450553"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2pPr>
            <a:lvl3pPr marL="727826"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3pPr>
            <a:lvl4pPr marL="1005100"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4pPr>
            <a:lvl5pPr marL="1282374"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5">
            <a:extLst>
              <a:ext uri="{FF2B5EF4-FFF2-40B4-BE49-F238E27FC236}">
                <a16:creationId xmlns:a16="http://schemas.microsoft.com/office/drawing/2014/main" id="{80C26EC9-E03C-34C4-C3F3-24CF83AF362D}"/>
              </a:ext>
            </a:extLst>
          </p:cNvPr>
          <p:cNvSpPr>
            <a:spLocks noGrp="1"/>
          </p:cNvSpPr>
          <p:nvPr>
            <p:ph type="body" sz="quarter" idx="15"/>
          </p:nvPr>
        </p:nvSpPr>
        <p:spPr>
          <a:xfrm>
            <a:off x="979957" y="174236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4" name="Text Placeholder 35">
            <a:extLst>
              <a:ext uri="{FF2B5EF4-FFF2-40B4-BE49-F238E27FC236}">
                <a16:creationId xmlns:a16="http://schemas.microsoft.com/office/drawing/2014/main" id="{8C781880-D72F-E99C-0D95-2FADFA92DE84}"/>
              </a:ext>
            </a:extLst>
          </p:cNvPr>
          <p:cNvSpPr>
            <a:spLocks noGrp="1"/>
          </p:cNvSpPr>
          <p:nvPr>
            <p:ph type="body" sz="quarter" idx="16"/>
          </p:nvPr>
        </p:nvSpPr>
        <p:spPr>
          <a:xfrm>
            <a:off x="979957" y="2153092"/>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5" name="Text Placeholder 35">
            <a:extLst>
              <a:ext uri="{FF2B5EF4-FFF2-40B4-BE49-F238E27FC236}">
                <a16:creationId xmlns:a16="http://schemas.microsoft.com/office/drawing/2014/main" id="{570DD75F-3666-82EF-D357-8A7566E0AD6C}"/>
              </a:ext>
            </a:extLst>
          </p:cNvPr>
          <p:cNvSpPr>
            <a:spLocks noGrp="1"/>
          </p:cNvSpPr>
          <p:nvPr>
            <p:ph type="body" sz="quarter" idx="17"/>
          </p:nvPr>
        </p:nvSpPr>
        <p:spPr>
          <a:xfrm>
            <a:off x="979957" y="342900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6" name="Text Placeholder 35">
            <a:extLst>
              <a:ext uri="{FF2B5EF4-FFF2-40B4-BE49-F238E27FC236}">
                <a16:creationId xmlns:a16="http://schemas.microsoft.com/office/drawing/2014/main" id="{A679454F-56AA-8731-80BE-C74F6B0475AB}"/>
              </a:ext>
            </a:extLst>
          </p:cNvPr>
          <p:cNvSpPr>
            <a:spLocks noGrp="1"/>
          </p:cNvSpPr>
          <p:nvPr>
            <p:ph type="body" sz="quarter" idx="18"/>
          </p:nvPr>
        </p:nvSpPr>
        <p:spPr>
          <a:xfrm>
            <a:off x="979957" y="38397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7" name="Text Placeholder 35">
            <a:extLst>
              <a:ext uri="{FF2B5EF4-FFF2-40B4-BE49-F238E27FC236}">
                <a16:creationId xmlns:a16="http://schemas.microsoft.com/office/drawing/2014/main" id="{C27BA3BA-A3AF-7C0B-54F4-9F499628CE13}"/>
              </a:ext>
            </a:extLst>
          </p:cNvPr>
          <p:cNvSpPr>
            <a:spLocks noGrp="1"/>
          </p:cNvSpPr>
          <p:nvPr>
            <p:ph type="body" sz="quarter" idx="19"/>
          </p:nvPr>
        </p:nvSpPr>
        <p:spPr>
          <a:xfrm>
            <a:off x="979957" y="5104301"/>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8" name="Text Placeholder 35">
            <a:extLst>
              <a:ext uri="{FF2B5EF4-FFF2-40B4-BE49-F238E27FC236}">
                <a16:creationId xmlns:a16="http://schemas.microsoft.com/office/drawing/2014/main" id="{BDD722CF-0F8F-ABF7-E910-CC92F7C99A55}"/>
              </a:ext>
            </a:extLst>
          </p:cNvPr>
          <p:cNvSpPr>
            <a:spLocks noGrp="1"/>
          </p:cNvSpPr>
          <p:nvPr>
            <p:ph type="body" sz="quarter" idx="20"/>
          </p:nvPr>
        </p:nvSpPr>
        <p:spPr>
          <a:xfrm>
            <a:off x="979957" y="55150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9" name="Text Placeholder 42">
            <a:extLst>
              <a:ext uri="{FF2B5EF4-FFF2-40B4-BE49-F238E27FC236}">
                <a16:creationId xmlns:a16="http://schemas.microsoft.com/office/drawing/2014/main" id="{C5DFF3F3-825B-9F46-A748-F410478E0C9B}"/>
              </a:ext>
            </a:extLst>
          </p:cNvPr>
          <p:cNvSpPr>
            <a:spLocks noGrp="1"/>
          </p:cNvSpPr>
          <p:nvPr>
            <p:ph type="body" sz="quarter" idx="21"/>
          </p:nvPr>
        </p:nvSpPr>
        <p:spPr>
          <a:xfrm>
            <a:off x="8259563" y="1323661"/>
            <a:ext cx="3612837" cy="418757"/>
          </a:xfrm>
          <a:prstGeom prst="rect">
            <a:avLst/>
          </a:prstGeom>
        </p:spPr>
        <p:txBody>
          <a:bodyPr/>
          <a:lstStyle>
            <a:lvl1pPr>
              <a:defRPr sz="1455" b="1">
                <a:solidFill>
                  <a:schemeClr val="bg1"/>
                </a:solidFill>
                <a:latin typeface="Poppins" panose="00000500000000000000" pitchFamily="2" charset="0"/>
                <a:cs typeface="Poppins" panose="00000500000000000000" pitchFamily="2" charset="0"/>
              </a:defRPr>
            </a:lvl1pPr>
            <a:lvl2pPr>
              <a:defRPr b="1">
                <a:solidFill>
                  <a:schemeClr val="bg1"/>
                </a:solidFill>
                <a:latin typeface="Poppins" panose="00000500000000000000" pitchFamily="2" charset="0"/>
                <a:cs typeface="Poppins" panose="00000500000000000000" pitchFamily="2" charset="0"/>
              </a:defRPr>
            </a:lvl2pPr>
            <a:lvl3pPr>
              <a:defRPr b="1">
                <a:solidFill>
                  <a:schemeClr val="bg1"/>
                </a:solidFill>
                <a:latin typeface="Poppins" panose="00000500000000000000" pitchFamily="2" charset="0"/>
                <a:cs typeface="Poppins" panose="00000500000000000000" pitchFamily="2" charset="0"/>
              </a:defRPr>
            </a:lvl3pPr>
            <a:lvl4pPr>
              <a:defRPr b="1">
                <a:solidFill>
                  <a:schemeClr val="bg1"/>
                </a:solidFill>
                <a:latin typeface="Poppins" panose="00000500000000000000" pitchFamily="2" charset="0"/>
                <a:cs typeface="Poppins" panose="00000500000000000000" pitchFamily="2" charset="0"/>
              </a:defRPr>
            </a:lvl4pPr>
            <a:lvl5pPr>
              <a:defRPr b="1">
                <a:solidFill>
                  <a:schemeClr val="bg1"/>
                </a:solidFill>
                <a:latin typeface="Poppins" panose="00000500000000000000" pitchFamily="2" charset="0"/>
                <a:cs typeface="Poppins" panose="00000500000000000000" pitchFamily="2" charset="0"/>
              </a:defRPr>
            </a:lvl5pPr>
          </a:lstStyle>
          <a:p>
            <a:pPr lvl="0"/>
            <a:r>
              <a:rPr lang="en-US"/>
              <a:t>Click to edit</a:t>
            </a:r>
            <a:endParaRPr lang="en-GB"/>
          </a:p>
        </p:txBody>
      </p:sp>
      <p:cxnSp>
        <p:nvCxnSpPr>
          <p:cNvPr id="20" name="Straight Connector 19">
            <a:extLst>
              <a:ext uri="{FF2B5EF4-FFF2-40B4-BE49-F238E27FC236}">
                <a16:creationId xmlns:a16="http://schemas.microsoft.com/office/drawing/2014/main" id="{D3FEDA2C-8B80-FE71-7F5A-B085B8897366}"/>
              </a:ext>
            </a:extLst>
          </p:cNvPr>
          <p:cNvCxnSpPr>
            <a:cxnSpLocks/>
          </p:cNvCxnSpPr>
          <p:nvPr userDrawn="1"/>
        </p:nvCxnSpPr>
        <p:spPr>
          <a:xfrm>
            <a:off x="8286804" y="1729640"/>
            <a:ext cx="3585570" cy="0"/>
          </a:xfrm>
          <a:prstGeom prst="line">
            <a:avLst/>
          </a:prstGeom>
          <a:noFill/>
          <a:ln w="6350" cap="flat" cmpd="sng" algn="ctr">
            <a:solidFill>
              <a:schemeClr val="bg1"/>
            </a:solidFill>
            <a:prstDash val="solid"/>
          </a:ln>
          <a:effectLst/>
        </p:spPr>
      </p:cxnSp>
      <p:sp>
        <p:nvSpPr>
          <p:cNvPr id="2" name="Slide Number Placeholder 2">
            <a:extLst>
              <a:ext uri="{FF2B5EF4-FFF2-40B4-BE49-F238E27FC236}">
                <a16:creationId xmlns:a16="http://schemas.microsoft.com/office/drawing/2014/main" id="{2CA2C4E2-C3F8-0CC6-F4D7-D4A7BA040ADE}"/>
              </a:ext>
            </a:extLst>
          </p:cNvPr>
          <p:cNvSpPr>
            <a:spLocks noGrp="1"/>
          </p:cNvSpPr>
          <p:nvPr>
            <p:ph type="sldNum" sz="quarter" idx="4"/>
          </p:nvPr>
        </p:nvSpPr>
        <p:spPr>
          <a:xfrm>
            <a:off x="9030166" y="6444057"/>
            <a:ext cx="2804160" cy="130645"/>
          </a:xfrm>
        </p:spPr>
        <p:txBody>
          <a:bodyPr/>
          <a:lstStyle/>
          <a:p>
            <a:fld id="{B6F15528-21DE-4FAA-801E-634DDDAF4B2B}" type="slidenum">
              <a:rPr lang="en-GB" smtClean="0"/>
              <a:pPr/>
              <a:t>‹#›</a:t>
            </a:fld>
            <a:endParaRPr lang="en-GB"/>
          </a:p>
        </p:txBody>
      </p:sp>
    </p:spTree>
    <p:extLst>
      <p:ext uri="{BB962C8B-B14F-4D97-AF65-F5344CB8AC3E}">
        <p14:creationId xmlns:p14="http://schemas.microsoft.com/office/powerpoint/2010/main" val="2392363313"/>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2_Title Only">
    <p:bg bwMode="auto">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D0292F-C587-C669-E116-892AA38826A6}"/>
              </a:ext>
            </a:extLst>
          </p:cNvPr>
          <p:cNvSpPr/>
          <p:nvPr userDrawn="1"/>
        </p:nvSpPr>
        <p:spPr>
          <a:xfrm>
            <a:off x="578546" y="3023668"/>
            <a:ext cx="1695987" cy="1572989"/>
          </a:xfrm>
          <a:prstGeom prst="rect">
            <a:avLst/>
          </a:prstGeom>
          <a:gradFill>
            <a:gsLst>
              <a:gs pos="10000">
                <a:srgbClr val="9B1C79"/>
              </a:gs>
              <a:gs pos="9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9" name="Rectangle 8">
            <a:extLst>
              <a:ext uri="{FF2B5EF4-FFF2-40B4-BE49-F238E27FC236}">
                <a16:creationId xmlns:a16="http://schemas.microsoft.com/office/drawing/2014/main" id="{5A530506-FF5D-921E-3E13-8FA52C569A33}"/>
              </a:ext>
            </a:extLst>
          </p:cNvPr>
          <p:cNvSpPr/>
          <p:nvPr userDrawn="1"/>
        </p:nvSpPr>
        <p:spPr>
          <a:xfrm>
            <a:off x="578546" y="4728540"/>
            <a:ext cx="1695987" cy="1572989"/>
          </a:xfrm>
          <a:prstGeom prst="rect">
            <a:avLst/>
          </a:prstGeom>
          <a:gradFill>
            <a:gsLst>
              <a:gs pos="10000">
                <a:srgbClr val="9B1C79"/>
              </a:gs>
              <a:gs pos="9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Rectangle 5">
            <a:extLst>
              <a:ext uri="{FF2B5EF4-FFF2-40B4-BE49-F238E27FC236}">
                <a16:creationId xmlns:a16="http://schemas.microsoft.com/office/drawing/2014/main" id="{27E1D3BA-0E6F-B947-90A0-579E4FC9785C}"/>
              </a:ext>
            </a:extLst>
          </p:cNvPr>
          <p:cNvSpPr/>
          <p:nvPr userDrawn="1"/>
        </p:nvSpPr>
        <p:spPr>
          <a:xfrm>
            <a:off x="578546" y="1318614"/>
            <a:ext cx="1695987" cy="1572989"/>
          </a:xfrm>
          <a:prstGeom prst="rect">
            <a:avLst/>
          </a:prstGeom>
          <a:gradFill>
            <a:gsLst>
              <a:gs pos="10000">
                <a:srgbClr val="9B1C79"/>
              </a:gs>
              <a:gs pos="90000">
                <a:srgbClr val="329D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8078640" y="3080"/>
            <a:ext cx="4113360" cy="685492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2" name="Text Placeholder 8">
            <a:extLst>
              <a:ext uri="{FF2B5EF4-FFF2-40B4-BE49-F238E27FC236}">
                <a16:creationId xmlns:a16="http://schemas.microsoft.com/office/drawing/2014/main" id="{C8A31369-6D89-90A6-ECD2-6539CCDDD4C9}"/>
              </a:ext>
            </a:extLst>
          </p:cNvPr>
          <p:cNvSpPr>
            <a:spLocks noGrp="1"/>
          </p:cNvSpPr>
          <p:nvPr>
            <p:ph type="body" sz="quarter" idx="10" hasCustomPrompt="1"/>
          </p:nvPr>
        </p:nvSpPr>
        <p:spPr>
          <a:xfrm>
            <a:off x="578547" y="401270"/>
            <a:ext cx="7291928" cy="765813"/>
          </a:xfrm>
          <a:prstGeom prst="rect">
            <a:avLst/>
          </a:prstGeom>
        </p:spPr>
        <p:txBody>
          <a:bodyPr lIns="0"/>
          <a:lstStyle>
            <a:lvl1pPr algn="l">
              <a:lnSpc>
                <a:spcPct val="90000"/>
              </a:lnSpc>
              <a:defRPr lang="en-GB" sz="3638" b="1" i="0" spc="-85" dirty="0" smtClean="0">
                <a:solidFill>
                  <a:srgbClr val="282828"/>
                </a:solidFill>
                <a:latin typeface="Poppins"/>
                <a:ea typeface="+mj-ea"/>
                <a:cs typeface="Poppins"/>
              </a:defRPr>
            </a:lvl1pPr>
          </a:lstStyle>
          <a:p>
            <a:pPr lvl="0"/>
            <a:r>
              <a:rPr lang="en-GB"/>
              <a:t>Insert title here</a:t>
            </a:r>
          </a:p>
        </p:txBody>
      </p:sp>
      <p:sp>
        <p:nvSpPr>
          <p:cNvPr id="32" name="Oval 31">
            <a:extLst>
              <a:ext uri="{FF2B5EF4-FFF2-40B4-BE49-F238E27FC236}">
                <a16:creationId xmlns:a16="http://schemas.microsoft.com/office/drawing/2014/main" id="{78CEDCF5-2609-DD62-D279-713589F8BC62}"/>
              </a:ext>
            </a:extLst>
          </p:cNvPr>
          <p:cNvSpPr/>
          <p:nvPr userDrawn="1"/>
        </p:nvSpPr>
        <p:spPr>
          <a:xfrm>
            <a:off x="320525" y="1893826"/>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1</a:t>
            </a:r>
          </a:p>
        </p:txBody>
      </p:sp>
      <p:sp>
        <p:nvSpPr>
          <p:cNvPr id="33" name="Oval 32">
            <a:extLst>
              <a:ext uri="{FF2B5EF4-FFF2-40B4-BE49-F238E27FC236}">
                <a16:creationId xmlns:a16="http://schemas.microsoft.com/office/drawing/2014/main" id="{9FCF5F33-9CCB-7E1D-27DC-AEB4D4CEE09B}"/>
              </a:ext>
            </a:extLst>
          </p:cNvPr>
          <p:cNvSpPr/>
          <p:nvPr userDrawn="1"/>
        </p:nvSpPr>
        <p:spPr>
          <a:xfrm>
            <a:off x="320525" y="3574796"/>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2</a:t>
            </a:r>
          </a:p>
        </p:txBody>
      </p:sp>
      <p:sp>
        <p:nvSpPr>
          <p:cNvPr id="34" name="Oval 33">
            <a:extLst>
              <a:ext uri="{FF2B5EF4-FFF2-40B4-BE49-F238E27FC236}">
                <a16:creationId xmlns:a16="http://schemas.microsoft.com/office/drawing/2014/main" id="{6B269246-EB57-0793-D9A0-0BFDFCF20276}"/>
              </a:ext>
            </a:extLst>
          </p:cNvPr>
          <p:cNvSpPr/>
          <p:nvPr userDrawn="1"/>
        </p:nvSpPr>
        <p:spPr>
          <a:xfrm>
            <a:off x="320525" y="5255767"/>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3</a:t>
            </a:r>
          </a:p>
        </p:txBody>
      </p:sp>
      <p:pic>
        <p:nvPicPr>
          <p:cNvPr id="49" name="Picture 48" hidden="1">
            <a:extLst>
              <a:ext uri="{FF2B5EF4-FFF2-40B4-BE49-F238E27FC236}">
                <a16:creationId xmlns:a16="http://schemas.microsoft.com/office/drawing/2014/main" id="{F15281FF-585B-907B-F0F7-6C9FA787844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10" name="Text Placeholder 23">
            <a:extLst>
              <a:ext uri="{FF2B5EF4-FFF2-40B4-BE49-F238E27FC236}">
                <a16:creationId xmlns:a16="http://schemas.microsoft.com/office/drawing/2014/main" id="{E26C28CA-7242-AD5C-5274-301EDC9B1700}"/>
              </a:ext>
            </a:extLst>
          </p:cNvPr>
          <p:cNvSpPr>
            <a:spLocks noGrp="1"/>
          </p:cNvSpPr>
          <p:nvPr>
            <p:ph type="body" sz="quarter" idx="11"/>
          </p:nvPr>
        </p:nvSpPr>
        <p:spPr>
          <a:xfrm>
            <a:off x="2455729" y="1323661"/>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3">
            <a:extLst>
              <a:ext uri="{FF2B5EF4-FFF2-40B4-BE49-F238E27FC236}">
                <a16:creationId xmlns:a16="http://schemas.microsoft.com/office/drawing/2014/main" id="{B8877690-A043-4C1B-5C35-75F4083C9D85}"/>
              </a:ext>
            </a:extLst>
          </p:cNvPr>
          <p:cNvSpPr>
            <a:spLocks noGrp="1"/>
          </p:cNvSpPr>
          <p:nvPr>
            <p:ph type="body" sz="quarter" idx="12"/>
          </p:nvPr>
        </p:nvSpPr>
        <p:spPr>
          <a:xfrm>
            <a:off x="2455729" y="3009605"/>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3">
            <a:extLst>
              <a:ext uri="{FF2B5EF4-FFF2-40B4-BE49-F238E27FC236}">
                <a16:creationId xmlns:a16="http://schemas.microsoft.com/office/drawing/2014/main" id="{0288D160-0B02-9880-A366-91A4D9BEA076}"/>
              </a:ext>
            </a:extLst>
          </p:cNvPr>
          <p:cNvSpPr>
            <a:spLocks noGrp="1"/>
          </p:cNvSpPr>
          <p:nvPr>
            <p:ph type="body" sz="quarter" idx="13"/>
          </p:nvPr>
        </p:nvSpPr>
        <p:spPr>
          <a:xfrm>
            <a:off x="2455729" y="4747847"/>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3">
            <a:extLst>
              <a:ext uri="{FF2B5EF4-FFF2-40B4-BE49-F238E27FC236}">
                <a16:creationId xmlns:a16="http://schemas.microsoft.com/office/drawing/2014/main" id="{4FFF7B8D-C3EC-060E-D993-2E44DF2FDB1B}"/>
              </a:ext>
            </a:extLst>
          </p:cNvPr>
          <p:cNvSpPr>
            <a:spLocks noGrp="1"/>
          </p:cNvSpPr>
          <p:nvPr>
            <p:ph type="body" sz="quarter" idx="14"/>
          </p:nvPr>
        </p:nvSpPr>
        <p:spPr>
          <a:xfrm>
            <a:off x="8259836" y="1993406"/>
            <a:ext cx="3612539" cy="1572989"/>
          </a:xfrm>
          <a:prstGeom prst="rect">
            <a:avLst/>
          </a:prstGeom>
        </p:spPr>
        <p:txBody>
          <a:bodyPr/>
          <a:lstStyle>
            <a:lvl1pPr marL="173279"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1pPr>
            <a:lvl2pPr marL="450553"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2pPr>
            <a:lvl3pPr marL="727826"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3pPr>
            <a:lvl4pPr marL="1005100"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4pPr>
            <a:lvl5pPr marL="1282374"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5">
            <a:extLst>
              <a:ext uri="{FF2B5EF4-FFF2-40B4-BE49-F238E27FC236}">
                <a16:creationId xmlns:a16="http://schemas.microsoft.com/office/drawing/2014/main" id="{B72B0207-A163-E0ED-3923-33156C8874E7}"/>
              </a:ext>
            </a:extLst>
          </p:cNvPr>
          <p:cNvSpPr>
            <a:spLocks noGrp="1"/>
          </p:cNvSpPr>
          <p:nvPr>
            <p:ph type="body" sz="quarter" idx="15"/>
          </p:nvPr>
        </p:nvSpPr>
        <p:spPr>
          <a:xfrm>
            <a:off x="979957" y="174236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6" name="Text Placeholder 35">
            <a:extLst>
              <a:ext uri="{FF2B5EF4-FFF2-40B4-BE49-F238E27FC236}">
                <a16:creationId xmlns:a16="http://schemas.microsoft.com/office/drawing/2014/main" id="{FE495A40-C56F-4213-F415-EFF398B94BCB}"/>
              </a:ext>
            </a:extLst>
          </p:cNvPr>
          <p:cNvSpPr>
            <a:spLocks noGrp="1"/>
          </p:cNvSpPr>
          <p:nvPr>
            <p:ph type="body" sz="quarter" idx="16"/>
          </p:nvPr>
        </p:nvSpPr>
        <p:spPr>
          <a:xfrm>
            <a:off x="979957" y="2153092"/>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7" name="Text Placeholder 35">
            <a:extLst>
              <a:ext uri="{FF2B5EF4-FFF2-40B4-BE49-F238E27FC236}">
                <a16:creationId xmlns:a16="http://schemas.microsoft.com/office/drawing/2014/main" id="{536B0071-34B3-2E3D-CCF0-0D42E3209C3A}"/>
              </a:ext>
            </a:extLst>
          </p:cNvPr>
          <p:cNvSpPr>
            <a:spLocks noGrp="1"/>
          </p:cNvSpPr>
          <p:nvPr>
            <p:ph type="body" sz="quarter" idx="17"/>
          </p:nvPr>
        </p:nvSpPr>
        <p:spPr>
          <a:xfrm>
            <a:off x="979957" y="342900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8" name="Text Placeholder 35">
            <a:extLst>
              <a:ext uri="{FF2B5EF4-FFF2-40B4-BE49-F238E27FC236}">
                <a16:creationId xmlns:a16="http://schemas.microsoft.com/office/drawing/2014/main" id="{139D4429-BE12-5390-AF10-918BE1F5211A}"/>
              </a:ext>
            </a:extLst>
          </p:cNvPr>
          <p:cNvSpPr>
            <a:spLocks noGrp="1"/>
          </p:cNvSpPr>
          <p:nvPr>
            <p:ph type="body" sz="quarter" idx="18"/>
          </p:nvPr>
        </p:nvSpPr>
        <p:spPr>
          <a:xfrm>
            <a:off x="979957" y="38397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9" name="Text Placeholder 35">
            <a:extLst>
              <a:ext uri="{FF2B5EF4-FFF2-40B4-BE49-F238E27FC236}">
                <a16:creationId xmlns:a16="http://schemas.microsoft.com/office/drawing/2014/main" id="{C78BF735-9CB2-51EC-8E9B-58CC3E1AC97A}"/>
              </a:ext>
            </a:extLst>
          </p:cNvPr>
          <p:cNvSpPr>
            <a:spLocks noGrp="1"/>
          </p:cNvSpPr>
          <p:nvPr>
            <p:ph type="body" sz="quarter" idx="19"/>
          </p:nvPr>
        </p:nvSpPr>
        <p:spPr>
          <a:xfrm>
            <a:off x="979957" y="5104301"/>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0" name="Text Placeholder 35">
            <a:extLst>
              <a:ext uri="{FF2B5EF4-FFF2-40B4-BE49-F238E27FC236}">
                <a16:creationId xmlns:a16="http://schemas.microsoft.com/office/drawing/2014/main" id="{2FD98776-E6C7-162C-50CC-62B7D6752B13}"/>
              </a:ext>
            </a:extLst>
          </p:cNvPr>
          <p:cNvSpPr>
            <a:spLocks noGrp="1"/>
          </p:cNvSpPr>
          <p:nvPr>
            <p:ph type="body" sz="quarter" idx="20"/>
          </p:nvPr>
        </p:nvSpPr>
        <p:spPr>
          <a:xfrm>
            <a:off x="979957" y="55150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2" name="Text Placeholder 42">
            <a:extLst>
              <a:ext uri="{FF2B5EF4-FFF2-40B4-BE49-F238E27FC236}">
                <a16:creationId xmlns:a16="http://schemas.microsoft.com/office/drawing/2014/main" id="{DA777891-4317-4B36-4A28-295901BDAC1B}"/>
              </a:ext>
            </a:extLst>
          </p:cNvPr>
          <p:cNvSpPr>
            <a:spLocks noGrp="1"/>
          </p:cNvSpPr>
          <p:nvPr>
            <p:ph type="body" sz="quarter" idx="21"/>
          </p:nvPr>
        </p:nvSpPr>
        <p:spPr>
          <a:xfrm>
            <a:off x="8259563" y="1323661"/>
            <a:ext cx="3612837" cy="418757"/>
          </a:xfrm>
          <a:prstGeom prst="rect">
            <a:avLst/>
          </a:prstGeom>
        </p:spPr>
        <p:txBody>
          <a:bodyPr/>
          <a:lstStyle>
            <a:lvl1pPr>
              <a:defRPr sz="1455" b="1">
                <a:solidFill>
                  <a:schemeClr val="bg1"/>
                </a:solidFill>
                <a:latin typeface="Poppins" panose="00000500000000000000" pitchFamily="2" charset="0"/>
                <a:cs typeface="Poppins" panose="00000500000000000000" pitchFamily="2" charset="0"/>
              </a:defRPr>
            </a:lvl1pPr>
            <a:lvl2pPr>
              <a:defRPr b="1">
                <a:solidFill>
                  <a:schemeClr val="bg1"/>
                </a:solidFill>
                <a:latin typeface="Poppins" panose="00000500000000000000" pitchFamily="2" charset="0"/>
                <a:cs typeface="Poppins" panose="00000500000000000000" pitchFamily="2" charset="0"/>
              </a:defRPr>
            </a:lvl2pPr>
            <a:lvl3pPr>
              <a:defRPr b="1">
                <a:solidFill>
                  <a:schemeClr val="bg1"/>
                </a:solidFill>
                <a:latin typeface="Poppins" panose="00000500000000000000" pitchFamily="2" charset="0"/>
                <a:cs typeface="Poppins" panose="00000500000000000000" pitchFamily="2" charset="0"/>
              </a:defRPr>
            </a:lvl3pPr>
            <a:lvl4pPr>
              <a:defRPr b="1">
                <a:solidFill>
                  <a:schemeClr val="bg1"/>
                </a:solidFill>
                <a:latin typeface="Poppins" panose="00000500000000000000" pitchFamily="2" charset="0"/>
                <a:cs typeface="Poppins" panose="00000500000000000000" pitchFamily="2" charset="0"/>
              </a:defRPr>
            </a:lvl4pPr>
            <a:lvl5pPr>
              <a:defRPr b="1">
                <a:solidFill>
                  <a:schemeClr val="bg1"/>
                </a:solidFill>
                <a:latin typeface="Poppins" panose="00000500000000000000" pitchFamily="2" charset="0"/>
                <a:cs typeface="Poppins" panose="00000500000000000000" pitchFamily="2" charset="0"/>
              </a:defRPr>
            </a:lvl5pPr>
          </a:lstStyle>
          <a:p>
            <a:pPr lvl="0"/>
            <a:r>
              <a:rPr lang="en-US"/>
              <a:t>Click to edit</a:t>
            </a:r>
            <a:endParaRPr lang="en-GB"/>
          </a:p>
        </p:txBody>
      </p:sp>
      <p:cxnSp>
        <p:nvCxnSpPr>
          <p:cNvPr id="23" name="Straight Connector 22">
            <a:extLst>
              <a:ext uri="{FF2B5EF4-FFF2-40B4-BE49-F238E27FC236}">
                <a16:creationId xmlns:a16="http://schemas.microsoft.com/office/drawing/2014/main" id="{B005D0D3-4757-3AC7-1FE0-B64F28F3F229}"/>
              </a:ext>
            </a:extLst>
          </p:cNvPr>
          <p:cNvCxnSpPr>
            <a:cxnSpLocks/>
          </p:cNvCxnSpPr>
          <p:nvPr userDrawn="1"/>
        </p:nvCxnSpPr>
        <p:spPr>
          <a:xfrm>
            <a:off x="8286804" y="1729640"/>
            <a:ext cx="3585570" cy="0"/>
          </a:xfrm>
          <a:prstGeom prst="line">
            <a:avLst/>
          </a:prstGeom>
          <a:noFill/>
          <a:ln w="6350" cap="flat" cmpd="sng" algn="ctr">
            <a:solidFill>
              <a:schemeClr val="bg1"/>
            </a:solidFill>
            <a:prstDash val="solid"/>
          </a:ln>
          <a:effectLst/>
        </p:spPr>
      </p:cxnSp>
      <p:sp>
        <p:nvSpPr>
          <p:cNvPr id="2" name="Oval 1">
            <a:extLst>
              <a:ext uri="{FF2B5EF4-FFF2-40B4-BE49-F238E27FC236}">
                <a16:creationId xmlns:a16="http://schemas.microsoft.com/office/drawing/2014/main" id="{85C40366-88E0-B17A-449E-79C5FD819B4C}"/>
              </a:ext>
            </a:extLst>
          </p:cNvPr>
          <p:cNvSpPr/>
          <p:nvPr userDrawn="1"/>
        </p:nvSpPr>
        <p:spPr>
          <a:xfrm>
            <a:off x="7755420" y="3486106"/>
            <a:ext cx="596329" cy="596334"/>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6367"/>
              </a:lnSpc>
              <a:spcBef>
                <a:spcPts val="0"/>
              </a:spcBef>
              <a:spcAft>
                <a:spcPts val="0"/>
              </a:spcAft>
              <a:buClrTx/>
              <a:buSzTx/>
              <a:buFontTx/>
              <a:buNone/>
              <a:tabLst/>
              <a:defRPr/>
            </a:pPr>
            <a:r>
              <a:rPr kumimoji="0" lang="en-GB" sz="4851"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spTree>
    <p:extLst>
      <p:ext uri="{BB962C8B-B14F-4D97-AF65-F5344CB8AC3E}">
        <p14:creationId xmlns:p14="http://schemas.microsoft.com/office/powerpoint/2010/main" val="126992877"/>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Title Only">
    <p:bg bwMode="auto">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85585-C58B-F50C-8C22-1DB290033F54}"/>
              </a:ext>
            </a:extLst>
          </p:cNvPr>
          <p:cNvSpPr>
            <a:spLocks/>
          </p:cNvSpPr>
          <p:nvPr userDrawn="1"/>
        </p:nvSpPr>
        <p:spPr>
          <a:xfrm>
            <a:off x="578522" y="1323660"/>
            <a:ext cx="1695987" cy="1567224"/>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5" name="Rectangle 4">
            <a:extLst>
              <a:ext uri="{FF2B5EF4-FFF2-40B4-BE49-F238E27FC236}">
                <a16:creationId xmlns:a16="http://schemas.microsoft.com/office/drawing/2014/main" id="{55A608C4-2500-5923-04F8-2912A23AF6EA}"/>
              </a:ext>
            </a:extLst>
          </p:cNvPr>
          <p:cNvSpPr>
            <a:spLocks/>
          </p:cNvSpPr>
          <p:nvPr userDrawn="1"/>
        </p:nvSpPr>
        <p:spPr>
          <a:xfrm>
            <a:off x="578522" y="3025402"/>
            <a:ext cx="1695987" cy="1571254"/>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Rectangle 6">
            <a:extLst>
              <a:ext uri="{FF2B5EF4-FFF2-40B4-BE49-F238E27FC236}">
                <a16:creationId xmlns:a16="http://schemas.microsoft.com/office/drawing/2014/main" id="{2BB1EAFC-18CC-0BBA-24E1-29EDBD47345C}"/>
              </a:ext>
            </a:extLst>
          </p:cNvPr>
          <p:cNvSpPr>
            <a:spLocks/>
          </p:cNvSpPr>
          <p:nvPr userDrawn="1"/>
        </p:nvSpPr>
        <p:spPr>
          <a:xfrm>
            <a:off x="578522" y="4728539"/>
            <a:ext cx="1695987" cy="1565101"/>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8078640" y="3080"/>
            <a:ext cx="4113360" cy="685492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32" name="Oval 31">
            <a:extLst>
              <a:ext uri="{FF2B5EF4-FFF2-40B4-BE49-F238E27FC236}">
                <a16:creationId xmlns:a16="http://schemas.microsoft.com/office/drawing/2014/main" id="{78CEDCF5-2609-DD62-D279-713589F8BC62}"/>
              </a:ext>
            </a:extLst>
          </p:cNvPr>
          <p:cNvSpPr/>
          <p:nvPr userDrawn="1"/>
        </p:nvSpPr>
        <p:spPr>
          <a:xfrm>
            <a:off x="320525" y="1885424"/>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1</a:t>
            </a:r>
          </a:p>
        </p:txBody>
      </p:sp>
      <p:sp>
        <p:nvSpPr>
          <p:cNvPr id="33" name="Oval 32">
            <a:extLst>
              <a:ext uri="{FF2B5EF4-FFF2-40B4-BE49-F238E27FC236}">
                <a16:creationId xmlns:a16="http://schemas.microsoft.com/office/drawing/2014/main" id="{9FCF5F33-9CCB-7E1D-27DC-AEB4D4CEE09B}"/>
              </a:ext>
            </a:extLst>
          </p:cNvPr>
          <p:cNvSpPr/>
          <p:nvPr userDrawn="1"/>
        </p:nvSpPr>
        <p:spPr>
          <a:xfrm>
            <a:off x="320525" y="356639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2</a:t>
            </a:r>
          </a:p>
        </p:txBody>
      </p:sp>
      <p:sp>
        <p:nvSpPr>
          <p:cNvPr id="34" name="Oval 33">
            <a:extLst>
              <a:ext uri="{FF2B5EF4-FFF2-40B4-BE49-F238E27FC236}">
                <a16:creationId xmlns:a16="http://schemas.microsoft.com/office/drawing/2014/main" id="{6B269246-EB57-0793-D9A0-0BFDFCF20276}"/>
              </a:ext>
            </a:extLst>
          </p:cNvPr>
          <p:cNvSpPr/>
          <p:nvPr userDrawn="1"/>
        </p:nvSpPr>
        <p:spPr>
          <a:xfrm>
            <a:off x="320525" y="524736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3</a:t>
            </a:r>
          </a:p>
        </p:txBody>
      </p:sp>
      <p:pic>
        <p:nvPicPr>
          <p:cNvPr id="49" name="Picture 48" hidden="1">
            <a:extLst>
              <a:ext uri="{FF2B5EF4-FFF2-40B4-BE49-F238E27FC236}">
                <a16:creationId xmlns:a16="http://schemas.microsoft.com/office/drawing/2014/main" id="{F15281FF-585B-907B-F0F7-6C9FA787844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10" name="Text Placeholder 23">
            <a:extLst>
              <a:ext uri="{FF2B5EF4-FFF2-40B4-BE49-F238E27FC236}">
                <a16:creationId xmlns:a16="http://schemas.microsoft.com/office/drawing/2014/main" id="{D78514DA-5D73-4890-54D9-CF8395A178E2}"/>
              </a:ext>
            </a:extLst>
          </p:cNvPr>
          <p:cNvSpPr>
            <a:spLocks noGrp="1"/>
          </p:cNvSpPr>
          <p:nvPr>
            <p:ph type="body" sz="quarter" idx="11"/>
          </p:nvPr>
        </p:nvSpPr>
        <p:spPr>
          <a:xfrm>
            <a:off x="2455729" y="1323661"/>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3">
            <a:extLst>
              <a:ext uri="{FF2B5EF4-FFF2-40B4-BE49-F238E27FC236}">
                <a16:creationId xmlns:a16="http://schemas.microsoft.com/office/drawing/2014/main" id="{FB217C48-40F4-65DF-64E8-38D71B98A7E0}"/>
              </a:ext>
            </a:extLst>
          </p:cNvPr>
          <p:cNvSpPr>
            <a:spLocks noGrp="1"/>
          </p:cNvSpPr>
          <p:nvPr>
            <p:ph type="body" sz="quarter" idx="12"/>
          </p:nvPr>
        </p:nvSpPr>
        <p:spPr>
          <a:xfrm>
            <a:off x="2455729" y="3009605"/>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3">
            <a:extLst>
              <a:ext uri="{FF2B5EF4-FFF2-40B4-BE49-F238E27FC236}">
                <a16:creationId xmlns:a16="http://schemas.microsoft.com/office/drawing/2014/main" id="{89D953AE-5CB2-E030-D8CB-8035FEA548BC}"/>
              </a:ext>
            </a:extLst>
          </p:cNvPr>
          <p:cNvSpPr>
            <a:spLocks noGrp="1"/>
          </p:cNvSpPr>
          <p:nvPr>
            <p:ph type="body" sz="quarter" idx="13"/>
          </p:nvPr>
        </p:nvSpPr>
        <p:spPr>
          <a:xfrm>
            <a:off x="2455729" y="4747847"/>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3">
            <a:extLst>
              <a:ext uri="{FF2B5EF4-FFF2-40B4-BE49-F238E27FC236}">
                <a16:creationId xmlns:a16="http://schemas.microsoft.com/office/drawing/2014/main" id="{92BFB1C1-56F0-C642-1BCA-6BF102C10720}"/>
              </a:ext>
            </a:extLst>
          </p:cNvPr>
          <p:cNvSpPr>
            <a:spLocks noGrp="1"/>
          </p:cNvSpPr>
          <p:nvPr>
            <p:ph type="body" sz="quarter" idx="14"/>
          </p:nvPr>
        </p:nvSpPr>
        <p:spPr>
          <a:xfrm>
            <a:off x="8259836" y="1993406"/>
            <a:ext cx="3612539" cy="1572989"/>
          </a:xfrm>
          <a:prstGeom prst="rect">
            <a:avLst/>
          </a:prstGeom>
        </p:spPr>
        <p:txBody>
          <a:bodyPr/>
          <a:lstStyle>
            <a:lvl1pPr marL="173279"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1pPr>
            <a:lvl2pPr marL="450553"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2pPr>
            <a:lvl3pPr marL="727826"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3pPr>
            <a:lvl4pPr marL="1005100"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4pPr>
            <a:lvl5pPr marL="1282374"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5">
            <a:extLst>
              <a:ext uri="{FF2B5EF4-FFF2-40B4-BE49-F238E27FC236}">
                <a16:creationId xmlns:a16="http://schemas.microsoft.com/office/drawing/2014/main" id="{A32CB4DA-FD11-CD7C-6979-81AF29513B64}"/>
              </a:ext>
            </a:extLst>
          </p:cNvPr>
          <p:cNvSpPr>
            <a:spLocks noGrp="1"/>
          </p:cNvSpPr>
          <p:nvPr>
            <p:ph type="body" sz="quarter" idx="15"/>
          </p:nvPr>
        </p:nvSpPr>
        <p:spPr>
          <a:xfrm>
            <a:off x="979957" y="174236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6" name="Text Placeholder 35">
            <a:extLst>
              <a:ext uri="{FF2B5EF4-FFF2-40B4-BE49-F238E27FC236}">
                <a16:creationId xmlns:a16="http://schemas.microsoft.com/office/drawing/2014/main" id="{BDB0AD76-F656-9FEE-B5D4-EC2D499F16F1}"/>
              </a:ext>
            </a:extLst>
          </p:cNvPr>
          <p:cNvSpPr>
            <a:spLocks noGrp="1"/>
          </p:cNvSpPr>
          <p:nvPr>
            <p:ph type="body" sz="quarter" idx="16"/>
          </p:nvPr>
        </p:nvSpPr>
        <p:spPr>
          <a:xfrm>
            <a:off x="979957" y="2153092"/>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7" name="Text Placeholder 35">
            <a:extLst>
              <a:ext uri="{FF2B5EF4-FFF2-40B4-BE49-F238E27FC236}">
                <a16:creationId xmlns:a16="http://schemas.microsoft.com/office/drawing/2014/main" id="{52B03F8B-90C1-2F59-9CD6-03379ACFE7E8}"/>
              </a:ext>
            </a:extLst>
          </p:cNvPr>
          <p:cNvSpPr>
            <a:spLocks noGrp="1"/>
          </p:cNvSpPr>
          <p:nvPr>
            <p:ph type="body" sz="quarter" idx="17"/>
          </p:nvPr>
        </p:nvSpPr>
        <p:spPr>
          <a:xfrm>
            <a:off x="979957" y="342900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8" name="Text Placeholder 35">
            <a:extLst>
              <a:ext uri="{FF2B5EF4-FFF2-40B4-BE49-F238E27FC236}">
                <a16:creationId xmlns:a16="http://schemas.microsoft.com/office/drawing/2014/main" id="{BE996F7D-6A12-8A29-7722-824A0D95A048}"/>
              </a:ext>
            </a:extLst>
          </p:cNvPr>
          <p:cNvSpPr>
            <a:spLocks noGrp="1"/>
          </p:cNvSpPr>
          <p:nvPr>
            <p:ph type="body" sz="quarter" idx="18"/>
          </p:nvPr>
        </p:nvSpPr>
        <p:spPr>
          <a:xfrm>
            <a:off x="979957" y="38397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9" name="Text Placeholder 35">
            <a:extLst>
              <a:ext uri="{FF2B5EF4-FFF2-40B4-BE49-F238E27FC236}">
                <a16:creationId xmlns:a16="http://schemas.microsoft.com/office/drawing/2014/main" id="{7B408758-B558-8385-9024-E1E5701CE7BF}"/>
              </a:ext>
            </a:extLst>
          </p:cNvPr>
          <p:cNvSpPr>
            <a:spLocks noGrp="1"/>
          </p:cNvSpPr>
          <p:nvPr>
            <p:ph type="body" sz="quarter" idx="19"/>
          </p:nvPr>
        </p:nvSpPr>
        <p:spPr>
          <a:xfrm>
            <a:off x="979957" y="5104301"/>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0" name="Text Placeholder 35">
            <a:extLst>
              <a:ext uri="{FF2B5EF4-FFF2-40B4-BE49-F238E27FC236}">
                <a16:creationId xmlns:a16="http://schemas.microsoft.com/office/drawing/2014/main" id="{4F695F6C-DBDB-B78D-CA9B-D7A5163B63F9}"/>
              </a:ext>
            </a:extLst>
          </p:cNvPr>
          <p:cNvSpPr>
            <a:spLocks noGrp="1"/>
          </p:cNvSpPr>
          <p:nvPr>
            <p:ph type="body" sz="quarter" idx="20"/>
          </p:nvPr>
        </p:nvSpPr>
        <p:spPr>
          <a:xfrm>
            <a:off x="979957" y="55150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2" name="Text Placeholder 42">
            <a:extLst>
              <a:ext uri="{FF2B5EF4-FFF2-40B4-BE49-F238E27FC236}">
                <a16:creationId xmlns:a16="http://schemas.microsoft.com/office/drawing/2014/main" id="{B42AB0B6-9A75-F18D-DF5E-20657EEB33AC}"/>
              </a:ext>
            </a:extLst>
          </p:cNvPr>
          <p:cNvSpPr>
            <a:spLocks noGrp="1"/>
          </p:cNvSpPr>
          <p:nvPr>
            <p:ph type="body" sz="quarter" idx="21"/>
          </p:nvPr>
        </p:nvSpPr>
        <p:spPr>
          <a:xfrm>
            <a:off x="8259563" y="1323661"/>
            <a:ext cx="3612837" cy="418757"/>
          </a:xfrm>
          <a:prstGeom prst="rect">
            <a:avLst/>
          </a:prstGeom>
        </p:spPr>
        <p:txBody>
          <a:bodyPr/>
          <a:lstStyle>
            <a:lvl1pPr>
              <a:defRPr sz="1455" b="1">
                <a:solidFill>
                  <a:schemeClr val="bg1"/>
                </a:solidFill>
                <a:latin typeface="Poppins" panose="00000500000000000000" pitchFamily="2" charset="0"/>
                <a:cs typeface="Poppins" panose="00000500000000000000" pitchFamily="2" charset="0"/>
              </a:defRPr>
            </a:lvl1pPr>
            <a:lvl2pPr>
              <a:defRPr b="1">
                <a:solidFill>
                  <a:schemeClr val="bg1"/>
                </a:solidFill>
                <a:latin typeface="Poppins" panose="00000500000000000000" pitchFamily="2" charset="0"/>
                <a:cs typeface="Poppins" panose="00000500000000000000" pitchFamily="2" charset="0"/>
              </a:defRPr>
            </a:lvl2pPr>
            <a:lvl3pPr>
              <a:defRPr b="1">
                <a:solidFill>
                  <a:schemeClr val="bg1"/>
                </a:solidFill>
                <a:latin typeface="Poppins" panose="00000500000000000000" pitchFamily="2" charset="0"/>
                <a:cs typeface="Poppins" panose="00000500000000000000" pitchFamily="2" charset="0"/>
              </a:defRPr>
            </a:lvl3pPr>
            <a:lvl4pPr>
              <a:defRPr b="1">
                <a:solidFill>
                  <a:schemeClr val="bg1"/>
                </a:solidFill>
                <a:latin typeface="Poppins" panose="00000500000000000000" pitchFamily="2" charset="0"/>
                <a:cs typeface="Poppins" panose="00000500000000000000" pitchFamily="2" charset="0"/>
              </a:defRPr>
            </a:lvl4pPr>
            <a:lvl5pPr>
              <a:defRPr b="1">
                <a:solidFill>
                  <a:schemeClr val="bg1"/>
                </a:solidFill>
                <a:latin typeface="Poppins" panose="00000500000000000000" pitchFamily="2" charset="0"/>
                <a:cs typeface="Poppins" panose="00000500000000000000" pitchFamily="2" charset="0"/>
              </a:defRPr>
            </a:lvl5pPr>
          </a:lstStyle>
          <a:p>
            <a:pPr lvl="0"/>
            <a:r>
              <a:rPr lang="en-US"/>
              <a:t>Click to edit</a:t>
            </a:r>
            <a:endParaRPr lang="en-GB"/>
          </a:p>
        </p:txBody>
      </p:sp>
      <p:cxnSp>
        <p:nvCxnSpPr>
          <p:cNvPr id="23" name="Straight Connector 22">
            <a:extLst>
              <a:ext uri="{FF2B5EF4-FFF2-40B4-BE49-F238E27FC236}">
                <a16:creationId xmlns:a16="http://schemas.microsoft.com/office/drawing/2014/main" id="{19040BFE-DF6B-E1CA-6428-66E2890373D9}"/>
              </a:ext>
            </a:extLst>
          </p:cNvPr>
          <p:cNvCxnSpPr>
            <a:cxnSpLocks/>
          </p:cNvCxnSpPr>
          <p:nvPr userDrawn="1"/>
        </p:nvCxnSpPr>
        <p:spPr>
          <a:xfrm>
            <a:off x="8286804" y="1729640"/>
            <a:ext cx="3585570" cy="0"/>
          </a:xfrm>
          <a:prstGeom prst="line">
            <a:avLst/>
          </a:prstGeom>
          <a:noFill/>
          <a:ln w="6350" cap="flat" cmpd="sng" algn="ctr">
            <a:solidFill>
              <a:schemeClr val="bg1"/>
            </a:solidFill>
            <a:prstDash val="solid"/>
          </a:ln>
          <a:effectLst/>
        </p:spPr>
      </p:cxnSp>
      <p:sp>
        <p:nvSpPr>
          <p:cNvPr id="26" name="Text Placeholder 8">
            <a:extLst>
              <a:ext uri="{FF2B5EF4-FFF2-40B4-BE49-F238E27FC236}">
                <a16:creationId xmlns:a16="http://schemas.microsoft.com/office/drawing/2014/main" id="{5563C26F-06EA-97B2-DFA7-85EA8D6BDC9C}"/>
              </a:ext>
            </a:extLst>
          </p:cNvPr>
          <p:cNvSpPr>
            <a:spLocks noGrp="1"/>
          </p:cNvSpPr>
          <p:nvPr>
            <p:ph type="body" sz="quarter" idx="10" hasCustomPrompt="1"/>
          </p:nvPr>
        </p:nvSpPr>
        <p:spPr>
          <a:xfrm>
            <a:off x="578547" y="401270"/>
            <a:ext cx="7291928" cy="765813"/>
          </a:xfrm>
          <a:prstGeom prst="rect">
            <a:avLst/>
          </a:prstGeom>
        </p:spPr>
        <p:txBody>
          <a:bodyPr lIns="0"/>
          <a:lstStyle>
            <a:lvl1pPr algn="l">
              <a:lnSpc>
                <a:spcPct val="90000"/>
              </a:lnSpc>
              <a:defRPr lang="en-GB" sz="3638" b="1" i="0" spc="-85" dirty="0" smtClean="0">
                <a:solidFill>
                  <a:srgbClr val="282828"/>
                </a:solidFill>
                <a:latin typeface="Poppins"/>
                <a:ea typeface="+mj-ea"/>
                <a:cs typeface="Poppins"/>
              </a:defRPr>
            </a:lvl1pPr>
          </a:lstStyle>
          <a:p>
            <a:pPr lvl="0"/>
            <a:r>
              <a:rPr lang="en-GB"/>
              <a:t>Insert title here</a:t>
            </a:r>
          </a:p>
        </p:txBody>
      </p:sp>
      <p:sp>
        <p:nvSpPr>
          <p:cNvPr id="6" name="Oval 5">
            <a:extLst>
              <a:ext uri="{FF2B5EF4-FFF2-40B4-BE49-F238E27FC236}">
                <a16:creationId xmlns:a16="http://schemas.microsoft.com/office/drawing/2014/main" id="{9658C66B-5DC8-13AC-F87F-7995831093BC}"/>
              </a:ext>
            </a:extLst>
          </p:cNvPr>
          <p:cNvSpPr/>
          <p:nvPr userDrawn="1"/>
        </p:nvSpPr>
        <p:spPr>
          <a:xfrm>
            <a:off x="7755420" y="3486106"/>
            <a:ext cx="596329" cy="596334"/>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6367"/>
              </a:lnSpc>
              <a:spcBef>
                <a:spcPts val="0"/>
              </a:spcBef>
              <a:spcAft>
                <a:spcPts val="0"/>
              </a:spcAft>
              <a:buClrTx/>
              <a:buSzTx/>
              <a:buFontTx/>
              <a:buNone/>
              <a:tabLst/>
              <a:defRPr/>
            </a:pPr>
            <a:r>
              <a:rPr kumimoji="0" lang="en-GB" sz="4851"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spTree>
    <p:extLst>
      <p:ext uri="{BB962C8B-B14F-4D97-AF65-F5344CB8AC3E}">
        <p14:creationId xmlns:p14="http://schemas.microsoft.com/office/powerpoint/2010/main" val="252692924"/>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4_Title Only">
    <p:bg bwMode="auto">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85585-C58B-F50C-8C22-1DB290033F54}"/>
              </a:ext>
            </a:extLst>
          </p:cNvPr>
          <p:cNvSpPr>
            <a:spLocks/>
          </p:cNvSpPr>
          <p:nvPr userDrawn="1"/>
        </p:nvSpPr>
        <p:spPr>
          <a:xfrm>
            <a:off x="578522" y="1323660"/>
            <a:ext cx="1695987" cy="1567224"/>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5" name="Rectangle 4">
            <a:extLst>
              <a:ext uri="{FF2B5EF4-FFF2-40B4-BE49-F238E27FC236}">
                <a16:creationId xmlns:a16="http://schemas.microsoft.com/office/drawing/2014/main" id="{55A608C4-2500-5923-04F8-2912A23AF6EA}"/>
              </a:ext>
            </a:extLst>
          </p:cNvPr>
          <p:cNvSpPr>
            <a:spLocks/>
          </p:cNvSpPr>
          <p:nvPr userDrawn="1"/>
        </p:nvSpPr>
        <p:spPr>
          <a:xfrm>
            <a:off x="578522" y="3025402"/>
            <a:ext cx="1695987" cy="1571254"/>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Rectangle 6">
            <a:extLst>
              <a:ext uri="{FF2B5EF4-FFF2-40B4-BE49-F238E27FC236}">
                <a16:creationId xmlns:a16="http://schemas.microsoft.com/office/drawing/2014/main" id="{2BB1EAFC-18CC-0BBA-24E1-29EDBD47345C}"/>
              </a:ext>
            </a:extLst>
          </p:cNvPr>
          <p:cNvSpPr>
            <a:spLocks/>
          </p:cNvSpPr>
          <p:nvPr userDrawn="1"/>
        </p:nvSpPr>
        <p:spPr>
          <a:xfrm>
            <a:off x="578522" y="4728539"/>
            <a:ext cx="1695987" cy="1565101"/>
          </a:xfrm>
          <a:prstGeom prst="rect">
            <a:avLst/>
          </a:prstGeom>
          <a:gradFill>
            <a:gsLst>
              <a:gs pos="83000">
                <a:srgbClr val="EB7A13"/>
              </a:gs>
              <a:gs pos="22000">
                <a:srgbClr val="CE143D"/>
              </a:gs>
              <a:gs pos="64000">
                <a:srgbClr val="DF5024"/>
              </a:gs>
              <a:gs pos="100000">
                <a:srgbClr val="F7A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8078640" y="3080"/>
            <a:ext cx="4113360" cy="685492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32" name="Oval 31">
            <a:extLst>
              <a:ext uri="{FF2B5EF4-FFF2-40B4-BE49-F238E27FC236}">
                <a16:creationId xmlns:a16="http://schemas.microsoft.com/office/drawing/2014/main" id="{78CEDCF5-2609-DD62-D279-713589F8BC62}"/>
              </a:ext>
            </a:extLst>
          </p:cNvPr>
          <p:cNvSpPr/>
          <p:nvPr userDrawn="1"/>
        </p:nvSpPr>
        <p:spPr>
          <a:xfrm>
            <a:off x="320525" y="1885424"/>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1</a:t>
            </a:r>
          </a:p>
        </p:txBody>
      </p:sp>
      <p:sp>
        <p:nvSpPr>
          <p:cNvPr id="33" name="Oval 32">
            <a:extLst>
              <a:ext uri="{FF2B5EF4-FFF2-40B4-BE49-F238E27FC236}">
                <a16:creationId xmlns:a16="http://schemas.microsoft.com/office/drawing/2014/main" id="{9FCF5F33-9CCB-7E1D-27DC-AEB4D4CEE09B}"/>
              </a:ext>
            </a:extLst>
          </p:cNvPr>
          <p:cNvSpPr/>
          <p:nvPr userDrawn="1"/>
        </p:nvSpPr>
        <p:spPr>
          <a:xfrm>
            <a:off x="320525" y="356639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2</a:t>
            </a:r>
          </a:p>
        </p:txBody>
      </p:sp>
      <p:sp>
        <p:nvSpPr>
          <p:cNvPr id="34" name="Oval 33">
            <a:extLst>
              <a:ext uri="{FF2B5EF4-FFF2-40B4-BE49-F238E27FC236}">
                <a16:creationId xmlns:a16="http://schemas.microsoft.com/office/drawing/2014/main" id="{6B269246-EB57-0793-D9A0-0BFDFCF20276}"/>
              </a:ext>
            </a:extLst>
          </p:cNvPr>
          <p:cNvSpPr/>
          <p:nvPr userDrawn="1"/>
        </p:nvSpPr>
        <p:spPr>
          <a:xfrm>
            <a:off x="320525" y="524736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3</a:t>
            </a:r>
          </a:p>
        </p:txBody>
      </p:sp>
      <p:pic>
        <p:nvPicPr>
          <p:cNvPr id="49" name="Picture 48" hidden="1">
            <a:extLst>
              <a:ext uri="{FF2B5EF4-FFF2-40B4-BE49-F238E27FC236}">
                <a16:creationId xmlns:a16="http://schemas.microsoft.com/office/drawing/2014/main" id="{F15281FF-585B-907B-F0F7-6C9FA787844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10" name="Text Placeholder 23">
            <a:extLst>
              <a:ext uri="{FF2B5EF4-FFF2-40B4-BE49-F238E27FC236}">
                <a16:creationId xmlns:a16="http://schemas.microsoft.com/office/drawing/2014/main" id="{D78514DA-5D73-4890-54D9-CF8395A178E2}"/>
              </a:ext>
            </a:extLst>
          </p:cNvPr>
          <p:cNvSpPr>
            <a:spLocks noGrp="1"/>
          </p:cNvSpPr>
          <p:nvPr>
            <p:ph type="body" sz="quarter" idx="11"/>
          </p:nvPr>
        </p:nvSpPr>
        <p:spPr>
          <a:xfrm>
            <a:off x="2455729" y="1323661"/>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3">
            <a:extLst>
              <a:ext uri="{FF2B5EF4-FFF2-40B4-BE49-F238E27FC236}">
                <a16:creationId xmlns:a16="http://schemas.microsoft.com/office/drawing/2014/main" id="{FB217C48-40F4-65DF-64E8-38D71B98A7E0}"/>
              </a:ext>
            </a:extLst>
          </p:cNvPr>
          <p:cNvSpPr>
            <a:spLocks noGrp="1"/>
          </p:cNvSpPr>
          <p:nvPr>
            <p:ph type="body" sz="quarter" idx="12"/>
          </p:nvPr>
        </p:nvSpPr>
        <p:spPr>
          <a:xfrm>
            <a:off x="2455729" y="3009605"/>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3">
            <a:extLst>
              <a:ext uri="{FF2B5EF4-FFF2-40B4-BE49-F238E27FC236}">
                <a16:creationId xmlns:a16="http://schemas.microsoft.com/office/drawing/2014/main" id="{89D953AE-5CB2-E030-D8CB-8035FEA548BC}"/>
              </a:ext>
            </a:extLst>
          </p:cNvPr>
          <p:cNvSpPr>
            <a:spLocks noGrp="1"/>
          </p:cNvSpPr>
          <p:nvPr>
            <p:ph type="body" sz="quarter" idx="13"/>
          </p:nvPr>
        </p:nvSpPr>
        <p:spPr>
          <a:xfrm>
            <a:off x="2455729" y="4747847"/>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3">
            <a:extLst>
              <a:ext uri="{FF2B5EF4-FFF2-40B4-BE49-F238E27FC236}">
                <a16:creationId xmlns:a16="http://schemas.microsoft.com/office/drawing/2014/main" id="{92BFB1C1-56F0-C642-1BCA-6BF102C10720}"/>
              </a:ext>
            </a:extLst>
          </p:cNvPr>
          <p:cNvSpPr>
            <a:spLocks noGrp="1"/>
          </p:cNvSpPr>
          <p:nvPr>
            <p:ph type="body" sz="quarter" idx="14"/>
          </p:nvPr>
        </p:nvSpPr>
        <p:spPr>
          <a:xfrm>
            <a:off x="8259836" y="1993406"/>
            <a:ext cx="3612539" cy="1572989"/>
          </a:xfrm>
          <a:prstGeom prst="rect">
            <a:avLst/>
          </a:prstGeom>
        </p:spPr>
        <p:txBody>
          <a:bodyPr/>
          <a:lstStyle>
            <a:lvl1pPr marL="173279"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1pPr>
            <a:lvl2pPr marL="450553"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2pPr>
            <a:lvl3pPr marL="727826"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3pPr>
            <a:lvl4pPr marL="1005100"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4pPr>
            <a:lvl5pPr marL="1282374"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5">
            <a:extLst>
              <a:ext uri="{FF2B5EF4-FFF2-40B4-BE49-F238E27FC236}">
                <a16:creationId xmlns:a16="http://schemas.microsoft.com/office/drawing/2014/main" id="{A32CB4DA-FD11-CD7C-6979-81AF29513B64}"/>
              </a:ext>
            </a:extLst>
          </p:cNvPr>
          <p:cNvSpPr>
            <a:spLocks noGrp="1"/>
          </p:cNvSpPr>
          <p:nvPr>
            <p:ph type="body" sz="quarter" idx="15"/>
          </p:nvPr>
        </p:nvSpPr>
        <p:spPr>
          <a:xfrm>
            <a:off x="979957" y="174236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6" name="Text Placeholder 35">
            <a:extLst>
              <a:ext uri="{FF2B5EF4-FFF2-40B4-BE49-F238E27FC236}">
                <a16:creationId xmlns:a16="http://schemas.microsoft.com/office/drawing/2014/main" id="{BDB0AD76-F656-9FEE-B5D4-EC2D499F16F1}"/>
              </a:ext>
            </a:extLst>
          </p:cNvPr>
          <p:cNvSpPr>
            <a:spLocks noGrp="1"/>
          </p:cNvSpPr>
          <p:nvPr>
            <p:ph type="body" sz="quarter" idx="16"/>
          </p:nvPr>
        </p:nvSpPr>
        <p:spPr>
          <a:xfrm>
            <a:off x="979957" y="2153092"/>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7" name="Text Placeholder 35">
            <a:extLst>
              <a:ext uri="{FF2B5EF4-FFF2-40B4-BE49-F238E27FC236}">
                <a16:creationId xmlns:a16="http://schemas.microsoft.com/office/drawing/2014/main" id="{52B03F8B-90C1-2F59-9CD6-03379ACFE7E8}"/>
              </a:ext>
            </a:extLst>
          </p:cNvPr>
          <p:cNvSpPr>
            <a:spLocks noGrp="1"/>
          </p:cNvSpPr>
          <p:nvPr>
            <p:ph type="body" sz="quarter" idx="17"/>
          </p:nvPr>
        </p:nvSpPr>
        <p:spPr>
          <a:xfrm>
            <a:off x="979957" y="342900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8" name="Text Placeholder 35">
            <a:extLst>
              <a:ext uri="{FF2B5EF4-FFF2-40B4-BE49-F238E27FC236}">
                <a16:creationId xmlns:a16="http://schemas.microsoft.com/office/drawing/2014/main" id="{BE996F7D-6A12-8A29-7722-824A0D95A048}"/>
              </a:ext>
            </a:extLst>
          </p:cNvPr>
          <p:cNvSpPr>
            <a:spLocks noGrp="1"/>
          </p:cNvSpPr>
          <p:nvPr>
            <p:ph type="body" sz="quarter" idx="18"/>
          </p:nvPr>
        </p:nvSpPr>
        <p:spPr>
          <a:xfrm>
            <a:off x="979957" y="38397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9" name="Text Placeholder 35">
            <a:extLst>
              <a:ext uri="{FF2B5EF4-FFF2-40B4-BE49-F238E27FC236}">
                <a16:creationId xmlns:a16="http://schemas.microsoft.com/office/drawing/2014/main" id="{7B408758-B558-8385-9024-E1E5701CE7BF}"/>
              </a:ext>
            </a:extLst>
          </p:cNvPr>
          <p:cNvSpPr>
            <a:spLocks noGrp="1"/>
          </p:cNvSpPr>
          <p:nvPr>
            <p:ph type="body" sz="quarter" idx="19"/>
          </p:nvPr>
        </p:nvSpPr>
        <p:spPr>
          <a:xfrm>
            <a:off x="979957" y="5104301"/>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0" name="Text Placeholder 35">
            <a:extLst>
              <a:ext uri="{FF2B5EF4-FFF2-40B4-BE49-F238E27FC236}">
                <a16:creationId xmlns:a16="http://schemas.microsoft.com/office/drawing/2014/main" id="{4F695F6C-DBDB-B78D-CA9B-D7A5163B63F9}"/>
              </a:ext>
            </a:extLst>
          </p:cNvPr>
          <p:cNvSpPr>
            <a:spLocks noGrp="1"/>
          </p:cNvSpPr>
          <p:nvPr>
            <p:ph type="body" sz="quarter" idx="20"/>
          </p:nvPr>
        </p:nvSpPr>
        <p:spPr>
          <a:xfrm>
            <a:off x="979957" y="55150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2" name="Text Placeholder 42">
            <a:extLst>
              <a:ext uri="{FF2B5EF4-FFF2-40B4-BE49-F238E27FC236}">
                <a16:creationId xmlns:a16="http://schemas.microsoft.com/office/drawing/2014/main" id="{B42AB0B6-9A75-F18D-DF5E-20657EEB33AC}"/>
              </a:ext>
            </a:extLst>
          </p:cNvPr>
          <p:cNvSpPr>
            <a:spLocks noGrp="1"/>
          </p:cNvSpPr>
          <p:nvPr>
            <p:ph type="body" sz="quarter" idx="21"/>
          </p:nvPr>
        </p:nvSpPr>
        <p:spPr>
          <a:xfrm>
            <a:off x="8259563" y="1323661"/>
            <a:ext cx="3612837" cy="418757"/>
          </a:xfrm>
          <a:prstGeom prst="rect">
            <a:avLst/>
          </a:prstGeom>
        </p:spPr>
        <p:txBody>
          <a:bodyPr/>
          <a:lstStyle>
            <a:lvl1pPr>
              <a:defRPr sz="1455" b="1">
                <a:solidFill>
                  <a:schemeClr val="bg1"/>
                </a:solidFill>
                <a:latin typeface="Poppins" panose="00000500000000000000" pitchFamily="2" charset="0"/>
                <a:cs typeface="Poppins" panose="00000500000000000000" pitchFamily="2" charset="0"/>
              </a:defRPr>
            </a:lvl1pPr>
            <a:lvl2pPr>
              <a:defRPr b="1">
                <a:solidFill>
                  <a:schemeClr val="bg1"/>
                </a:solidFill>
                <a:latin typeface="Poppins" panose="00000500000000000000" pitchFamily="2" charset="0"/>
                <a:cs typeface="Poppins" panose="00000500000000000000" pitchFamily="2" charset="0"/>
              </a:defRPr>
            </a:lvl2pPr>
            <a:lvl3pPr>
              <a:defRPr b="1">
                <a:solidFill>
                  <a:schemeClr val="bg1"/>
                </a:solidFill>
                <a:latin typeface="Poppins" panose="00000500000000000000" pitchFamily="2" charset="0"/>
                <a:cs typeface="Poppins" panose="00000500000000000000" pitchFamily="2" charset="0"/>
              </a:defRPr>
            </a:lvl3pPr>
            <a:lvl4pPr>
              <a:defRPr b="1">
                <a:solidFill>
                  <a:schemeClr val="bg1"/>
                </a:solidFill>
                <a:latin typeface="Poppins" panose="00000500000000000000" pitchFamily="2" charset="0"/>
                <a:cs typeface="Poppins" panose="00000500000000000000" pitchFamily="2" charset="0"/>
              </a:defRPr>
            </a:lvl4pPr>
            <a:lvl5pPr>
              <a:defRPr b="1">
                <a:solidFill>
                  <a:schemeClr val="bg1"/>
                </a:solidFill>
                <a:latin typeface="Poppins" panose="00000500000000000000" pitchFamily="2" charset="0"/>
                <a:cs typeface="Poppins" panose="00000500000000000000" pitchFamily="2" charset="0"/>
              </a:defRPr>
            </a:lvl5pPr>
          </a:lstStyle>
          <a:p>
            <a:pPr lvl="0"/>
            <a:r>
              <a:rPr lang="en-US"/>
              <a:t>Click to edit</a:t>
            </a:r>
            <a:endParaRPr lang="en-GB"/>
          </a:p>
        </p:txBody>
      </p:sp>
      <p:cxnSp>
        <p:nvCxnSpPr>
          <p:cNvPr id="23" name="Straight Connector 22">
            <a:extLst>
              <a:ext uri="{FF2B5EF4-FFF2-40B4-BE49-F238E27FC236}">
                <a16:creationId xmlns:a16="http://schemas.microsoft.com/office/drawing/2014/main" id="{19040BFE-DF6B-E1CA-6428-66E2890373D9}"/>
              </a:ext>
            </a:extLst>
          </p:cNvPr>
          <p:cNvCxnSpPr>
            <a:cxnSpLocks/>
          </p:cNvCxnSpPr>
          <p:nvPr userDrawn="1"/>
        </p:nvCxnSpPr>
        <p:spPr>
          <a:xfrm>
            <a:off x="8286804" y="1729640"/>
            <a:ext cx="3585570" cy="0"/>
          </a:xfrm>
          <a:prstGeom prst="line">
            <a:avLst/>
          </a:prstGeom>
          <a:noFill/>
          <a:ln w="6350" cap="flat" cmpd="sng" algn="ctr">
            <a:solidFill>
              <a:schemeClr val="bg1"/>
            </a:solidFill>
            <a:prstDash val="solid"/>
          </a:ln>
          <a:effectLst/>
        </p:spPr>
      </p:cxnSp>
      <p:sp>
        <p:nvSpPr>
          <p:cNvPr id="26" name="Text Placeholder 8">
            <a:extLst>
              <a:ext uri="{FF2B5EF4-FFF2-40B4-BE49-F238E27FC236}">
                <a16:creationId xmlns:a16="http://schemas.microsoft.com/office/drawing/2014/main" id="{5563C26F-06EA-97B2-DFA7-85EA8D6BDC9C}"/>
              </a:ext>
            </a:extLst>
          </p:cNvPr>
          <p:cNvSpPr>
            <a:spLocks noGrp="1"/>
          </p:cNvSpPr>
          <p:nvPr>
            <p:ph type="body" sz="quarter" idx="10" hasCustomPrompt="1"/>
          </p:nvPr>
        </p:nvSpPr>
        <p:spPr>
          <a:xfrm>
            <a:off x="578547" y="401270"/>
            <a:ext cx="7291928" cy="765813"/>
          </a:xfrm>
          <a:prstGeom prst="rect">
            <a:avLst/>
          </a:prstGeom>
        </p:spPr>
        <p:txBody>
          <a:bodyPr lIns="0"/>
          <a:lstStyle>
            <a:lvl1pPr algn="l">
              <a:lnSpc>
                <a:spcPct val="90000"/>
              </a:lnSpc>
              <a:defRPr lang="en-GB" sz="3638" b="1" i="0" spc="-85" dirty="0" smtClean="0">
                <a:solidFill>
                  <a:srgbClr val="282828"/>
                </a:solidFill>
                <a:latin typeface="Poppins"/>
                <a:ea typeface="+mj-ea"/>
                <a:cs typeface="Poppins"/>
              </a:defRPr>
            </a:lvl1pPr>
          </a:lstStyle>
          <a:p>
            <a:pPr lvl="0"/>
            <a:r>
              <a:rPr lang="en-GB"/>
              <a:t>Insert title here</a:t>
            </a:r>
          </a:p>
        </p:txBody>
      </p:sp>
      <p:sp>
        <p:nvSpPr>
          <p:cNvPr id="6" name="Oval 5">
            <a:extLst>
              <a:ext uri="{FF2B5EF4-FFF2-40B4-BE49-F238E27FC236}">
                <a16:creationId xmlns:a16="http://schemas.microsoft.com/office/drawing/2014/main" id="{9658C66B-5DC8-13AC-F87F-7995831093BC}"/>
              </a:ext>
            </a:extLst>
          </p:cNvPr>
          <p:cNvSpPr/>
          <p:nvPr userDrawn="1"/>
        </p:nvSpPr>
        <p:spPr>
          <a:xfrm>
            <a:off x="7755420" y="3486106"/>
            <a:ext cx="596329" cy="596334"/>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6367"/>
              </a:lnSpc>
              <a:spcBef>
                <a:spcPts val="0"/>
              </a:spcBef>
              <a:spcAft>
                <a:spcPts val="0"/>
              </a:spcAft>
              <a:buClrTx/>
              <a:buSzTx/>
              <a:buFontTx/>
              <a:buNone/>
              <a:tabLst/>
              <a:defRPr/>
            </a:pPr>
            <a:r>
              <a:rPr kumimoji="0" lang="en-GB" sz="4851"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sp>
        <p:nvSpPr>
          <p:cNvPr id="8" name="Slide Number Placeholder 2">
            <a:extLst>
              <a:ext uri="{FF2B5EF4-FFF2-40B4-BE49-F238E27FC236}">
                <a16:creationId xmlns:a16="http://schemas.microsoft.com/office/drawing/2014/main" id="{96944BE9-A858-5D0F-C284-FE7D930507FE}"/>
              </a:ext>
            </a:extLst>
          </p:cNvPr>
          <p:cNvSpPr>
            <a:spLocks noGrp="1"/>
          </p:cNvSpPr>
          <p:nvPr>
            <p:ph type="sldNum" sz="quarter" idx="4"/>
          </p:nvPr>
        </p:nvSpPr>
        <p:spPr>
          <a:xfrm>
            <a:off x="9030166" y="6444057"/>
            <a:ext cx="2804160" cy="130645"/>
          </a:xfrm>
        </p:spPr>
        <p:txBody>
          <a:bodyPr/>
          <a:lstStyle/>
          <a:p>
            <a:fld id="{B6F15528-21DE-4FAA-801E-634DDDAF4B2B}" type="slidenum">
              <a:rPr lang="en-GB" smtClean="0"/>
              <a:pPr/>
              <a:t>‹#›</a:t>
            </a:fld>
            <a:endParaRPr lang="en-GB"/>
          </a:p>
        </p:txBody>
      </p:sp>
    </p:spTree>
    <p:extLst>
      <p:ext uri="{BB962C8B-B14F-4D97-AF65-F5344CB8AC3E}">
        <p14:creationId xmlns:p14="http://schemas.microsoft.com/office/powerpoint/2010/main" val="3596444549"/>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5_Title Only">
    <p:bg bwMode="auto">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55413-F111-6A83-9579-F09657CE1D8F}"/>
              </a:ext>
            </a:extLst>
          </p:cNvPr>
          <p:cNvSpPr>
            <a:spLocks/>
          </p:cNvSpPr>
          <p:nvPr userDrawn="1"/>
        </p:nvSpPr>
        <p:spPr>
          <a:xfrm>
            <a:off x="568213" y="1323660"/>
            <a:ext cx="1706294" cy="1567224"/>
          </a:xfrm>
          <a:prstGeom prst="rect">
            <a:avLst/>
          </a:prstGeom>
          <a:gradFill>
            <a:gsLst>
              <a:gs pos="84000">
                <a:srgbClr val="4EA9A5"/>
              </a:gs>
              <a:gs pos="21000">
                <a:srgbClr val="006AB4"/>
              </a:gs>
              <a:gs pos="56000">
                <a:srgbClr val="2687AB"/>
              </a:gs>
              <a:gs pos="100000">
                <a:srgbClr val="70C6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92"/>
          </a:p>
        </p:txBody>
      </p:sp>
      <p:sp>
        <p:nvSpPr>
          <p:cNvPr id="8" name="Rectangle 7">
            <a:extLst>
              <a:ext uri="{FF2B5EF4-FFF2-40B4-BE49-F238E27FC236}">
                <a16:creationId xmlns:a16="http://schemas.microsoft.com/office/drawing/2014/main" id="{B7A17DDE-FF7E-DD8D-41FE-680F7E92B6D8}"/>
              </a:ext>
            </a:extLst>
          </p:cNvPr>
          <p:cNvSpPr>
            <a:spLocks/>
          </p:cNvSpPr>
          <p:nvPr userDrawn="1"/>
        </p:nvSpPr>
        <p:spPr>
          <a:xfrm>
            <a:off x="568213" y="3029006"/>
            <a:ext cx="1706294" cy="1567224"/>
          </a:xfrm>
          <a:prstGeom prst="rect">
            <a:avLst/>
          </a:prstGeom>
          <a:gradFill>
            <a:gsLst>
              <a:gs pos="84000">
                <a:srgbClr val="4EA9A5"/>
              </a:gs>
              <a:gs pos="21000">
                <a:srgbClr val="006AB4"/>
              </a:gs>
              <a:gs pos="56000">
                <a:srgbClr val="2687AB"/>
              </a:gs>
              <a:gs pos="100000">
                <a:srgbClr val="70C6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92"/>
          </a:p>
        </p:txBody>
      </p:sp>
      <p:sp>
        <p:nvSpPr>
          <p:cNvPr id="9" name="Rectangle 8">
            <a:extLst>
              <a:ext uri="{FF2B5EF4-FFF2-40B4-BE49-F238E27FC236}">
                <a16:creationId xmlns:a16="http://schemas.microsoft.com/office/drawing/2014/main" id="{561A1088-08FE-CA61-2E0C-10E0DDA00150}"/>
              </a:ext>
            </a:extLst>
          </p:cNvPr>
          <p:cNvSpPr>
            <a:spLocks/>
          </p:cNvSpPr>
          <p:nvPr userDrawn="1"/>
        </p:nvSpPr>
        <p:spPr>
          <a:xfrm>
            <a:off x="568213" y="4731373"/>
            <a:ext cx="1706294" cy="1567224"/>
          </a:xfrm>
          <a:prstGeom prst="rect">
            <a:avLst/>
          </a:prstGeom>
          <a:gradFill>
            <a:gsLst>
              <a:gs pos="84000">
                <a:srgbClr val="4EA9A5"/>
              </a:gs>
              <a:gs pos="21000">
                <a:srgbClr val="006AB4"/>
              </a:gs>
              <a:gs pos="56000">
                <a:srgbClr val="2687AB"/>
              </a:gs>
              <a:gs pos="100000">
                <a:srgbClr val="70C6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92"/>
          </a:p>
        </p:txBody>
      </p:sp>
      <p:sp>
        <p:nvSpPr>
          <p:cNvPr id="21" name="Rectangle 20">
            <a:extLst>
              <a:ext uri="{FF2B5EF4-FFF2-40B4-BE49-F238E27FC236}">
                <a16:creationId xmlns:a16="http://schemas.microsoft.com/office/drawing/2014/main" id="{7447BDA6-EB2C-43B2-6332-3591E97A32C7}"/>
              </a:ext>
            </a:extLst>
          </p:cNvPr>
          <p:cNvSpPr/>
          <p:nvPr userDrawn="1"/>
        </p:nvSpPr>
        <p:spPr>
          <a:xfrm>
            <a:off x="8078640" y="3080"/>
            <a:ext cx="4113360" cy="685492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graphicFrame>
        <p:nvGraphicFramePr>
          <p:cNvPr id="3" name="Object 2" hidden="1"/>
          <p:cNvGraphicFramePr>
            <a:graphicFrameLocks noChangeAspect="1"/>
          </p:cNvGraphicFramePr>
          <p:nvPr>
            <p:custDataLst>
              <p:tags r:id="rId1"/>
            </p:custDataLst>
          </p:nvPr>
        </p:nvGraphicFramePr>
        <p:xfrm>
          <a:off x="1958" y="1592"/>
          <a:ext cx="1953"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958" y="1592"/>
                        <a:ext cx="1953" cy="1587"/>
                      </a:xfrm>
                      <a:prstGeom prst="rect">
                        <a:avLst/>
                      </a:prstGeom>
                    </p:spPr>
                  </p:pic>
                </p:oleObj>
              </mc:Fallback>
            </mc:AlternateContent>
          </a:graphicData>
        </a:graphic>
      </p:graphicFrame>
      <p:sp>
        <p:nvSpPr>
          <p:cNvPr id="4" name="Rectangle 3" hidden="1"/>
          <p:cNvSpPr/>
          <p:nvPr>
            <p:custDataLst>
              <p:tags r:id="rId2"/>
            </p:custDataLst>
          </p:nvPr>
        </p:nvSpPr>
        <p:spPr>
          <a:xfrm>
            <a:off x="2" y="0"/>
            <a:ext cx="195385"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2000">
              <a:solidFill>
                <a:srgbClr val="000000"/>
              </a:solidFill>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32" name="Oval 31">
            <a:extLst>
              <a:ext uri="{FF2B5EF4-FFF2-40B4-BE49-F238E27FC236}">
                <a16:creationId xmlns:a16="http://schemas.microsoft.com/office/drawing/2014/main" id="{78CEDCF5-2609-DD62-D279-713589F8BC62}"/>
              </a:ext>
            </a:extLst>
          </p:cNvPr>
          <p:cNvSpPr/>
          <p:nvPr userDrawn="1"/>
        </p:nvSpPr>
        <p:spPr>
          <a:xfrm>
            <a:off x="320525" y="1885424"/>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1</a:t>
            </a:r>
          </a:p>
        </p:txBody>
      </p:sp>
      <p:sp>
        <p:nvSpPr>
          <p:cNvPr id="33" name="Oval 32">
            <a:extLst>
              <a:ext uri="{FF2B5EF4-FFF2-40B4-BE49-F238E27FC236}">
                <a16:creationId xmlns:a16="http://schemas.microsoft.com/office/drawing/2014/main" id="{9FCF5F33-9CCB-7E1D-27DC-AEB4D4CEE09B}"/>
              </a:ext>
            </a:extLst>
          </p:cNvPr>
          <p:cNvSpPr/>
          <p:nvPr userDrawn="1"/>
        </p:nvSpPr>
        <p:spPr>
          <a:xfrm>
            <a:off x="320525" y="356639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2</a:t>
            </a:r>
          </a:p>
        </p:txBody>
      </p:sp>
      <p:sp>
        <p:nvSpPr>
          <p:cNvPr id="34" name="Oval 33">
            <a:extLst>
              <a:ext uri="{FF2B5EF4-FFF2-40B4-BE49-F238E27FC236}">
                <a16:creationId xmlns:a16="http://schemas.microsoft.com/office/drawing/2014/main" id="{6B269246-EB57-0793-D9A0-0BFDFCF20276}"/>
              </a:ext>
            </a:extLst>
          </p:cNvPr>
          <p:cNvSpPr/>
          <p:nvPr userDrawn="1"/>
        </p:nvSpPr>
        <p:spPr>
          <a:xfrm>
            <a:off x="320525" y="5247365"/>
            <a:ext cx="516042" cy="516047"/>
          </a:xfrm>
          <a:prstGeom prst="ellipse">
            <a:avLst/>
          </a:prstGeom>
          <a:solidFill>
            <a:srgbClr val="383738"/>
          </a:solidFill>
          <a:ln w="19050" cap="flat" cmpd="sng" algn="ctr">
            <a:solidFill>
              <a:srgbClr val="FFFFFF"/>
            </a:solidFill>
            <a:prstDash val="solid"/>
          </a:ln>
          <a:effectLst/>
        </p:spPr>
        <p:txBody>
          <a:bodyPr rot="0" spcFirstLastPara="0" vertOverflow="overflow" horzOverflow="overflow" vert="horz" wrap="square" lIns="65491" tIns="65491" rIns="65491" bIns="65491" numCol="1" spcCol="0" rtlCol="0" fromWordArt="0" anchor="ctr" anchorCtr="0" forceAA="0" compatLnSpc="1">
            <a:prstTxWarp prst="textNoShape">
              <a:avLst/>
            </a:prstTxWarp>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rPr>
              <a:t>3</a:t>
            </a:r>
          </a:p>
        </p:txBody>
      </p:sp>
      <p:pic>
        <p:nvPicPr>
          <p:cNvPr id="49" name="Picture 48" hidden="1">
            <a:extLst>
              <a:ext uri="{FF2B5EF4-FFF2-40B4-BE49-F238E27FC236}">
                <a16:creationId xmlns:a16="http://schemas.microsoft.com/office/drawing/2014/main" id="{F15281FF-585B-907B-F0F7-6C9FA787844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4616" y="321634"/>
            <a:ext cx="1297759" cy="657774"/>
          </a:xfrm>
          <a:prstGeom prst="rect">
            <a:avLst/>
          </a:prstGeom>
        </p:spPr>
      </p:pic>
      <p:sp>
        <p:nvSpPr>
          <p:cNvPr id="10" name="Text Placeholder 23">
            <a:extLst>
              <a:ext uri="{FF2B5EF4-FFF2-40B4-BE49-F238E27FC236}">
                <a16:creationId xmlns:a16="http://schemas.microsoft.com/office/drawing/2014/main" id="{6461BE70-7CA5-0416-45B5-E7041B9CB3B0}"/>
              </a:ext>
            </a:extLst>
          </p:cNvPr>
          <p:cNvSpPr>
            <a:spLocks noGrp="1"/>
          </p:cNvSpPr>
          <p:nvPr>
            <p:ph type="body" sz="quarter" idx="11"/>
          </p:nvPr>
        </p:nvSpPr>
        <p:spPr>
          <a:xfrm>
            <a:off x="2455729" y="1323661"/>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3">
            <a:extLst>
              <a:ext uri="{FF2B5EF4-FFF2-40B4-BE49-F238E27FC236}">
                <a16:creationId xmlns:a16="http://schemas.microsoft.com/office/drawing/2014/main" id="{E92F64AC-6403-24C4-E1FB-8BB0E540BD92}"/>
              </a:ext>
            </a:extLst>
          </p:cNvPr>
          <p:cNvSpPr>
            <a:spLocks noGrp="1"/>
          </p:cNvSpPr>
          <p:nvPr>
            <p:ph type="body" sz="quarter" idx="12"/>
          </p:nvPr>
        </p:nvSpPr>
        <p:spPr>
          <a:xfrm>
            <a:off x="2455729" y="3009605"/>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3">
            <a:extLst>
              <a:ext uri="{FF2B5EF4-FFF2-40B4-BE49-F238E27FC236}">
                <a16:creationId xmlns:a16="http://schemas.microsoft.com/office/drawing/2014/main" id="{DDE5D260-C16B-DC5B-3CA0-B25DD4A8D49B}"/>
              </a:ext>
            </a:extLst>
          </p:cNvPr>
          <p:cNvSpPr>
            <a:spLocks noGrp="1"/>
          </p:cNvSpPr>
          <p:nvPr>
            <p:ph type="body" sz="quarter" idx="13"/>
          </p:nvPr>
        </p:nvSpPr>
        <p:spPr>
          <a:xfrm>
            <a:off x="2455729" y="4747847"/>
            <a:ext cx="5330209" cy="1572989"/>
          </a:xfrm>
          <a:prstGeom prst="rect">
            <a:avLst/>
          </a:prstGeom>
        </p:spPr>
        <p:txBody>
          <a:bodyPr/>
          <a:lstStyle>
            <a:lvl1pPr marL="173279"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1pPr>
            <a:lvl2pPr marL="450553"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2pPr>
            <a:lvl3pPr marL="727826"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3pPr>
            <a:lvl4pPr marL="1005100"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4pPr>
            <a:lvl5pPr marL="1282374" indent="-173279">
              <a:buClr>
                <a:srgbClr val="007C43"/>
              </a:buClr>
              <a:buFont typeface="Wingdings" panose="05000000000000000000" pitchFamily="2" charset="2"/>
              <a:buChar char="§"/>
              <a:defRPr sz="1213">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3">
            <a:extLst>
              <a:ext uri="{FF2B5EF4-FFF2-40B4-BE49-F238E27FC236}">
                <a16:creationId xmlns:a16="http://schemas.microsoft.com/office/drawing/2014/main" id="{ACF8D3F4-CC68-D982-3A51-D5CA57DAAA7E}"/>
              </a:ext>
            </a:extLst>
          </p:cNvPr>
          <p:cNvSpPr>
            <a:spLocks noGrp="1"/>
          </p:cNvSpPr>
          <p:nvPr>
            <p:ph type="body" sz="quarter" idx="14"/>
          </p:nvPr>
        </p:nvSpPr>
        <p:spPr>
          <a:xfrm>
            <a:off x="8259836" y="1993406"/>
            <a:ext cx="3612539" cy="1572989"/>
          </a:xfrm>
          <a:prstGeom prst="rect">
            <a:avLst/>
          </a:prstGeom>
        </p:spPr>
        <p:txBody>
          <a:bodyPr/>
          <a:lstStyle>
            <a:lvl1pPr marL="173279"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1pPr>
            <a:lvl2pPr marL="450553"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2pPr>
            <a:lvl3pPr marL="727826"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3pPr>
            <a:lvl4pPr marL="1005100"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4pPr>
            <a:lvl5pPr marL="1282374" indent="-173279">
              <a:buClr>
                <a:srgbClr val="75B94E"/>
              </a:buClr>
              <a:buFont typeface="Wingdings" panose="05000000000000000000" pitchFamily="2" charset="2"/>
              <a:buChar char="§"/>
              <a:defRPr sz="1213">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5">
            <a:extLst>
              <a:ext uri="{FF2B5EF4-FFF2-40B4-BE49-F238E27FC236}">
                <a16:creationId xmlns:a16="http://schemas.microsoft.com/office/drawing/2014/main" id="{A749C020-7C53-B2EF-A8A2-B04022657F62}"/>
              </a:ext>
            </a:extLst>
          </p:cNvPr>
          <p:cNvSpPr>
            <a:spLocks noGrp="1"/>
          </p:cNvSpPr>
          <p:nvPr>
            <p:ph type="body" sz="quarter" idx="15"/>
          </p:nvPr>
        </p:nvSpPr>
        <p:spPr>
          <a:xfrm>
            <a:off x="979957" y="174236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6" name="Text Placeholder 35">
            <a:extLst>
              <a:ext uri="{FF2B5EF4-FFF2-40B4-BE49-F238E27FC236}">
                <a16:creationId xmlns:a16="http://schemas.microsoft.com/office/drawing/2014/main" id="{ADAF825C-B96D-E02F-363A-1D4505DAABC5}"/>
              </a:ext>
            </a:extLst>
          </p:cNvPr>
          <p:cNvSpPr>
            <a:spLocks noGrp="1"/>
          </p:cNvSpPr>
          <p:nvPr>
            <p:ph type="body" sz="quarter" idx="16"/>
          </p:nvPr>
        </p:nvSpPr>
        <p:spPr>
          <a:xfrm>
            <a:off x="979957" y="2153092"/>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7" name="Text Placeholder 35">
            <a:extLst>
              <a:ext uri="{FF2B5EF4-FFF2-40B4-BE49-F238E27FC236}">
                <a16:creationId xmlns:a16="http://schemas.microsoft.com/office/drawing/2014/main" id="{F537DA34-7A55-D6E2-D71D-E40E510BD071}"/>
              </a:ext>
            </a:extLst>
          </p:cNvPr>
          <p:cNvSpPr>
            <a:spLocks noGrp="1"/>
          </p:cNvSpPr>
          <p:nvPr>
            <p:ph type="body" sz="quarter" idx="17"/>
          </p:nvPr>
        </p:nvSpPr>
        <p:spPr>
          <a:xfrm>
            <a:off x="979957" y="3429000"/>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8" name="Text Placeholder 35">
            <a:extLst>
              <a:ext uri="{FF2B5EF4-FFF2-40B4-BE49-F238E27FC236}">
                <a16:creationId xmlns:a16="http://schemas.microsoft.com/office/drawing/2014/main" id="{C1C50850-C704-225D-E6BB-1EAB8FF600E2}"/>
              </a:ext>
            </a:extLst>
          </p:cNvPr>
          <p:cNvSpPr>
            <a:spLocks noGrp="1"/>
          </p:cNvSpPr>
          <p:nvPr>
            <p:ph type="body" sz="quarter" idx="18"/>
          </p:nvPr>
        </p:nvSpPr>
        <p:spPr>
          <a:xfrm>
            <a:off x="979957" y="38397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19" name="Text Placeholder 35">
            <a:extLst>
              <a:ext uri="{FF2B5EF4-FFF2-40B4-BE49-F238E27FC236}">
                <a16:creationId xmlns:a16="http://schemas.microsoft.com/office/drawing/2014/main" id="{E8FE0B2D-12EC-BB67-6D81-CA51D2F985E2}"/>
              </a:ext>
            </a:extLst>
          </p:cNvPr>
          <p:cNvSpPr>
            <a:spLocks noGrp="1"/>
          </p:cNvSpPr>
          <p:nvPr>
            <p:ph type="body" sz="quarter" idx="19"/>
          </p:nvPr>
        </p:nvSpPr>
        <p:spPr>
          <a:xfrm>
            <a:off x="979957" y="5104301"/>
            <a:ext cx="1156147" cy="286126"/>
          </a:xfrm>
          <a:prstGeom prst="rect">
            <a:avLst/>
          </a:prstGeom>
        </p:spPr>
        <p:txBody>
          <a:bodyPr/>
          <a:lstStyle>
            <a:lvl1pPr>
              <a:defRPr sz="1213" b="1">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0" name="Text Placeholder 35">
            <a:extLst>
              <a:ext uri="{FF2B5EF4-FFF2-40B4-BE49-F238E27FC236}">
                <a16:creationId xmlns:a16="http://schemas.microsoft.com/office/drawing/2014/main" id="{5AA934B1-DE50-91E1-3563-F6223381DF4C}"/>
              </a:ext>
            </a:extLst>
          </p:cNvPr>
          <p:cNvSpPr>
            <a:spLocks noGrp="1"/>
          </p:cNvSpPr>
          <p:nvPr>
            <p:ph type="body" sz="quarter" idx="20"/>
          </p:nvPr>
        </p:nvSpPr>
        <p:spPr>
          <a:xfrm>
            <a:off x="979957" y="5515033"/>
            <a:ext cx="1156147" cy="286126"/>
          </a:xfrm>
          <a:prstGeom prst="rect">
            <a:avLst/>
          </a:prstGeom>
        </p:spPr>
        <p:txBody>
          <a:bodyPr/>
          <a:lstStyle>
            <a:lvl1pPr>
              <a:defRPr sz="1213" b="0">
                <a:solidFill>
                  <a:schemeClr val="bg1"/>
                </a:solidFill>
                <a:latin typeface="Poppins" panose="00000500000000000000" pitchFamily="2" charset="0"/>
                <a:cs typeface="Poppins" panose="00000500000000000000" pitchFamily="2" charset="0"/>
              </a:defRPr>
            </a:lvl1pPr>
          </a:lstStyle>
          <a:p>
            <a:pPr lvl="0"/>
            <a:r>
              <a:rPr lang="en-US"/>
              <a:t>Click to edit</a:t>
            </a:r>
          </a:p>
        </p:txBody>
      </p:sp>
      <p:sp>
        <p:nvSpPr>
          <p:cNvPr id="22" name="Text Placeholder 42">
            <a:extLst>
              <a:ext uri="{FF2B5EF4-FFF2-40B4-BE49-F238E27FC236}">
                <a16:creationId xmlns:a16="http://schemas.microsoft.com/office/drawing/2014/main" id="{3B0E961C-68E1-BA17-F864-0CDFAF8AD8F4}"/>
              </a:ext>
            </a:extLst>
          </p:cNvPr>
          <p:cNvSpPr>
            <a:spLocks noGrp="1"/>
          </p:cNvSpPr>
          <p:nvPr>
            <p:ph type="body" sz="quarter" idx="21"/>
          </p:nvPr>
        </p:nvSpPr>
        <p:spPr>
          <a:xfrm>
            <a:off x="8259563" y="1323661"/>
            <a:ext cx="3612837" cy="418757"/>
          </a:xfrm>
          <a:prstGeom prst="rect">
            <a:avLst/>
          </a:prstGeom>
        </p:spPr>
        <p:txBody>
          <a:bodyPr/>
          <a:lstStyle>
            <a:lvl1pPr>
              <a:defRPr sz="1455" b="1">
                <a:solidFill>
                  <a:schemeClr val="bg1"/>
                </a:solidFill>
                <a:latin typeface="Poppins" panose="00000500000000000000" pitchFamily="2" charset="0"/>
                <a:cs typeface="Poppins" panose="00000500000000000000" pitchFamily="2" charset="0"/>
              </a:defRPr>
            </a:lvl1pPr>
            <a:lvl2pPr>
              <a:defRPr b="1">
                <a:solidFill>
                  <a:schemeClr val="bg1"/>
                </a:solidFill>
                <a:latin typeface="Poppins" panose="00000500000000000000" pitchFamily="2" charset="0"/>
                <a:cs typeface="Poppins" panose="00000500000000000000" pitchFamily="2" charset="0"/>
              </a:defRPr>
            </a:lvl2pPr>
            <a:lvl3pPr>
              <a:defRPr b="1">
                <a:solidFill>
                  <a:schemeClr val="bg1"/>
                </a:solidFill>
                <a:latin typeface="Poppins" panose="00000500000000000000" pitchFamily="2" charset="0"/>
                <a:cs typeface="Poppins" panose="00000500000000000000" pitchFamily="2" charset="0"/>
              </a:defRPr>
            </a:lvl3pPr>
            <a:lvl4pPr>
              <a:defRPr b="1">
                <a:solidFill>
                  <a:schemeClr val="bg1"/>
                </a:solidFill>
                <a:latin typeface="Poppins" panose="00000500000000000000" pitchFamily="2" charset="0"/>
                <a:cs typeface="Poppins" panose="00000500000000000000" pitchFamily="2" charset="0"/>
              </a:defRPr>
            </a:lvl4pPr>
            <a:lvl5pPr>
              <a:defRPr b="1">
                <a:solidFill>
                  <a:schemeClr val="bg1"/>
                </a:solidFill>
                <a:latin typeface="Poppins" panose="00000500000000000000" pitchFamily="2" charset="0"/>
                <a:cs typeface="Poppins" panose="00000500000000000000" pitchFamily="2" charset="0"/>
              </a:defRPr>
            </a:lvl5pPr>
          </a:lstStyle>
          <a:p>
            <a:pPr lvl="0"/>
            <a:r>
              <a:rPr lang="en-US"/>
              <a:t>Click to edit</a:t>
            </a:r>
            <a:endParaRPr lang="en-GB"/>
          </a:p>
        </p:txBody>
      </p:sp>
      <p:cxnSp>
        <p:nvCxnSpPr>
          <p:cNvPr id="23" name="Straight Connector 22">
            <a:extLst>
              <a:ext uri="{FF2B5EF4-FFF2-40B4-BE49-F238E27FC236}">
                <a16:creationId xmlns:a16="http://schemas.microsoft.com/office/drawing/2014/main" id="{EA405B51-109B-B7B1-4669-847C43E6D2C6}"/>
              </a:ext>
            </a:extLst>
          </p:cNvPr>
          <p:cNvCxnSpPr>
            <a:cxnSpLocks/>
          </p:cNvCxnSpPr>
          <p:nvPr userDrawn="1"/>
        </p:nvCxnSpPr>
        <p:spPr>
          <a:xfrm>
            <a:off x="8286804" y="1729640"/>
            <a:ext cx="3585570" cy="0"/>
          </a:xfrm>
          <a:prstGeom prst="line">
            <a:avLst/>
          </a:prstGeom>
          <a:noFill/>
          <a:ln w="6350" cap="flat" cmpd="sng" algn="ctr">
            <a:solidFill>
              <a:schemeClr val="bg1"/>
            </a:solidFill>
            <a:prstDash val="solid"/>
          </a:ln>
          <a:effectLst/>
        </p:spPr>
      </p:cxnSp>
      <p:sp>
        <p:nvSpPr>
          <p:cNvPr id="26" name="Text Placeholder 8">
            <a:extLst>
              <a:ext uri="{FF2B5EF4-FFF2-40B4-BE49-F238E27FC236}">
                <a16:creationId xmlns:a16="http://schemas.microsoft.com/office/drawing/2014/main" id="{3813C7F6-470C-C84C-F996-8A6213D89AED}"/>
              </a:ext>
            </a:extLst>
          </p:cNvPr>
          <p:cNvSpPr>
            <a:spLocks noGrp="1"/>
          </p:cNvSpPr>
          <p:nvPr>
            <p:ph type="body" sz="quarter" idx="10" hasCustomPrompt="1"/>
          </p:nvPr>
        </p:nvSpPr>
        <p:spPr>
          <a:xfrm>
            <a:off x="578547" y="401270"/>
            <a:ext cx="7291928" cy="765813"/>
          </a:xfrm>
          <a:prstGeom prst="rect">
            <a:avLst/>
          </a:prstGeom>
        </p:spPr>
        <p:txBody>
          <a:bodyPr lIns="0"/>
          <a:lstStyle>
            <a:lvl1pPr algn="l">
              <a:lnSpc>
                <a:spcPct val="90000"/>
              </a:lnSpc>
              <a:defRPr lang="en-GB" sz="3638" b="1" i="0" spc="-85" dirty="0" smtClean="0">
                <a:solidFill>
                  <a:srgbClr val="282828"/>
                </a:solidFill>
                <a:latin typeface="Poppins"/>
                <a:ea typeface="+mj-ea"/>
                <a:cs typeface="Poppins"/>
              </a:defRPr>
            </a:lvl1pPr>
          </a:lstStyle>
          <a:p>
            <a:pPr lvl="0"/>
            <a:r>
              <a:rPr lang="en-GB"/>
              <a:t>Insert title here</a:t>
            </a:r>
          </a:p>
        </p:txBody>
      </p:sp>
      <p:sp>
        <p:nvSpPr>
          <p:cNvPr id="2" name="Oval 1">
            <a:extLst>
              <a:ext uri="{FF2B5EF4-FFF2-40B4-BE49-F238E27FC236}">
                <a16:creationId xmlns:a16="http://schemas.microsoft.com/office/drawing/2014/main" id="{0D8663FC-F7A6-8036-C0AC-4598CA8E7CE9}"/>
              </a:ext>
            </a:extLst>
          </p:cNvPr>
          <p:cNvSpPr/>
          <p:nvPr userDrawn="1"/>
        </p:nvSpPr>
        <p:spPr>
          <a:xfrm>
            <a:off x="7755420" y="3486106"/>
            <a:ext cx="596329" cy="596334"/>
          </a:xfrm>
          <a:prstGeom prst="ellipse">
            <a:avLst/>
          </a:prstGeom>
          <a:solidFill>
            <a:srgbClr val="FFFFFF"/>
          </a:solidFill>
          <a:ln w="6350" cap="flat" cmpd="sng" algn="ctr">
            <a:solidFill>
              <a:srgbClr val="FFFFFF"/>
            </a:solidFill>
            <a:prstDash val="solid"/>
          </a:ln>
          <a:effectLst/>
        </p:spPr>
        <p:txBody>
          <a:bodyPr rot="0" spcFirstLastPara="0" vertOverflow="overflow" horzOverflow="overflow" vert="horz" wrap="square" lIns="143999" tIns="107999" rIns="107999" bIns="107999" numCol="1" spcCol="0" rtlCol="0" fromWordArt="0" anchor="ctr" anchorCtr="0" forceAA="0" compatLnSpc="1">
            <a:prstTxWarp prst="textNoShape">
              <a:avLst/>
            </a:prstTxWarp>
            <a:noAutofit/>
          </a:bodyPr>
          <a:lstStyle/>
          <a:p>
            <a:pPr marL="0" marR="0" lvl="0" indent="0" algn="ctr" defTabSz="554492" eaLnBrk="1" fontAlgn="auto" latinLnBrk="0" hangingPunct="1">
              <a:lnSpc>
                <a:spcPts val="6367"/>
              </a:lnSpc>
              <a:spcBef>
                <a:spcPts val="0"/>
              </a:spcBef>
              <a:spcAft>
                <a:spcPts val="0"/>
              </a:spcAft>
              <a:buClrTx/>
              <a:buSzTx/>
              <a:buFontTx/>
              <a:buNone/>
              <a:tabLst/>
              <a:defRPr/>
            </a:pPr>
            <a:r>
              <a:rPr kumimoji="0" lang="en-GB" sz="4851" b="1" i="0" u="none" strike="noStrike" kern="0" cap="none" spc="-85" normalizeH="0" baseline="0" noProof="0">
                <a:ln>
                  <a:noFill/>
                </a:ln>
                <a:solidFill>
                  <a:srgbClr val="007C43"/>
                </a:solidFill>
                <a:effectLst/>
                <a:uLnTx/>
                <a:uFillTx/>
                <a:latin typeface="Poppins"/>
                <a:ea typeface="+mj-ea"/>
                <a:cs typeface="Poppins"/>
              </a:rPr>
              <a:t>&gt;</a:t>
            </a:r>
            <a:endParaRPr kumimoji="0" lang="en-GB" sz="5821" b="1" i="0" u="none" strike="noStrike" kern="0" cap="none" spc="-85" normalizeH="0" baseline="0" noProof="0">
              <a:ln>
                <a:noFill/>
              </a:ln>
              <a:solidFill>
                <a:srgbClr val="007C43"/>
              </a:solidFill>
              <a:effectLst/>
              <a:uLnTx/>
              <a:uFillTx/>
              <a:latin typeface="Poppins"/>
              <a:ea typeface="+mj-ea"/>
              <a:cs typeface="Poppins"/>
            </a:endParaRPr>
          </a:p>
        </p:txBody>
      </p:sp>
    </p:spTree>
    <p:extLst>
      <p:ext uri="{BB962C8B-B14F-4D97-AF65-F5344CB8AC3E}">
        <p14:creationId xmlns:p14="http://schemas.microsoft.com/office/powerpoint/2010/main" val="982332383"/>
      </p:ext>
    </p:extLst>
  </p:cSld>
  <p:clrMapOvr>
    <a:masterClrMapping/>
  </p:clrMapOvr>
  <p:extLst>
    <p:ext uri="{DCECCB84-F9BA-43D5-87BE-67443E8EF086}">
      <p15:sldGuideLst xmlns:p15="http://schemas.microsoft.com/office/powerpoint/2012/main">
        <p15:guide id="1" pos="3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5B8A6-AB75-CDC6-0121-BC7049FDE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3028459-DCCE-71D8-283B-3FAEEB04E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E6E6C1-6469-18BF-53E2-E3DFBB926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A12C2-D968-234F-BC1B-22CF4A40EACB}" type="datetimeFigureOut">
              <a:rPr lang="en-GB" smtClean="0"/>
              <a:t>10/04/2024</a:t>
            </a:fld>
            <a:endParaRPr lang="en-GB"/>
          </a:p>
        </p:txBody>
      </p:sp>
      <p:sp>
        <p:nvSpPr>
          <p:cNvPr id="5" name="Footer Placeholder 4">
            <a:extLst>
              <a:ext uri="{FF2B5EF4-FFF2-40B4-BE49-F238E27FC236}">
                <a16:creationId xmlns:a16="http://schemas.microsoft.com/office/drawing/2014/main" id="{E7CCD592-8B7C-D364-EAED-EF85E26A3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0F00CB-BCF7-3AC4-E28B-4BB1FA9691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A7719-D7EB-9C40-B9E0-664B0779107E}" type="slidenum">
              <a:rPr lang="en-GB" smtClean="0"/>
              <a:t>‹#›</a:t>
            </a:fld>
            <a:endParaRPr lang="en-GB"/>
          </a:p>
        </p:txBody>
      </p:sp>
      <p:sp>
        <p:nvSpPr>
          <p:cNvPr id="8" name="TextBox 7">
            <a:extLst>
              <a:ext uri="{FF2B5EF4-FFF2-40B4-BE49-F238E27FC236}">
                <a16:creationId xmlns:a16="http://schemas.microsoft.com/office/drawing/2014/main" id="{464B21F9-5D8D-39F8-2A52-6D4748F8BE93}"/>
              </a:ext>
            </a:extLst>
          </p:cNvPr>
          <p:cNvSpPr txBox="1"/>
          <p:nvPr>
            <p:extLst>
              <p:ext uri="{1162E1C5-73C7-4A58-AE30-91384D911F3F}">
                <p184:classification xmlns:p184="http://schemas.microsoft.com/office/powerpoint/2018/4/main" val="hdr"/>
              </p:ext>
            </p:extLst>
          </p:nvPr>
        </p:nvSpPr>
        <p:spPr>
          <a:xfrm>
            <a:off x="63500" y="63500"/>
            <a:ext cx="1293813" cy="182880"/>
          </a:xfrm>
          <a:prstGeom prst="rect">
            <a:avLst/>
          </a:prstGeom>
        </p:spPr>
        <p:txBody>
          <a:bodyPr horzOverflow="overflow" lIns="0" tIns="0" rIns="0" bIns="0">
            <a:spAutoFit/>
          </a:bodyPr>
          <a:lstStyle/>
          <a:p>
            <a:pPr algn="l"/>
            <a:r>
              <a:rPr lang="en-GB" sz="1200">
                <a:solidFill>
                  <a:srgbClr val="008000"/>
                </a:solidFill>
                <a:latin typeface="Calibri" panose="020F0502020204030204" pitchFamily="34" charset="0"/>
                <a:cs typeface="Calibri" panose="020F0502020204030204" pitchFamily="34" charset="0"/>
              </a:rPr>
              <a:t>Classification: Public</a:t>
            </a:r>
          </a:p>
        </p:txBody>
      </p:sp>
    </p:spTree>
    <p:extLst>
      <p:ext uri="{BB962C8B-B14F-4D97-AF65-F5344CB8AC3E}">
        <p14:creationId xmlns:p14="http://schemas.microsoft.com/office/powerpoint/2010/main" val="3861648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5011D8AB-3EEB-CB44-2EC6-CF4471C53FA8}"/>
              </a:ext>
            </a:extLst>
          </p:cNvPr>
          <p:cNvSpPr>
            <a:spLocks noGrp="1"/>
          </p:cNvSpPr>
          <p:nvPr>
            <p:ph type="sldNum" sz="quarter" idx="4"/>
          </p:nvPr>
        </p:nvSpPr>
        <p:spPr>
          <a:xfrm>
            <a:off x="9053270" y="6432505"/>
            <a:ext cx="2804160" cy="130645"/>
          </a:xfrm>
          <a:prstGeom prst="rect">
            <a:avLst/>
          </a:prstGeom>
        </p:spPr>
        <p:txBody>
          <a:bodyPr wrap="square" lIns="0" tIns="0" rIns="0" bIns="0">
            <a:spAutoFit/>
          </a:bodyPr>
          <a:lstStyle>
            <a:lvl1pPr algn="r">
              <a:defRPr sz="849">
                <a:solidFill>
                  <a:srgbClr val="FFFFFF"/>
                </a:solidFill>
                <a:latin typeface="Poppins" panose="00000500000000000000" pitchFamily="2" charset="0"/>
                <a:cs typeface="Poppins" panose="00000500000000000000" pitchFamily="2" charset="0"/>
              </a:defRPr>
            </a:lvl1pPr>
          </a:lstStyle>
          <a:p>
            <a:fld id="{B6F15528-21DE-4FAA-801E-634DDDAF4B2B}" type="slidenum">
              <a:rPr lang="en-GB" smtClean="0"/>
              <a:pPr/>
              <a:t>‹#›</a:t>
            </a:fld>
            <a:endParaRPr lang="en-GB"/>
          </a:p>
        </p:txBody>
      </p:sp>
      <p:sp>
        <p:nvSpPr>
          <p:cNvPr id="2" name="TextBox 1">
            <a:extLst>
              <a:ext uri="{FF2B5EF4-FFF2-40B4-BE49-F238E27FC236}">
                <a16:creationId xmlns:a16="http://schemas.microsoft.com/office/drawing/2014/main" id="{6EDE404C-88CC-D105-5888-E00944B73317}"/>
              </a:ext>
            </a:extLst>
          </p:cNvPr>
          <p:cNvSpPr txBox="1"/>
          <p:nvPr>
            <p:extLst>
              <p:ext uri="{1162E1C5-73C7-4A58-AE30-91384D911F3F}">
                <p184:classification xmlns:p184="http://schemas.microsoft.com/office/powerpoint/2018/4/main" val="hdr"/>
              </p:ext>
            </p:extLst>
          </p:nvPr>
        </p:nvSpPr>
        <p:spPr>
          <a:xfrm>
            <a:off x="1" y="0"/>
            <a:ext cx="1382713" cy="184666"/>
          </a:xfrm>
          <a:prstGeom prst="rect">
            <a:avLst/>
          </a:prstGeom>
        </p:spPr>
        <p:txBody>
          <a:bodyPr horzOverflow="overflow" lIns="0" tIns="0" rIns="0" bIns="0">
            <a:spAutoFit/>
          </a:bodyPr>
          <a:lstStyle/>
          <a:p>
            <a:pPr algn="l"/>
            <a:r>
              <a:rPr lang="en-GB" sz="1200">
                <a:solidFill>
                  <a:srgbClr val="0000FF"/>
                </a:solidFill>
                <a:latin typeface="Calibri" panose="020F0502020204030204" pitchFamily="34" charset="0"/>
                <a:cs typeface="Calibri" panose="020F0502020204030204" pitchFamily="34" charset="0"/>
              </a:rPr>
              <a:t>Classification: Limited</a:t>
            </a:r>
          </a:p>
        </p:txBody>
      </p:sp>
    </p:spTree>
    <p:extLst>
      <p:ext uri="{BB962C8B-B14F-4D97-AF65-F5344CB8AC3E}">
        <p14:creationId xmlns:p14="http://schemas.microsoft.com/office/powerpoint/2010/main" val="217845102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59" r:id="rId84"/>
    <p:sldLayoutId id="2147483760" r:id="rId85"/>
    <p:sldLayoutId id="2147483761" r:id="rId86"/>
    <p:sldLayoutId id="2147483762" r:id="rId87"/>
  </p:sldLayoutIdLst>
  <p:hf hdr="0" ftr="0" dt="0"/>
  <p:txStyles>
    <p:titleStyle>
      <a:lvl1pPr>
        <a:defRPr>
          <a:latin typeface="+mj-lt"/>
          <a:ea typeface="+mj-ea"/>
          <a:cs typeface="+mj-cs"/>
        </a:defRPr>
      </a:lvl1pPr>
    </p:titleStyle>
    <p:bodyStyle>
      <a:lvl1pPr marL="0">
        <a:defRPr>
          <a:latin typeface="+mn-lt"/>
          <a:ea typeface="+mn-ea"/>
          <a:cs typeface="+mn-cs"/>
        </a:defRPr>
      </a:lvl1pPr>
      <a:lvl2pPr marL="277274">
        <a:defRPr>
          <a:latin typeface="+mn-lt"/>
          <a:ea typeface="+mn-ea"/>
          <a:cs typeface="+mn-cs"/>
        </a:defRPr>
      </a:lvl2pPr>
      <a:lvl3pPr marL="554547">
        <a:defRPr>
          <a:latin typeface="+mn-lt"/>
          <a:ea typeface="+mn-ea"/>
          <a:cs typeface="+mn-cs"/>
        </a:defRPr>
      </a:lvl3pPr>
      <a:lvl4pPr marL="831821">
        <a:defRPr>
          <a:latin typeface="+mn-lt"/>
          <a:ea typeface="+mn-ea"/>
          <a:cs typeface="+mn-cs"/>
        </a:defRPr>
      </a:lvl4pPr>
      <a:lvl5pPr marL="1109095">
        <a:defRPr>
          <a:latin typeface="+mn-lt"/>
          <a:ea typeface="+mn-ea"/>
          <a:cs typeface="+mn-cs"/>
        </a:defRPr>
      </a:lvl5pPr>
      <a:lvl6pPr marL="1386369">
        <a:defRPr>
          <a:latin typeface="+mn-lt"/>
          <a:ea typeface="+mn-ea"/>
          <a:cs typeface="+mn-cs"/>
        </a:defRPr>
      </a:lvl6pPr>
      <a:lvl7pPr marL="1663643">
        <a:defRPr>
          <a:latin typeface="+mn-lt"/>
          <a:ea typeface="+mn-ea"/>
          <a:cs typeface="+mn-cs"/>
        </a:defRPr>
      </a:lvl7pPr>
      <a:lvl8pPr marL="1940917">
        <a:defRPr>
          <a:latin typeface="+mn-lt"/>
          <a:ea typeface="+mn-ea"/>
          <a:cs typeface="+mn-cs"/>
        </a:defRPr>
      </a:lvl8pPr>
      <a:lvl9pPr marL="2218191">
        <a:defRPr>
          <a:latin typeface="+mn-lt"/>
          <a:ea typeface="+mn-ea"/>
          <a:cs typeface="+mn-cs"/>
        </a:defRPr>
      </a:lvl9pPr>
    </p:bodyStyle>
    <p:otherStyle>
      <a:lvl1pPr marL="0">
        <a:defRPr>
          <a:latin typeface="+mn-lt"/>
          <a:ea typeface="+mn-ea"/>
          <a:cs typeface="+mn-cs"/>
        </a:defRPr>
      </a:lvl1pPr>
      <a:lvl2pPr marL="277274">
        <a:defRPr>
          <a:latin typeface="+mn-lt"/>
          <a:ea typeface="+mn-ea"/>
          <a:cs typeface="+mn-cs"/>
        </a:defRPr>
      </a:lvl2pPr>
      <a:lvl3pPr marL="554547">
        <a:defRPr>
          <a:latin typeface="+mn-lt"/>
          <a:ea typeface="+mn-ea"/>
          <a:cs typeface="+mn-cs"/>
        </a:defRPr>
      </a:lvl3pPr>
      <a:lvl4pPr marL="831821">
        <a:defRPr>
          <a:latin typeface="+mn-lt"/>
          <a:ea typeface="+mn-ea"/>
          <a:cs typeface="+mn-cs"/>
        </a:defRPr>
      </a:lvl4pPr>
      <a:lvl5pPr marL="1109095">
        <a:defRPr>
          <a:latin typeface="+mn-lt"/>
          <a:ea typeface="+mn-ea"/>
          <a:cs typeface="+mn-cs"/>
        </a:defRPr>
      </a:lvl5pPr>
      <a:lvl6pPr marL="1386369">
        <a:defRPr>
          <a:latin typeface="+mn-lt"/>
          <a:ea typeface="+mn-ea"/>
          <a:cs typeface="+mn-cs"/>
        </a:defRPr>
      </a:lvl6pPr>
      <a:lvl7pPr marL="1663643">
        <a:defRPr>
          <a:latin typeface="+mn-lt"/>
          <a:ea typeface="+mn-ea"/>
          <a:cs typeface="+mn-cs"/>
        </a:defRPr>
      </a:lvl7pPr>
      <a:lvl8pPr marL="1940917">
        <a:defRPr>
          <a:latin typeface="+mn-lt"/>
          <a:ea typeface="+mn-ea"/>
          <a:cs typeface="+mn-cs"/>
        </a:defRPr>
      </a:lvl8pPr>
      <a:lvl9pPr marL="2218191">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15D_E35CF3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2.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F5B2B5-88C4-535D-E417-7EF44D2052A4}"/>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4C2232B0-7E08-5CA9-32C7-F60C40C305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4188" y="553914"/>
            <a:ext cx="4348952" cy="5757676"/>
          </a:xfrm>
          <a:prstGeom prst="rect">
            <a:avLst/>
          </a:prstGeom>
        </p:spPr>
      </p:pic>
      <p:pic>
        <p:nvPicPr>
          <p:cNvPr id="15" name="Picture 14">
            <a:extLst>
              <a:ext uri="{FF2B5EF4-FFF2-40B4-BE49-F238E27FC236}">
                <a16:creationId xmlns:a16="http://schemas.microsoft.com/office/drawing/2014/main" id="{ED8D8416-AE7B-B6AE-DBF2-A7C44637025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610377" y="5024356"/>
            <a:ext cx="2132682" cy="1833644"/>
          </a:xfrm>
          <a:prstGeom prst="rect">
            <a:avLst/>
          </a:prstGeom>
          <a:ln w="25400">
            <a:solidFill>
              <a:srgbClr val="282828"/>
            </a:solidFill>
          </a:ln>
        </p:spPr>
      </p:pic>
      <p:pic>
        <p:nvPicPr>
          <p:cNvPr id="20" name="Picture 19">
            <a:extLst>
              <a:ext uri="{FF2B5EF4-FFF2-40B4-BE49-F238E27FC236}">
                <a16:creationId xmlns:a16="http://schemas.microsoft.com/office/drawing/2014/main" id="{F60ABC88-E195-BFB6-7DC8-423A4C36083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72970" y="211945"/>
            <a:ext cx="2177632" cy="1451755"/>
          </a:xfrm>
          <a:prstGeom prst="rect">
            <a:avLst/>
          </a:prstGeom>
          <a:ln w="25400">
            <a:solidFill>
              <a:srgbClr val="282828"/>
            </a:solidFill>
          </a:ln>
        </p:spPr>
      </p:pic>
      <p:sp>
        <p:nvSpPr>
          <p:cNvPr id="7" name="TextBox 6">
            <a:extLst>
              <a:ext uri="{FF2B5EF4-FFF2-40B4-BE49-F238E27FC236}">
                <a16:creationId xmlns:a16="http://schemas.microsoft.com/office/drawing/2014/main" id="{394A24EB-D7FB-46FC-5398-986443E277D1}"/>
              </a:ext>
            </a:extLst>
          </p:cNvPr>
          <p:cNvSpPr txBox="1"/>
          <p:nvPr/>
        </p:nvSpPr>
        <p:spPr>
          <a:xfrm>
            <a:off x="909150" y="1663700"/>
            <a:ext cx="4937733" cy="1400383"/>
          </a:xfrm>
          <a:prstGeom prst="rect">
            <a:avLst/>
          </a:prstGeom>
          <a:noFill/>
        </p:spPr>
        <p:txBody>
          <a:bodyPr wrap="square" rtlCol="0">
            <a:spAutoFit/>
          </a:bodyPr>
          <a:lstStyle/>
          <a:p>
            <a:r>
              <a:rPr lang="en-GB" sz="2500" b="1" dirty="0">
                <a:solidFill>
                  <a:schemeClr val="bg1"/>
                </a:solidFill>
                <a:latin typeface="Poppins" pitchFamily="2" charset="77"/>
                <a:cs typeface="Poppins" pitchFamily="2" charset="77"/>
              </a:rPr>
              <a:t>Careers Talk with</a:t>
            </a:r>
          </a:p>
          <a:p>
            <a:r>
              <a:rPr lang="en-GB" sz="2500" b="1" dirty="0">
                <a:solidFill>
                  <a:schemeClr val="bg1"/>
                </a:solidFill>
                <a:latin typeface="Poppins" pitchFamily="2" charset="77"/>
                <a:cs typeface="Poppins" pitchFamily="2" charset="77"/>
              </a:rPr>
              <a:t>Lloyds Banking Group</a:t>
            </a:r>
          </a:p>
          <a:p>
            <a:endParaRPr lang="en-GB" sz="3500" b="1" dirty="0">
              <a:solidFill>
                <a:schemeClr val="bg1"/>
              </a:solidFill>
              <a:latin typeface="Poppins" pitchFamily="2" charset="77"/>
              <a:cs typeface="Poppins" pitchFamily="2" charset="77"/>
            </a:endParaRPr>
          </a:p>
        </p:txBody>
      </p:sp>
      <p:pic>
        <p:nvPicPr>
          <p:cNvPr id="8" name="Picture 7" descr="Logo&#10;&#10;Description automatically generated">
            <a:extLst>
              <a:ext uri="{FF2B5EF4-FFF2-40B4-BE49-F238E27FC236}">
                <a16:creationId xmlns:a16="http://schemas.microsoft.com/office/drawing/2014/main" id="{39C9FD46-73BB-90D8-043C-2123CF138CB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791" y="5163472"/>
            <a:ext cx="1060391" cy="1060391"/>
          </a:xfrm>
          <a:prstGeom prst="rect">
            <a:avLst/>
          </a:prstGeom>
        </p:spPr>
      </p:pic>
      <p:pic>
        <p:nvPicPr>
          <p:cNvPr id="14" name="Graphic 13">
            <a:extLst>
              <a:ext uri="{FF2B5EF4-FFF2-40B4-BE49-F238E27FC236}">
                <a16:creationId xmlns:a16="http://schemas.microsoft.com/office/drawing/2014/main" id="{2F520867-E607-36D8-554A-12EF99A84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649" y="545123"/>
            <a:ext cx="1422439" cy="720000"/>
          </a:xfrm>
          <a:prstGeom prst="rect">
            <a:avLst/>
          </a:prstGeom>
        </p:spPr>
      </p:pic>
      <p:sp>
        <p:nvSpPr>
          <p:cNvPr id="36" name="TextBox 35">
            <a:extLst>
              <a:ext uri="{FF2B5EF4-FFF2-40B4-BE49-F238E27FC236}">
                <a16:creationId xmlns:a16="http://schemas.microsoft.com/office/drawing/2014/main" id="{6368C2BF-FA26-4434-EC0C-17FE24614DD7}"/>
              </a:ext>
            </a:extLst>
          </p:cNvPr>
          <p:cNvSpPr txBox="1"/>
          <p:nvPr/>
        </p:nvSpPr>
        <p:spPr>
          <a:xfrm>
            <a:off x="1211327" y="5562049"/>
            <a:ext cx="1297719" cy="246221"/>
          </a:xfrm>
          <a:prstGeom prst="rect">
            <a:avLst/>
          </a:prstGeom>
          <a:noFill/>
        </p:spPr>
        <p:txBody>
          <a:bodyPr wrap="square" rtlCol="0">
            <a:spAutoFit/>
          </a:bodyPr>
          <a:lstStyle/>
          <a:p>
            <a:r>
              <a:rPr lang="en-GB" sz="1000" dirty="0">
                <a:solidFill>
                  <a:schemeClr val="bg1"/>
                </a:solidFill>
                <a:latin typeface="Poppins" pitchFamily="2" charset="77"/>
                <a:cs typeface="Poppins" pitchFamily="2" charset="77"/>
              </a:rPr>
              <a:t>January 2024</a:t>
            </a:r>
          </a:p>
        </p:txBody>
      </p:sp>
      <p:sp>
        <p:nvSpPr>
          <p:cNvPr id="40" name="TextBox 39">
            <a:extLst>
              <a:ext uri="{FF2B5EF4-FFF2-40B4-BE49-F238E27FC236}">
                <a16:creationId xmlns:a16="http://schemas.microsoft.com/office/drawing/2014/main" id="{CBF1A39A-3E20-B2D7-3A4E-102ACF7A752F}"/>
              </a:ext>
            </a:extLst>
          </p:cNvPr>
          <p:cNvSpPr txBox="1"/>
          <p:nvPr/>
        </p:nvSpPr>
        <p:spPr>
          <a:xfrm>
            <a:off x="936259" y="2904440"/>
            <a:ext cx="5619023" cy="2246769"/>
          </a:xfrm>
          <a:prstGeom prst="rect">
            <a:avLst/>
          </a:prstGeom>
          <a:noFill/>
        </p:spPr>
        <p:txBody>
          <a:bodyPr wrap="square" rtlCol="0">
            <a:spAutoFit/>
          </a:bodyPr>
          <a:lstStyle/>
          <a:p>
            <a:r>
              <a:rPr kumimoji="0" lang="en-GB" sz="7000" b="1" i="0" u="none" strike="noStrike" kern="0" cap="none" spc="-140" normalizeH="0" baseline="0" noProof="0" dirty="0">
                <a:ln>
                  <a:noFill/>
                </a:ln>
                <a:gradFill flip="none" rotWithShape="1">
                  <a:gsLst>
                    <a:gs pos="0">
                      <a:srgbClr val="009C43"/>
                    </a:gs>
                    <a:gs pos="100000">
                      <a:srgbClr val="BCCF00"/>
                    </a:gs>
                  </a:gsLst>
                  <a:lin ang="0" scaled="1"/>
                  <a:tileRect/>
                </a:gradFill>
                <a:effectLst/>
                <a:uLnTx/>
                <a:uFillTx/>
                <a:latin typeface="Poppins"/>
                <a:ea typeface="+mj-ea"/>
                <a:cs typeface="Poppins"/>
              </a:rPr>
              <a:t>Imagine</a:t>
            </a:r>
            <a:br>
              <a:rPr kumimoji="0" lang="en-GB" sz="7000" b="1" i="0" u="none" strike="noStrike" kern="0" cap="none" spc="-140" normalizeH="0" baseline="0" noProof="0" dirty="0">
                <a:ln>
                  <a:noFill/>
                </a:ln>
                <a:solidFill>
                  <a:schemeClr val="bg1"/>
                </a:solidFill>
                <a:effectLst/>
                <a:uLnTx/>
                <a:uFillTx/>
                <a:latin typeface="Poppins"/>
                <a:ea typeface="+mj-ea"/>
                <a:cs typeface="Poppins"/>
              </a:rPr>
            </a:br>
            <a:r>
              <a:rPr kumimoji="0" lang="en-GB" sz="7000" b="1" i="0" u="none" strike="noStrike" kern="0" cap="none" spc="-140" normalizeH="0" baseline="0" noProof="0" dirty="0">
                <a:ln>
                  <a:noFill/>
                </a:ln>
                <a:solidFill>
                  <a:schemeClr val="bg1"/>
                </a:solidFill>
                <a:effectLst/>
                <a:uLnTx/>
                <a:uFillTx/>
                <a:latin typeface="Poppins"/>
                <a:ea typeface="+mj-ea"/>
                <a:cs typeface="Poppins"/>
              </a:rPr>
              <a:t>what’s next</a:t>
            </a:r>
          </a:p>
        </p:txBody>
      </p:sp>
    </p:spTree>
    <p:extLst>
      <p:ext uri="{BB962C8B-B14F-4D97-AF65-F5344CB8AC3E}">
        <p14:creationId xmlns:p14="http://schemas.microsoft.com/office/powerpoint/2010/main" val="306423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0"/>
            <a:ext cx="6166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2554545"/>
          </a:xfrm>
          <a:prstGeom prst="rect">
            <a:avLst/>
          </a:prstGeom>
          <a:noFill/>
        </p:spPr>
        <p:txBody>
          <a:bodyPr wrap="square">
            <a:spAutoFit/>
          </a:bodyPr>
          <a:lstStyle/>
          <a:p>
            <a:r>
              <a:rPr lang="en-GB" sz="4000" b="1" dirty="0">
                <a:solidFill>
                  <a:srgbClr val="282828"/>
                </a:solidFill>
                <a:latin typeface="Poppins" pitchFamily="2" charset="77"/>
                <a:cs typeface="Poppins" pitchFamily="2" charset="77"/>
              </a:rPr>
              <a:t>Get into…</a:t>
            </a:r>
          </a:p>
          <a:p>
            <a:r>
              <a:rPr kumimoji="0" lang="en-GB" sz="4000" b="1" i="0" u="none" strike="noStrike" kern="0" cap="none" spc="-10" normalizeH="0" baseline="0" noProof="0" dirty="0">
                <a:ln>
                  <a:noFill/>
                </a:ln>
                <a:gradFill>
                  <a:gsLst>
                    <a:gs pos="0">
                      <a:srgbClr val="00838A"/>
                    </a:gs>
                    <a:gs pos="100000">
                      <a:srgbClr val="75B94E"/>
                    </a:gs>
                  </a:gsLst>
                  <a:lin ang="0" scaled="1"/>
                </a:gradFill>
                <a:effectLst/>
                <a:uLnTx/>
                <a:uFillTx/>
                <a:latin typeface="Poppins"/>
                <a:ea typeface="+mn-ea"/>
                <a:cs typeface="Poppins"/>
              </a:rPr>
              <a:t>Insurance,</a:t>
            </a:r>
            <a:br>
              <a:rPr kumimoji="0" lang="en-GB" sz="4000" b="1" i="0" u="none" strike="noStrike" kern="0" cap="none" spc="-10" normalizeH="0" baseline="0" noProof="0" dirty="0">
                <a:ln>
                  <a:noFill/>
                </a:ln>
                <a:gradFill>
                  <a:gsLst>
                    <a:gs pos="0">
                      <a:srgbClr val="00838A"/>
                    </a:gs>
                    <a:gs pos="100000">
                      <a:srgbClr val="75B94E"/>
                    </a:gs>
                  </a:gsLst>
                  <a:lin ang="0" scaled="1"/>
                </a:gradFill>
                <a:effectLst/>
                <a:uLnTx/>
                <a:uFillTx/>
                <a:latin typeface="Poppins"/>
                <a:ea typeface="+mn-ea"/>
                <a:cs typeface="Poppins"/>
              </a:rPr>
            </a:br>
            <a:r>
              <a:rPr kumimoji="0" lang="en-GB" sz="4000" b="1" i="0" u="none" strike="noStrike" kern="0" cap="none" spc="-10" normalizeH="0" baseline="0" noProof="0" dirty="0">
                <a:ln>
                  <a:noFill/>
                </a:ln>
                <a:gradFill>
                  <a:gsLst>
                    <a:gs pos="0">
                      <a:srgbClr val="00838A"/>
                    </a:gs>
                    <a:gs pos="100000">
                      <a:srgbClr val="75B94E"/>
                    </a:gs>
                  </a:gsLst>
                  <a:lin ang="0" scaled="1"/>
                </a:gradFill>
                <a:effectLst/>
                <a:uLnTx/>
                <a:uFillTx/>
                <a:latin typeface="Poppins"/>
                <a:ea typeface="+mn-ea"/>
                <a:cs typeface="Poppins"/>
              </a:rPr>
              <a:t>Pensions and Investments</a:t>
            </a:r>
          </a:p>
        </p:txBody>
      </p:sp>
      <p:pic>
        <p:nvPicPr>
          <p:cNvPr id="2" name="Graphic 1">
            <a:extLst>
              <a:ext uri="{FF2B5EF4-FFF2-40B4-BE49-F238E27FC236}">
                <a16:creationId xmlns:a16="http://schemas.microsoft.com/office/drawing/2014/main" id="{1CCBA015-4825-04AE-E116-83928A5B7A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712" y="6214315"/>
            <a:ext cx="764288" cy="386862"/>
          </a:xfrm>
          <a:prstGeom prst="rect">
            <a:avLst/>
          </a:prstGeom>
        </p:spPr>
      </p:pic>
      <p:grpSp>
        <p:nvGrpSpPr>
          <p:cNvPr id="5" name="Group 4">
            <a:extLst>
              <a:ext uri="{FF2B5EF4-FFF2-40B4-BE49-F238E27FC236}">
                <a16:creationId xmlns:a16="http://schemas.microsoft.com/office/drawing/2014/main" id="{EE0D84FC-7171-6C48-95CD-8BD4A6CA1F54}"/>
              </a:ext>
            </a:extLst>
          </p:cNvPr>
          <p:cNvGrpSpPr/>
          <p:nvPr/>
        </p:nvGrpSpPr>
        <p:grpSpPr>
          <a:xfrm>
            <a:off x="5762548" y="3103032"/>
            <a:ext cx="669258" cy="651937"/>
            <a:chOff x="1581751" y="2387066"/>
            <a:chExt cx="1363576" cy="1328286"/>
          </a:xfrm>
        </p:grpSpPr>
        <p:sp>
          <p:nvSpPr>
            <p:cNvPr id="7" name="Triangle 6">
              <a:extLst>
                <a:ext uri="{FF2B5EF4-FFF2-40B4-BE49-F238E27FC236}">
                  <a16:creationId xmlns:a16="http://schemas.microsoft.com/office/drawing/2014/main" id="{4FEA3451-930F-C0A8-3F1D-9B18FF70AA86}"/>
                </a:ext>
              </a:extLst>
            </p:cNvPr>
            <p:cNvSpPr/>
            <p:nvPr/>
          </p:nvSpPr>
          <p:spPr>
            <a:xfrm rot="5400000">
              <a:off x="1755003" y="2525027"/>
              <a:ext cx="1328286" cy="1052363"/>
            </a:xfrm>
            <a:prstGeom prst="triangle">
              <a:avLst/>
            </a:prstGeom>
            <a:gradFill flip="none" rotWithShape="1">
              <a:gsLst>
                <a:gs pos="0">
                  <a:srgbClr val="00838A"/>
                </a:gs>
                <a:gs pos="100000">
                  <a:srgbClr val="BCCF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6FBC5073-05FE-3285-A4E2-0C7EDCABE8A4}"/>
                </a:ext>
              </a:extLst>
            </p:cNvPr>
            <p:cNvSpPr/>
            <p:nvPr/>
          </p:nvSpPr>
          <p:spPr>
            <a:xfrm rot="5400000">
              <a:off x="1497233" y="2744528"/>
              <a:ext cx="789269" cy="620234"/>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4A10C9EC-EB1E-AB91-3A5D-C3A40C45CF61}"/>
              </a:ext>
            </a:extLst>
          </p:cNvPr>
          <p:cNvPicPr>
            <a:picLocks noChangeAspect="1"/>
          </p:cNvPicPr>
          <p:nvPr/>
        </p:nvPicPr>
        <p:blipFill>
          <a:blip r:embed="rId6"/>
          <a:stretch>
            <a:fillRect/>
          </a:stretch>
        </p:blipFill>
        <p:spPr>
          <a:xfrm>
            <a:off x="8755200" y="462990"/>
            <a:ext cx="850000" cy="900000"/>
          </a:xfrm>
          <a:prstGeom prst="rect">
            <a:avLst/>
          </a:prstGeom>
        </p:spPr>
      </p:pic>
      <p:sp>
        <p:nvSpPr>
          <p:cNvPr id="6" name="TextBox 5">
            <a:extLst>
              <a:ext uri="{FF2B5EF4-FFF2-40B4-BE49-F238E27FC236}">
                <a16:creationId xmlns:a16="http://schemas.microsoft.com/office/drawing/2014/main" id="{47949983-A63D-0C8F-2619-E3A5194C6B18}"/>
              </a:ext>
            </a:extLst>
          </p:cNvPr>
          <p:cNvSpPr txBox="1"/>
          <p:nvPr/>
        </p:nvSpPr>
        <p:spPr>
          <a:xfrm>
            <a:off x="1066188" y="3433897"/>
            <a:ext cx="3787166" cy="2369880"/>
          </a:xfrm>
          <a:prstGeom prst="rect">
            <a:avLst/>
          </a:prstGeom>
          <a:noFill/>
        </p:spPr>
        <p:txBody>
          <a:bodyPr wrap="square">
            <a:spAutoFit/>
          </a:bodyPr>
          <a:lstStyle/>
          <a:p>
            <a:pPr>
              <a:spcAft>
                <a:spcPts val="600"/>
              </a:spcAft>
            </a:pPr>
            <a:r>
              <a:rPr lang="en-GB" sz="1800" b="1" kern="100">
                <a:solidFill>
                  <a:srgbClr val="282828"/>
                </a:solidFill>
                <a:latin typeface="Poppins" pitchFamily="2" charset="77"/>
                <a:cs typeface="Poppins" pitchFamily="2" charset="77"/>
              </a:rPr>
              <a:t>Be someone who improves people’s financial resilience.</a:t>
            </a:r>
          </a:p>
          <a:p>
            <a:pPr>
              <a:spcAft>
                <a:spcPts val="600"/>
              </a:spcAft>
            </a:pPr>
            <a:endParaRPr lang="en-GB" b="1" kern="100">
              <a:solidFill>
                <a:srgbClr val="282828"/>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i="0" u="none" strike="noStrike" kern="0" cap="none" spc="-10" normalizeH="0" baseline="0" noProof="0">
                <a:ln>
                  <a:noFill/>
                </a:ln>
                <a:solidFill>
                  <a:srgbClr val="282828"/>
                </a:solidFill>
                <a:effectLst/>
                <a:uLnTx/>
                <a:uFillTx/>
                <a:latin typeface="Poppins" pitchFamily="2" charset="77"/>
                <a:cs typeface="Poppins" pitchFamily="2" charset="77"/>
              </a:rPr>
              <a:t>In an uncertain world, our customers need us more than ever. To help protect them against the unexpected and prepare for the future. In this </a:t>
            </a:r>
            <a:r>
              <a:rPr kumimoji="0" lang="en-GB" sz="1400" i="0" u="none" strike="noStrike" kern="0" cap="none" spc="-10" normalizeH="0" baseline="0" noProof="0" err="1">
                <a:ln>
                  <a:noFill/>
                </a:ln>
                <a:solidFill>
                  <a:srgbClr val="282828"/>
                </a:solidFill>
                <a:effectLst/>
                <a:uLnTx/>
                <a:uFillTx/>
                <a:latin typeface="Poppins" pitchFamily="2" charset="77"/>
                <a:cs typeface="Poppins" pitchFamily="2" charset="77"/>
              </a:rPr>
              <a:t>growin</a:t>
            </a:r>
            <a:r>
              <a:rPr lang="en-GB" sz="1400" kern="0" spc="-10">
                <a:solidFill>
                  <a:srgbClr val="282828"/>
                </a:solidFill>
                <a:latin typeface="Poppins" pitchFamily="2" charset="77"/>
                <a:cs typeface="Poppins" pitchFamily="2" charset="77"/>
              </a:rPr>
              <a:t>g part of our business, we’re supporting them in even more, ever better ways.</a:t>
            </a:r>
            <a:endParaRPr kumimoji="0" lang="en-GB" sz="1400" i="0" u="none" strike="noStrike" kern="0" cap="none" spc="-10" normalizeH="0" baseline="0" noProof="0">
              <a:ln>
                <a:noFill/>
              </a:ln>
              <a:solidFill>
                <a:srgbClr val="282828"/>
              </a:solidFill>
              <a:effectLst/>
              <a:uLnTx/>
              <a:uFillTx/>
              <a:latin typeface="Poppins" pitchFamily="2" charset="77"/>
              <a:cs typeface="Poppins" pitchFamily="2" charset="77"/>
            </a:endParaRPr>
          </a:p>
        </p:txBody>
      </p:sp>
      <p:sp>
        <p:nvSpPr>
          <p:cNvPr id="12" name="TextBox 11">
            <a:extLst>
              <a:ext uri="{FF2B5EF4-FFF2-40B4-BE49-F238E27FC236}">
                <a16:creationId xmlns:a16="http://schemas.microsoft.com/office/drawing/2014/main" id="{AB84D3D5-A940-5FB8-8E12-995C9F96883A}"/>
              </a:ext>
            </a:extLst>
          </p:cNvPr>
          <p:cNvSpPr txBox="1"/>
          <p:nvPr/>
        </p:nvSpPr>
        <p:spPr>
          <a:xfrm>
            <a:off x="7106400" y="1440000"/>
            <a:ext cx="4500000" cy="4139595"/>
          </a:xfrm>
          <a:prstGeom prst="rect">
            <a:avLst/>
          </a:prstGeom>
          <a:noFill/>
        </p:spPr>
        <p:txBody>
          <a:bodyPr wrap="square">
            <a:spAutoFit/>
          </a:bodyPr>
          <a:lstStyle/>
          <a:p>
            <a:pPr>
              <a:spcAft>
                <a:spcPts val="600"/>
              </a:spcAft>
            </a:pPr>
            <a:br>
              <a:rPr lang="en-GB" sz="1200" kern="0" dirty="0">
                <a:solidFill>
                  <a:schemeClr val="bg1"/>
                </a:solidFill>
                <a:effectLst/>
                <a:latin typeface="Poppins" pitchFamily="2" charset="77"/>
                <a:ea typeface="Calibri" panose="020F0502020204030204" pitchFamily="34" charset="0"/>
                <a:cs typeface="Poppins" pitchFamily="2" charset="77"/>
              </a:rPr>
            </a:br>
            <a:r>
              <a:rPr lang="en-GB" sz="1200" kern="100" dirty="0">
                <a:solidFill>
                  <a:schemeClr val="bg1"/>
                </a:solidFill>
                <a:effectLst/>
                <a:latin typeface="Poppins" pitchFamily="2" charset="77"/>
                <a:cs typeface="Poppins" pitchFamily="2" charset="77"/>
              </a:rPr>
              <a:t>In this area, we’re focused on: </a:t>
            </a:r>
            <a:br>
              <a:rPr lang="en-GB" sz="1200" kern="100" dirty="0">
                <a:solidFill>
                  <a:schemeClr val="bg1"/>
                </a:solidFill>
                <a:effectLst/>
                <a:latin typeface="Poppins" pitchFamily="2" charset="77"/>
                <a:cs typeface="Poppins" pitchFamily="2" charset="77"/>
              </a:rPr>
            </a:br>
            <a:endParaRPr lang="en-GB" sz="1200" kern="100" dirty="0">
              <a:solidFill>
                <a:schemeClr val="bg1"/>
              </a:solidFill>
              <a:latin typeface="Poppins" pitchFamily="2" charset="77"/>
              <a:cs typeface="Poppins" pitchFamily="2" charset="77"/>
            </a:endParaRPr>
          </a:p>
          <a:p>
            <a:pPr marL="342900" lvl="0" indent="-342900">
              <a:spcAft>
                <a:spcPts val="600"/>
              </a:spcAft>
              <a:buFont typeface="Symbol" pitchFamily="2" charset="2"/>
              <a:buChar char=""/>
            </a:pPr>
            <a:r>
              <a:rPr lang="en-GB" sz="1200" kern="100" dirty="0">
                <a:solidFill>
                  <a:schemeClr val="bg1"/>
                </a:solidFill>
                <a:latin typeface="Poppins" pitchFamily="2" charset="77"/>
                <a:cs typeface="Poppins" pitchFamily="2" charset="77"/>
              </a:rPr>
              <a:t>Offering a range of home, vehicle and life insurance products, workplace and personal pensions, plus support and services to help customers invest</a:t>
            </a:r>
          </a:p>
          <a:p>
            <a:pPr marL="342900" lvl="0" indent="-342900">
              <a:spcAft>
                <a:spcPts val="600"/>
              </a:spcAft>
              <a:buFont typeface="Symbol" pitchFamily="2" charset="2"/>
              <a:buChar char=""/>
            </a:pPr>
            <a:r>
              <a:rPr lang="en-GB" sz="1200" kern="100" dirty="0">
                <a:solidFill>
                  <a:schemeClr val="bg1"/>
                </a:solidFill>
                <a:latin typeface="Poppins" pitchFamily="2" charset="77"/>
                <a:cs typeface="Poppins" pitchFamily="2" charset="77"/>
              </a:rPr>
              <a:t>Delivering a seamless service to customers across all channels</a:t>
            </a:r>
          </a:p>
          <a:p>
            <a:pPr marL="342900" lvl="0" indent="-342900">
              <a:spcAft>
                <a:spcPts val="600"/>
              </a:spcAft>
              <a:buFont typeface="Symbol" pitchFamily="2" charset="2"/>
              <a:buChar char=""/>
            </a:pPr>
            <a:r>
              <a:rPr lang="en-GB" sz="1200" kern="100" dirty="0">
                <a:solidFill>
                  <a:schemeClr val="bg1"/>
                </a:solidFill>
                <a:latin typeface="Poppins" pitchFamily="2" charset="77"/>
                <a:cs typeface="Poppins" pitchFamily="2" charset="77"/>
              </a:rPr>
              <a:t>Using data and insights to pre-empt customer needs and develop new insurance, pension and investment propositions</a:t>
            </a:r>
          </a:p>
          <a:p>
            <a:pPr marL="342900" lvl="0" indent="-342900">
              <a:spcAft>
                <a:spcPts val="600"/>
              </a:spcAft>
              <a:buFont typeface="Symbol" pitchFamily="2" charset="2"/>
              <a:buChar char=""/>
            </a:pPr>
            <a:r>
              <a:rPr lang="en-GB" sz="1200" kern="100" dirty="0">
                <a:solidFill>
                  <a:schemeClr val="bg1"/>
                </a:solidFill>
                <a:latin typeface="Poppins" pitchFamily="2" charset="77"/>
                <a:cs typeface="Poppins" pitchFamily="2" charset="77"/>
              </a:rPr>
              <a:t>Deepening relationships with our customers and intermediary partners to sustainably grow this part of our business further</a:t>
            </a:r>
          </a:p>
          <a:p>
            <a:pPr marL="342900" lvl="0" indent="-342900">
              <a:spcAft>
                <a:spcPts val="600"/>
              </a:spcAft>
              <a:buFont typeface="Symbol" pitchFamily="2" charset="2"/>
              <a:buChar char=""/>
            </a:pPr>
            <a:r>
              <a:rPr lang="en-GB" sz="1200" kern="100" dirty="0">
                <a:solidFill>
                  <a:schemeClr val="bg1"/>
                </a:solidFill>
                <a:latin typeface="Poppins" pitchFamily="2" charset="77"/>
                <a:cs typeface="Poppins" pitchFamily="2" charset="77"/>
              </a:rPr>
              <a:t>Investing in the future with large-scale technology programmes to improve services for customers</a:t>
            </a:r>
          </a:p>
          <a:p>
            <a:pPr>
              <a:spcAft>
                <a:spcPts val="600"/>
              </a:spcAft>
            </a:pPr>
            <a:endParaRPr lang="en-GB" sz="1200" kern="100" dirty="0">
              <a:solidFill>
                <a:schemeClr val="bg1"/>
              </a:solidFill>
              <a:effectLst/>
              <a:latin typeface="Poppins" pitchFamily="2" charset="77"/>
              <a:cs typeface="Poppins" pitchFamily="2" charset="77"/>
            </a:endParaRPr>
          </a:p>
          <a:p>
            <a:pPr>
              <a:spcAft>
                <a:spcPts val="600"/>
              </a:spcAft>
            </a:pPr>
            <a:r>
              <a:rPr lang="en-GB" sz="1200" kern="100" dirty="0">
                <a:solidFill>
                  <a:schemeClr val="bg1"/>
                </a:solidFill>
                <a:effectLst/>
                <a:latin typeface="Poppins" pitchFamily="2" charset="77"/>
                <a:cs typeface="Poppins" pitchFamily="2" charset="77"/>
              </a:rPr>
              <a:t>Want to know more? Explore opportunities in </a:t>
            </a:r>
            <a:r>
              <a:rPr lang="en-GB" sz="1200" dirty="0">
                <a:solidFill>
                  <a:schemeClr val="bg1"/>
                </a:solidFill>
                <a:latin typeface="Poppins" pitchFamily="2" charset="77"/>
                <a:cs typeface="Poppins" pitchFamily="2" charset="77"/>
              </a:rPr>
              <a:t>Sustainable Financial Wellbeing.</a:t>
            </a:r>
          </a:p>
        </p:txBody>
      </p:sp>
    </p:spTree>
    <p:extLst>
      <p:ext uri="{BB962C8B-B14F-4D97-AF65-F5344CB8AC3E}">
        <p14:creationId xmlns:p14="http://schemas.microsoft.com/office/powerpoint/2010/main" val="23840748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72B05F-7770-F1AC-5C84-DD4BC0E31062}"/>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smiling in a room with a table and chairs&#10;&#10;Description automatically generated">
            <a:extLst>
              <a:ext uri="{FF2B5EF4-FFF2-40B4-BE49-F238E27FC236}">
                <a16:creationId xmlns:a16="http://schemas.microsoft.com/office/drawing/2014/main" id="{46EA1E94-AE1B-C6D2-8620-3227B6074E9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
          <a:stretch/>
        </p:blipFill>
        <p:spPr>
          <a:xfrm>
            <a:off x="5715000" y="167052"/>
            <a:ext cx="6175100" cy="6409593"/>
          </a:xfrm>
          <a:prstGeom prst="rect">
            <a:avLst/>
          </a:prstGeom>
        </p:spPr>
      </p:pic>
      <p:sp>
        <p:nvSpPr>
          <p:cNvPr id="6" name="TextBox 5">
            <a:extLst>
              <a:ext uri="{FF2B5EF4-FFF2-40B4-BE49-F238E27FC236}">
                <a16:creationId xmlns:a16="http://schemas.microsoft.com/office/drawing/2014/main" id="{8A5D744A-C17D-E9F7-CAC0-62EE1FF58F55}"/>
              </a:ext>
            </a:extLst>
          </p:cNvPr>
          <p:cNvSpPr txBox="1"/>
          <p:nvPr/>
        </p:nvSpPr>
        <p:spPr>
          <a:xfrm>
            <a:off x="775601" y="2268614"/>
            <a:ext cx="4312077" cy="3323987"/>
          </a:xfrm>
          <a:prstGeom prst="rect">
            <a:avLst/>
          </a:prstGeom>
          <a:noFill/>
        </p:spPr>
        <p:txBody>
          <a:bodyPr wrap="square">
            <a:spAutoFit/>
          </a:bodyPr>
          <a:lstStyle/>
          <a:p>
            <a:r>
              <a:rPr lang="en-GB" sz="7000" b="1" dirty="0">
                <a:solidFill>
                  <a:schemeClr val="bg1"/>
                </a:solidFill>
                <a:latin typeface="Poppins" pitchFamily="2" charset="77"/>
                <a:cs typeface="Poppins" pitchFamily="2" charset="77"/>
              </a:rPr>
              <a:t>Imagine What’s Next</a:t>
            </a:r>
          </a:p>
        </p:txBody>
      </p:sp>
      <p:grpSp>
        <p:nvGrpSpPr>
          <p:cNvPr id="12" name="Group 11">
            <a:extLst>
              <a:ext uri="{FF2B5EF4-FFF2-40B4-BE49-F238E27FC236}">
                <a16:creationId xmlns:a16="http://schemas.microsoft.com/office/drawing/2014/main" id="{0C34F1B8-47EC-18FE-CC8A-F1EA8D40AB44}"/>
              </a:ext>
            </a:extLst>
          </p:cNvPr>
          <p:cNvGrpSpPr/>
          <p:nvPr/>
        </p:nvGrpSpPr>
        <p:grpSpPr>
          <a:xfrm>
            <a:off x="4860000" y="3780000"/>
            <a:ext cx="1437861" cy="1362973"/>
            <a:chOff x="1581751" y="2387066"/>
            <a:chExt cx="1363576" cy="1328286"/>
          </a:xfrm>
        </p:grpSpPr>
        <p:sp>
          <p:nvSpPr>
            <p:cNvPr id="13" name="Triangle 12">
              <a:extLst>
                <a:ext uri="{FF2B5EF4-FFF2-40B4-BE49-F238E27FC236}">
                  <a16:creationId xmlns:a16="http://schemas.microsoft.com/office/drawing/2014/main" id="{A6FD5864-42D0-2432-21BD-E3001B83EB06}"/>
                </a:ext>
              </a:extLst>
            </p:cNvPr>
            <p:cNvSpPr/>
            <p:nvPr/>
          </p:nvSpPr>
          <p:spPr>
            <a:xfrm rot="5400000">
              <a:off x="1755003" y="2525027"/>
              <a:ext cx="1328286" cy="1052363"/>
            </a:xfrm>
            <a:prstGeom prst="triangle">
              <a:avLst/>
            </a:prstGeom>
            <a:gradFill flip="none" rotWithShape="1">
              <a:gsLst>
                <a:gs pos="0">
                  <a:srgbClr val="DF1642"/>
                </a:gs>
                <a:gs pos="100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FF130244-AAEC-CDA0-A91D-CD8B9AE4B12F}"/>
                </a:ext>
              </a:extLst>
            </p:cNvPr>
            <p:cNvSpPr/>
            <p:nvPr/>
          </p:nvSpPr>
          <p:spPr>
            <a:xfrm rot="5400000">
              <a:off x="1497233" y="2744528"/>
              <a:ext cx="789269" cy="620234"/>
            </a:xfrm>
            <a:prstGeom prst="triangle">
              <a:avLst/>
            </a:prstGeom>
            <a:gradFill flip="none" rotWithShape="1">
              <a:gsLst>
                <a:gs pos="0">
                  <a:srgbClr val="0074C8"/>
                </a:gs>
                <a:gs pos="99000">
                  <a:srgbClr val="6CBE9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Graphic 1">
            <a:extLst>
              <a:ext uri="{FF2B5EF4-FFF2-40B4-BE49-F238E27FC236}">
                <a16:creationId xmlns:a16="http://schemas.microsoft.com/office/drawing/2014/main" id="{23C79189-15B1-9641-8745-11110DCC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spTree>
    <p:extLst>
      <p:ext uri="{BB962C8B-B14F-4D97-AF65-F5344CB8AC3E}">
        <p14:creationId xmlns:p14="http://schemas.microsoft.com/office/powerpoint/2010/main" val="302404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9A3EBC-4A06-F3A3-79A5-D530F215F4E2}"/>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9DCD4EEC-EE41-B019-EB48-A66CEC31B1F9}"/>
              </a:ext>
            </a:extLst>
          </p:cNvPr>
          <p:cNvGrpSpPr/>
          <p:nvPr/>
        </p:nvGrpSpPr>
        <p:grpSpPr>
          <a:xfrm>
            <a:off x="11423835" y="6081777"/>
            <a:ext cx="669258" cy="651937"/>
            <a:chOff x="1581751" y="2387066"/>
            <a:chExt cx="1363576" cy="1328286"/>
          </a:xfrm>
        </p:grpSpPr>
        <p:sp>
          <p:nvSpPr>
            <p:cNvPr id="25" name="Triangle 24">
              <a:extLst>
                <a:ext uri="{FF2B5EF4-FFF2-40B4-BE49-F238E27FC236}">
                  <a16:creationId xmlns:a16="http://schemas.microsoft.com/office/drawing/2014/main" id="{820B3E9F-F584-605F-AD3F-BE2220953537}"/>
                </a:ext>
              </a:extLst>
            </p:cNvPr>
            <p:cNvSpPr/>
            <p:nvPr/>
          </p:nvSpPr>
          <p:spPr>
            <a:xfrm rot="5400000">
              <a:off x="1755003" y="2525027"/>
              <a:ext cx="1328286" cy="1052363"/>
            </a:xfrm>
            <a:prstGeom prst="triangle">
              <a:avLst/>
            </a:prstGeom>
            <a:gradFill flip="none" rotWithShape="1">
              <a:gsLst>
                <a:gs pos="0">
                  <a:srgbClr val="DF1642"/>
                </a:gs>
                <a:gs pos="100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riangle 25">
              <a:extLst>
                <a:ext uri="{FF2B5EF4-FFF2-40B4-BE49-F238E27FC236}">
                  <a16:creationId xmlns:a16="http://schemas.microsoft.com/office/drawing/2014/main" id="{C943172B-E9C7-F874-8C95-965D3C67502C}"/>
                </a:ext>
              </a:extLst>
            </p:cNvPr>
            <p:cNvSpPr/>
            <p:nvPr/>
          </p:nvSpPr>
          <p:spPr>
            <a:xfrm rot="5400000">
              <a:off x="1497233" y="2744528"/>
              <a:ext cx="789269" cy="620234"/>
            </a:xfrm>
            <a:prstGeom prst="triangle">
              <a:avLst/>
            </a:prstGeom>
            <a:gradFill flip="none" rotWithShape="1">
              <a:gsLst>
                <a:gs pos="0">
                  <a:srgbClr val="0074C8"/>
                </a:gs>
                <a:gs pos="99000">
                  <a:srgbClr val="6CBE9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5154A9EC-B77E-7E25-3A9A-4204495C2519}"/>
              </a:ext>
            </a:extLst>
          </p:cNvPr>
          <p:cNvGrpSpPr/>
          <p:nvPr/>
        </p:nvGrpSpPr>
        <p:grpSpPr>
          <a:xfrm>
            <a:off x="8280000" y="540000"/>
            <a:ext cx="981565" cy="956161"/>
            <a:chOff x="1581751" y="2387066"/>
            <a:chExt cx="1363576" cy="1328286"/>
          </a:xfrm>
        </p:grpSpPr>
        <p:sp>
          <p:nvSpPr>
            <p:cNvPr id="19" name="Triangle 18">
              <a:extLst>
                <a:ext uri="{FF2B5EF4-FFF2-40B4-BE49-F238E27FC236}">
                  <a16:creationId xmlns:a16="http://schemas.microsoft.com/office/drawing/2014/main" id="{585B8E5E-5FBB-C87D-E009-54DE9632DEC6}"/>
                </a:ext>
              </a:extLst>
            </p:cNvPr>
            <p:cNvSpPr/>
            <p:nvPr/>
          </p:nvSpPr>
          <p:spPr>
            <a:xfrm rot="5400000">
              <a:off x="1755003" y="2525027"/>
              <a:ext cx="1328286" cy="1052363"/>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riangle 19">
              <a:extLst>
                <a:ext uri="{FF2B5EF4-FFF2-40B4-BE49-F238E27FC236}">
                  <a16:creationId xmlns:a16="http://schemas.microsoft.com/office/drawing/2014/main" id="{7A45BEF9-EFE8-9BD1-A63D-E94710B0D2CF}"/>
                </a:ext>
              </a:extLst>
            </p:cNvPr>
            <p:cNvSpPr/>
            <p:nvPr/>
          </p:nvSpPr>
          <p:spPr>
            <a:xfrm rot="5400000">
              <a:off x="1497233" y="2744528"/>
              <a:ext cx="789269" cy="620234"/>
            </a:xfrm>
            <a:prstGeom prst="triangle">
              <a:avLst/>
            </a:prstGeom>
            <a:gradFill flip="none" rotWithShape="1">
              <a:gsLst>
                <a:gs pos="0">
                  <a:srgbClr val="DF1642"/>
                </a:gs>
                <a:gs pos="99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2187C166-59DF-8A75-E651-7C163ACF0C7B}"/>
              </a:ext>
            </a:extLst>
          </p:cNvPr>
          <p:cNvSpPr/>
          <p:nvPr/>
        </p:nvSpPr>
        <p:spPr>
          <a:xfrm>
            <a:off x="694491" y="1964205"/>
            <a:ext cx="3525397" cy="4357475"/>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defRPr/>
            </a:pPr>
            <a:r>
              <a:rPr lang="en-GB" b="0">
                <a:solidFill>
                  <a:schemeClr val="bg1"/>
                </a:solidFill>
                <a:latin typeface="Poppins" pitchFamily="2" charset="77"/>
                <a:cs typeface="Poppins" pitchFamily="2" charset="77"/>
              </a:rPr>
              <a:t>Want to earn, learn </a:t>
            </a:r>
            <a:br>
              <a:rPr lang="en-GB" b="0">
                <a:solidFill>
                  <a:schemeClr val="bg1"/>
                </a:solidFill>
                <a:latin typeface="Poppins" pitchFamily="2" charset="77"/>
                <a:cs typeface="Poppins" pitchFamily="2" charset="77"/>
              </a:rPr>
            </a:br>
            <a:r>
              <a:rPr lang="en-GB" b="0">
                <a:solidFill>
                  <a:schemeClr val="bg1"/>
                </a:solidFill>
                <a:latin typeface="Poppins" pitchFamily="2" charset="77"/>
                <a:cs typeface="Poppins" pitchFamily="2" charset="77"/>
              </a:rPr>
              <a:t>and make a real difference? </a:t>
            </a:r>
            <a:endParaRPr kumimoji="0" lang="en-GB"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DF1642"/>
                    </a:gs>
                    <a:gs pos="99000">
                      <a:srgbClr val="F7A600"/>
                    </a:gs>
                  </a:gsLst>
                  <a:lin ang="0" scaled="1"/>
                </a:gradFill>
                <a:effectLst/>
                <a:uLnTx/>
                <a:uFillTx/>
                <a:latin typeface="Poppins"/>
                <a:ea typeface="+mn-ea"/>
                <a:cs typeface="Poppins"/>
              </a:rPr>
              <a:t>Find an Apprenticeship</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Our programmes are designed to help you take the first step into a rewarding new career. We offer:</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A wide range of opportunities, from finance to tech to customer service</a:t>
            </a: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Time and support to study towards industry-recognised qualifications</a:t>
            </a: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A range of levels so there is something for everyone, regardless of your qualifications</a:t>
            </a:r>
            <a:endParaRPr kumimoji="0" lang="en-GB" sz="1000" i="0" u="none" strike="noStrike" kern="0" cap="none" spc="-10" normalizeH="0" baseline="0" noProof="0">
              <a:ln>
                <a:noFill/>
              </a:ln>
              <a:solidFill>
                <a:schemeClr val="bg1"/>
              </a:solidFill>
              <a:effectLst/>
              <a:uLnTx/>
              <a:uFillTx/>
              <a:latin typeface="Poppins"/>
              <a:ea typeface="+mn-ea"/>
              <a:cs typeface="Poppins"/>
            </a:endParaRPr>
          </a:p>
        </p:txBody>
      </p:sp>
      <p:sp>
        <p:nvSpPr>
          <p:cNvPr id="15" name="Rectangle 14">
            <a:extLst>
              <a:ext uri="{FF2B5EF4-FFF2-40B4-BE49-F238E27FC236}">
                <a16:creationId xmlns:a16="http://schemas.microsoft.com/office/drawing/2014/main" id="{C50D5F9D-5BAB-AA54-5A30-0A411A8E81FC}"/>
              </a:ext>
            </a:extLst>
          </p:cNvPr>
          <p:cNvSpPr/>
          <p:nvPr/>
        </p:nvSpPr>
        <p:spPr>
          <a:xfrm>
            <a:off x="4335446" y="1982919"/>
            <a:ext cx="3525396" cy="4357475"/>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defRPr/>
            </a:pPr>
            <a:r>
              <a:rPr lang="en-GB" b="0" dirty="0">
                <a:solidFill>
                  <a:schemeClr val="bg1"/>
                </a:solidFill>
                <a:latin typeface="Poppins" pitchFamily="2" charset="77"/>
                <a:cs typeface="Poppins" pitchFamily="2" charset="77"/>
              </a:rPr>
              <a:t>Ready to kick-start your career while studying?</a:t>
            </a:r>
          </a:p>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dirty="0">
                <a:ln>
                  <a:noFill/>
                </a:ln>
                <a:gradFill>
                  <a:gsLst>
                    <a:gs pos="0">
                      <a:srgbClr val="BD3F93"/>
                    </a:gs>
                    <a:gs pos="100000">
                      <a:srgbClr val="36A9E1"/>
                    </a:gs>
                  </a:gsLst>
                  <a:lin ang="0" scaled="1"/>
                </a:gradFill>
                <a:effectLst/>
                <a:uLnTx/>
                <a:uFillTx/>
                <a:latin typeface="Poppins"/>
                <a:ea typeface="+mn-ea"/>
                <a:cs typeface="Poppins"/>
              </a:rPr>
              <a:t>Discover Undergraduate opportunities</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dirty="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dirty="0">
                <a:ln>
                  <a:noFill/>
                </a:ln>
                <a:solidFill>
                  <a:schemeClr val="bg1"/>
                </a:solidFill>
                <a:effectLst/>
                <a:uLnTx/>
                <a:uFillTx/>
                <a:latin typeface="Poppins Light" pitchFamily="2" charset="77"/>
                <a:cs typeface="Poppins Light" pitchFamily="2" charset="77"/>
              </a:rPr>
              <a:t>Providing a great introduction to work and our Graduate Schemes, we offer: </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dirty="0">
              <a:ln>
                <a:noFill/>
              </a:ln>
              <a:solidFill>
                <a:schemeClr val="bg1"/>
              </a:solidFill>
              <a:effectLst/>
              <a:uLnTx/>
              <a:uFillTx/>
              <a:latin typeface="Poppins Light" pitchFamily="2" charset="77"/>
              <a:cs typeface="Poppins Light" pitchFamily="2" charset="77"/>
            </a:endParaRPr>
          </a:p>
          <a:p>
            <a:pPr marL="171450" indent="-171450">
              <a:buFont typeface="Arial" panose="020B0604020202020204" pitchFamily="34" charset="0"/>
              <a:buChar char="•"/>
              <a:defRPr/>
            </a:pPr>
            <a:r>
              <a:rPr lang="en-GB" sz="1000" b="0" dirty="0">
                <a:solidFill>
                  <a:schemeClr val="bg1"/>
                </a:solidFill>
                <a:latin typeface="Poppins" pitchFamily="2" charset="77"/>
                <a:cs typeface="Poppins" pitchFamily="2" charset="77"/>
              </a:rPr>
              <a:t>12-month industrial placements in Technology Engineering, Risk, and Data and Analytics</a:t>
            </a:r>
            <a:endParaRPr kumimoji="0" lang="en-GB" sz="1000" u="none" strike="noStrike" kern="0" cap="none" spc="-10" normalizeH="0" baseline="0" noProof="0" dirty="0">
              <a:ln>
                <a:noFill/>
              </a:ln>
              <a:solidFill>
                <a:schemeClr val="bg1"/>
              </a:solidFill>
              <a:effectLst/>
              <a:uLnTx/>
              <a:uFillTx/>
              <a:latin typeface="Poppins" pitchFamily="2" charset="77"/>
              <a:cs typeface="Poppins"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dirty="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lang="en-GB" sz="1000" b="0" dirty="0">
                <a:solidFill>
                  <a:schemeClr val="bg1"/>
                </a:solidFill>
                <a:latin typeface="Poppins" pitchFamily="2" charset="77"/>
                <a:cs typeface="Poppins" pitchFamily="2" charset="77"/>
              </a:rPr>
              <a:t>Virtual Work Insights Summer programmes</a:t>
            </a:r>
            <a:endParaRPr kumimoji="0" lang="en-GB" sz="1000" u="none" strike="noStrike" kern="0" cap="none" spc="-10" normalizeH="0" baseline="0" noProof="0" dirty="0">
              <a:ln>
                <a:noFill/>
              </a:ln>
              <a:solidFill>
                <a:schemeClr val="bg1"/>
              </a:solidFill>
              <a:effectLst/>
              <a:uLnTx/>
              <a:uFillTx/>
              <a:latin typeface="Poppins" pitchFamily="2" charset="77"/>
              <a:cs typeface="Poppins"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dirty="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kumimoji="0" lang="en-GB" sz="1000" b="0" i="0" u="none" strike="noStrike" kern="0" cap="none" spc="-10" normalizeH="0" baseline="0" noProof="0" dirty="0">
                <a:ln>
                  <a:noFill/>
                </a:ln>
                <a:solidFill>
                  <a:schemeClr val="bg1"/>
                </a:solidFill>
                <a:effectLst/>
                <a:uLnTx/>
                <a:uFillTx/>
                <a:latin typeface="Poppins"/>
                <a:ea typeface="+mn-ea"/>
                <a:cs typeface="Poppins"/>
              </a:rPr>
              <a:t>Eight</a:t>
            </a:r>
            <a:r>
              <a:rPr lang="en-GB" sz="1000" kern="0" spc="-10" dirty="0">
                <a:solidFill>
                  <a:schemeClr val="bg1"/>
                </a:solidFill>
                <a:latin typeface="Poppins"/>
                <a:cs typeface="Poppins"/>
              </a:rPr>
              <a:t>-</a:t>
            </a:r>
            <a:r>
              <a:rPr kumimoji="0" lang="en-GB" sz="1000" b="0" i="0" u="none" strike="noStrike" kern="0" cap="none" spc="-10" normalizeH="0" baseline="0" noProof="0" dirty="0">
                <a:ln>
                  <a:noFill/>
                </a:ln>
                <a:solidFill>
                  <a:schemeClr val="bg1"/>
                </a:solidFill>
                <a:effectLst/>
                <a:uLnTx/>
                <a:uFillTx/>
                <a:latin typeface="Poppins"/>
                <a:ea typeface="+mn-ea"/>
                <a:cs typeface="Poppins"/>
              </a:rPr>
              <a:t>week Summer Internships available</a:t>
            </a: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lang="en-GB" sz="1000" kern="0" spc="-10" dirty="0">
              <a:solidFill>
                <a:schemeClr val="bg1"/>
              </a:solidFill>
              <a:latin typeface="Poppins"/>
              <a:cs typeface="Poppins"/>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lang="en-GB" sz="1000" kern="0" spc="-10" dirty="0">
                <a:solidFill>
                  <a:schemeClr val="bg1"/>
                </a:solidFill>
                <a:latin typeface="Poppins"/>
                <a:cs typeface="Poppins"/>
              </a:rPr>
              <a:t>Nine-week T Level placement (available through partner colleges in regional locations of Halifax, Manchester, Bristol and London)</a:t>
            </a:r>
            <a:endParaRPr kumimoji="0" lang="en-GB" sz="1000" i="0" u="none" strike="noStrike" kern="0" cap="none" spc="-10" normalizeH="0" baseline="0" noProof="0" dirty="0">
              <a:ln>
                <a:noFill/>
              </a:ln>
              <a:solidFill>
                <a:schemeClr val="bg1"/>
              </a:solidFill>
              <a:effectLst/>
              <a:uLnTx/>
              <a:uFillTx/>
              <a:latin typeface="Poppins"/>
              <a:ea typeface="+mn-ea"/>
              <a:cs typeface="Poppins"/>
            </a:endParaRPr>
          </a:p>
        </p:txBody>
      </p:sp>
      <p:sp>
        <p:nvSpPr>
          <p:cNvPr id="17" name="Rectangle 16">
            <a:extLst>
              <a:ext uri="{FF2B5EF4-FFF2-40B4-BE49-F238E27FC236}">
                <a16:creationId xmlns:a16="http://schemas.microsoft.com/office/drawing/2014/main" id="{4E8C43CB-5395-693A-D10D-A9B5CF94A6A7}"/>
              </a:ext>
            </a:extLst>
          </p:cNvPr>
          <p:cNvSpPr/>
          <p:nvPr/>
        </p:nvSpPr>
        <p:spPr>
          <a:xfrm>
            <a:off x="7975603" y="1982917"/>
            <a:ext cx="3668100" cy="4357477"/>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defRPr/>
            </a:pPr>
            <a:r>
              <a:rPr lang="en-GB" b="0">
                <a:solidFill>
                  <a:schemeClr val="bg1"/>
                </a:solidFill>
                <a:latin typeface="Poppins" pitchFamily="2" charset="77"/>
                <a:cs typeface="Poppins" pitchFamily="2" charset="77"/>
              </a:rPr>
              <a:t>Want to make an impact, straight out of university?</a:t>
            </a:r>
          </a:p>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0074C8"/>
                    </a:gs>
                    <a:gs pos="100000">
                      <a:srgbClr val="6CBE99"/>
                    </a:gs>
                  </a:gsLst>
                  <a:lin ang="0" scaled="1"/>
                </a:gradFill>
                <a:effectLst/>
                <a:uLnTx/>
                <a:uFillTx/>
                <a:latin typeface="Poppins"/>
                <a:ea typeface="+mn-ea"/>
                <a:cs typeface="Poppins"/>
              </a:rPr>
              <a:t>Explore our Graduate Schemes</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Two</a:t>
            </a:r>
            <a:r>
              <a:rPr lang="en-GB" sz="1000" kern="0" spc="-10">
                <a:solidFill>
                  <a:schemeClr val="bg1"/>
                </a:solidFill>
                <a:latin typeface="Poppins Light" pitchFamily="2" charset="77"/>
                <a:cs typeface="Poppins Light" pitchFamily="2" charset="77"/>
              </a:rPr>
              <a:t>+</a:t>
            </a: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 year programmes designed to:</a:t>
            </a:r>
          </a:p>
          <a:p>
            <a:pPr marR="0" lvl="0" defTabSz="914400" eaLnBrk="1" fontAlgn="auto" latinLnBrk="0" hangingPunct="1">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indent="-171450">
              <a:buFont typeface="Arial" panose="020B0604020202020204" pitchFamily="34" charset="0"/>
              <a:buChar char="•"/>
              <a:defRPr/>
            </a:pPr>
            <a:r>
              <a:rPr kumimoji="0" lang="en-GB" sz="1000" b="0" i="0" u="none" strike="noStrike" kern="0" cap="none" spc="-10" normalizeH="0" baseline="0" noProof="0">
                <a:ln>
                  <a:noFill/>
                </a:ln>
                <a:solidFill>
                  <a:schemeClr val="bg1"/>
                </a:solidFill>
                <a:effectLst/>
                <a:uLnTx/>
                <a:uFillTx/>
                <a:latin typeface="Poppins" pitchFamily="2" charset="77"/>
                <a:cs typeface="Poppins" pitchFamily="2" charset="77"/>
              </a:rPr>
              <a:t>Help you explore your talents and interests</a:t>
            </a: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indent="-171450">
              <a:buFont typeface="Arial" panose="020B0604020202020204" pitchFamily="34" charset="0"/>
              <a:buChar char="•"/>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Experience different teams within your </a:t>
            </a:r>
            <a:b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b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chosen business area</a:t>
            </a: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Develop your skills and gain professional qualifications or valuable certifications</a:t>
            </a:r>
            <a:endParaRPr lang="en-GB" sz="1000" kern="0" spc="-10">
              <a:solidFill>
                <a:schemeClr val="bg1"/>
              </a:solidFill>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endParaRPr lang="en-GB" b="1">
              <a:gradFill>
                <a:gsLst>
                  <a:gs pos="0">
                    <a:srgbClr val="00838A"/>
                  </a:gs>
                  <a:gs pos="100000">
                    <a:srgbClr val="75B94E"/>
                  </a:gs>
                </a:gsLst>
                <a:lin ang="0" scaled="1"/>
              </a:gradFill>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lang="en-GB" b="1">
                <a:gradFill>
                  <a:gsLst>
                    <a:gs pos="0">
                      <a:srgbClr val="00838A"/>
                    </a:gs>
                    <a:gs pos="100000">
                      <a:srgbClr val="75B94E"/>
                    </a:gs>
                  </a:gsLst>
                  <a:lin ang="0" scaled="1"/>
                </a:gradFill>
                <a:latin typeface="Poppins" pitchFamily="2" charset="77"/>
                <a:cs typeface="Poppins" pitchFamily="2" charset="77"/>
              </a:rPr>
              <a:t>Or </a:t>
            </a:r>
            <a:r>
              <a:rPr kumimoji="0" lang="en-GB" b="1" i="0" u="none" strike="noStrike" kern="0" cap="none" spc="-10" normalizeH="0" baseline="0" noProof="0">
                <a:ln>
                  <a:noFill/>
                </a:ln>
                <a:gradFill>
                  <a:gsLst>
                    <a:gs pos="0">
                      <a:srgbClr val="00838A"/>
                    </a:gs>
                    <a:gs pos="100000">
                      <a:srgbClr val="75B94E"/>
                    </a:gs>
                  </a:gsLst>
                  <a:lin ang="0" scaled="1"/>
                </a:gradFill>
                <a:effectLst/>
                <a:uLnTx/>
                <a:uFillTx/>
                <a:latin typeface="Poppins" pitchFamily="2" charset="77"/>
                <a:cs typeface="Poppins" pitchFamily="2" charset="77"/>
              </a:rPr>
              <a:t>look at our Entry </a:t>
            </a:r>
            <a:br>
              <a:rPr kumimoji="0" lang="en-GB" b="1" i="0" u="none" strike="noStrike" kern="0" cap="none" spc="-10" normalizeH="0" baseline="0" noProof="0">
                <a:ln>
                  <a:noFill/>
                </a:ln>
                <a:gradFill>
                  <a:gsLst>
                    <a:gs pos="0">
                      <a:srgbClr val="00838A"/>
                    </a:gs>
                    <a:gs pos="100000">
                      <a:srgbClr val="75B94E"/>
                    </a:gs>
                  </a:gsLst>
                  <a:lin ang="0" scaled="1"/>
                </a:gradFill>
                <a:effectLst/>
                <a:uLnTx/>
                <a:uFillTx/>
                <a:latin typeface="Poppins" pitchFamily="2" charset="77"/>
                <a:cs typeface="Poppins" pitchFamily="2" charset="77"/>
              </a:rPr>
            </a:br>
            <a:r>
              <a:rPr kumimoji="0" lang="en-GB" b="1" i="0" u="none" strike="noStrike" kern="0" cap="none" spc="-10" normalizeH="0" baseline="0" noProof="0">
                <a:ln>
                  <a:noFill/>
                </a:ln>
                <a:gradFill>
                  <a:gsLst>
                    <a:gs pos="0">
                      <a:srgbClr val="00838A"/>
                    </a:gs>
                    <a:gs pos="100000">
                      <a:srgbClr val="75B94E"/>
                    </a:gs>
                  </a:gsLst>
                  <a:lin ang="0" scaled="1"/>
                </a:gradFill>
                <a:effectLst/>
                <a:uLnTx/>
                <a:uFillTx/>
                <a:latin typeface="Poppins" pitchFamily="2" charset="77"/>
                <a:cs typeface="Poppins" pitchFamily="2" charset="77"/>
              </a:rPr>
              <a:t>Level roles</a:t>
            </a:r>
          </a:p>
          <a:p>
            <a:pPr marR="0" lvl="0" defTabSz="914400" eaLnBrk="1" fontAlgn="auto" latinLnBrk="0" hangingPunct="1">
              <a:lnSpc>
                <a:spcPct val="100000"/>
              </a:lnSpc>
              <a:spcBef>
                <a:spcPts val="0"/>
              </a:spcBef>
              <a:spcAft>
                <a:spcPts val="0"/>
              </a:spcAft>
              <a:buClrTx/>
              <a:buSzTx/>
              <a:tabLst/>
              <a:defRPr/>
            </a:pPr>
            <a:endParaRPr lang="en-GB" sz="1000" b="0">
              <a:solidFill>
                <a:schemeClr val="tx1"/>
              </a:solidFill>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Get </a:t>
            </a:r>
            <a:r>
              <a:rPr lang="en-GB" sz="1000">
                <a:solidFill>
                  <a:schemeClr val="bg1"/>
                </a:solidFill>
                <a:latin typeface="Poppins Light" pitchFamily="2" charset="77"/>
                <a:cs typeface="Poppins Light" pitchFamily="2" charset="77"/>
              </a:rPr>
              <a:t>the same support, learning and development to help you build a career, in a fixed, </a:t>
            </a: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permanent role. </a:t>
            </a: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p:txBody>
      </p:sp>
      <p:sp>
        <p:nvSpPr>
          <p:cNvPr id="13" name="TextBox 12">
            <a:extLst>
              <a:ext uri="{FF2B5EF4-FFF2-40B4-BE49-F238E27FC236}">
                <a16:creationId xmlns:a16="http://schemas.microsoft.com/office/drawing/2014/main" id="{2D829A5C-8AC3-9E3C-3D64-1F1CBDEEC140}"/>
              </a:ext>
            </a:extLst>
          </p:cNvPr>
          <p:cNvSpPr txBox="1"/>
          <p:nvPr/>
        </p:nvSpPr>
        <p:spPr>
          <a:xfrm>
            <a:off x="1080000" y="720000"/>
            <a:ext cx="7180997" cy="707886"/>
          </a:xfrm>
          <a:prstGeom prst="rect">
            <a:avLst/>
          </a:prstGeom>
          <a:noFill/>
        </p:spPr>
        <p:txBody>
          <a:bodyPr wrap="square">
            <a:spAutoFit/>
          </a:bodyPr>
          <a:lstStyle/>
          <a:p>
            <a:r>
              <a:rPr lang="en-GB" sz="4000" b="1">
                <a:solidFill>
                  <a:schemeClr val="bg1"/>
                </a:solidFill>
                <a:latin typeface="Poppins" pitchFamily="2" charset="77"/>
                <a:cs typeface="Poppins" pitchFamily="2" charset="77"/>
              </a:rPr>
              <a:t>What route is right for me?</a:t>
            </a:r>
          </a:p>
        </p:txBody>
      </p:sp>
      <p:pic>
        <p:nvPicPr>
          <p:cNvPr id="2" name="Graphic 1">
            <a:extLst>
              <a:ext uri="{FF2B5EF4-FFF2-40B4-BE49-F238E27FC236}">
                <a16:creationId xmlns:a16="http://schemas.microsoft.com/office/drawing/2014/main" id="{1F71F061-C216-9649-C8C2-10791F737B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712" y="6214315"/>
            <a:ext cx="764288" cy="386862"/>
          </a:xfrm>
          <a:prstGeom prst="rect">
            <a:avLst/>
          </a:prstGeom>
        </p:spPr>
      </p:pic>
    </p:spTree>
    <p:extLst>
      <p:ext uri="{BB962C8B-B14F-4D97-AF65-F5344CB8AC3E}">
        <p14:creationId xmlns:p14="http://schemas.microsoft.com/office/powerpoint/2010/main" val="298522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201168"/>
            <a:ext cx="6412992" cy="722376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323439"/>
          </a:xfrm>
          <a:prstGeom prst="rect">
            <a:avLst/>
          </a:prstGeom>
          <a:noFill/>
        </p:spPr>
        <p:txBody>
          <a:bodyPr wrap="square">
            <a:spAutoFit/>
          </a:bodyPr>
          <a:lstStyle/>
          <a:p>
            <a:r>
              <a:rPr lang="en-GB" sz="4000" b="1" spc="-150">
                <a:solidFill>
                  <a:srgbClr val="282828"/>
                </a:solidFill>
                <a:latin typeface="Poppins" pitchFamily="2" charset="77"/>
                <a:cs typeface="Poppins" pitchFamily="2" charset="77"/>
              </a:rPr>
              <a:t>Why choose an </a:t>
            </a:r>
            <a:r>
              <a:rPr lang="en-GB" sz="4000" b="1" spc="-150">
                <a:gradFill>
                  <a:gsLst>
                    <a:gs pos="0">
                      <a:srgbClr val="00838A"/>
                    </a:gs>
                    <a:gs pos="100000">
                      <a:srgbClr val="6CBE99"/>
                    </a:gs>
                  </a:gsLst>
                  <a:lin ang="0" scaled="1"/>
                </a:gradFill>
                <a:latin typeface="Poppins" pitchFamily="2" charset="77"/>
                <a:cs typeface="Poppins" pitchFamily="2" charset="77"/>
              </a:rPr>
              <a:t>Apprenticeship?</a:t>
            </a:r>
          </a:p>
        </p:txBody>
      </p:sp>
      <p:pic>
        <p:nvPicPr>
          <p:cNvPr id="7" name="Picture 6" descr="Logo&#10;&#10;Description automatically generated">
            <a:extLst>
              <a:ext uri="{FF2B5EF4-FFF2-40B4-BE49-F238E27FC236}">
                <a16:creationId xmlns:a16="http://schemas.microsoft.com/office/drawing/2014/main" id="{E9756B8C-2334-7779-C6D2-2C434B9AD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170" y="3032170"/>
            <a:ext cx="793659" cy="793659"/>
          </a:xfrm>
          <a:prstGeom prst="rect">
            <a:avLst/>
          </a:prstGeom>
        </p:spPr>
      </p:pic>
      <p:sp>
        <p:nvSpPr>
          <p:cNvPr id="3" name="TextBox 2">
            <a:extLst>
              <a:ext uri="{FF2B5EF4-FFF2-40B4-BE49-F238E27FC236}">
                <a16:creationId xmlns:a16="http://schemas.microsoft.com/office/drawing/2014/main" id="{5CF6E1F4-5112-D6C0-27AB-60B17910A9BB}"/>
              </a:ext>
            </a:extLst>
          </p:cNvPr>
          <p:cNvSpPr txBox="1"/>
          <p:nvPr/>
        </p:nvSpPr>
        <p:spPr>
          <a:xfrm>
            <a:off x="1080000" y="2841615"/>
            <a:ext cx="3963012" cy="301621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GB" sz="2000" kern="100">
                <a:latin typeface="Poppins" pitchFamily="2" charset="77"/>
                <a:cs typeface="Poppins" pitchFamily="2" charset="77"/>
              </a:rPr>
              <a:t>Get work experience</a:t>
            </a:r>
          </a:p>
          <a:p>
            <a:pPr marL="342900" indent="-342900">
              <a:spcAft>
                <a:spcPts val="600"/>
              </a:spcAft>
              <a:buFont typeface="Arial" panose="020B0604020202020204" pitchFamily="34" charset="0"/>
              <a:buChar char="•"/>
            </a:pPr>
            <a:endParaRPr lang="en-GB" sz="2000" kern="100">
              <a:latin typeface="Poppins" pitchFamily="2" charset="77"/>
              <a:cs typeface="Poppins" pitchFamily="2" charset="77"/>
            </a:endParaRPr>
          </a:p>
          <a:p>
            <a:pPr marL="342900" indent="-342900">
              <a:spcAft>
                <a:spcPts val="600"/>
              </a:spcAft>
              <a:buFont typeface="Arial" panose="020B0604020202020204" pitchFamily="34" charset="0"/>
              <a:buChar char="•"/>
            </a:pPr>
            <a:r>
              <a:rPr lang="en-GB" sz="2000">
                <a:latin typeface="Poppins" pitchFamily="2" charset="77"/>
                <a:cs typeface="Poppins" pitchFamily="2" charset="77"/>
              </a:rPr>
              <a:t>Learn and earn a salary</a:t>
            </a:r>
          </a:p>
          <a:p>
            <a:pPr marL="342900" indent="-342900">
              <a:spcAft>
                <a:spcPts val="600"/>
              </a:spcAft>
              <a:buFont typeface="Arial" panose="020B0604020202020204" pitchFamily="34" charset="0"/>
              <a:buChar char="•"/>
            </a:pPr>
            <a:endParaRPr lang="en-GB" sz="2000">
              <a:latin typeface="Poppins" pitchFamily="2" charset="77"/>
              <a:cs typeface="Poppins" pitchFamily="2" charset="77"/>
            </a:endParaRPr>
          </a:p>
          <a:p>
            <a:pPr marL="342900" indent="-342900">
              <a:spcAft>
                <a:spcPts val="600"/>
              </a:spcAft>
              <a:buFont typeface="Arial" panose="020B0604020202020204" pitchFamily="34" charset="0"/>
              <a:buChar char="•"/>
            </a:pPr>
            <a:r>
              <a:rPr lang="en-GB" sz="2000">
                <a:latin typeface="Poppins" pitchFamily="2" charset="77"/>
                <a:cs typeface="Poppins" pitchFamily="2" charset="77"/>
              </a:rPr>
              <a:t>Future career prospects</a:t>
            </a:r>
          </a:p>
          <a:p>
            <a:pPr marL="342900" indent="-342900">
              <a:spcAft>
                <a:spcPts val="600"/>
              </a:spcAft>
              <a:buFont typeface="Arial" panose="020B0604020202020204" pitchFamily="34" charset="0"/>
              <a:buChar char="•"/>
            </a:pPr>
            <a:endParaRPr lang="en-GB" sz="2000" kern="100">
              <a:latin typeface="Poppins" pitchFamily="2" charset="77"/>
              <a:cs typeface="Poppins" pitchFamily="2" charset="77"/>
            </a:endParaRPr>
          </a:p>
          <a:p>
            <a:pPr marL="342900" indent="-342900">
              <a:spcAft>
                <a:spcPts val="600"/>
              </a:spcAft>
              <a:buFont typeface="Arial" panose="020B0604020202020204" pitchFamily="34" charset="0"/>
              <a:buChar char="•"/>
            </a:pPr>
            <a:r>
              <a:rPr lang="en-GB" sz="2000" kern="100">
                <a:latin typeface="Poppins" pitchFamily="2" charset="77"/>
                <a:cs typeface="Poppins" pitchFamily="2" charset="77"/>
              </a:rPr>
              <a:t>Gain a recognised qualification'</a:t>
            </a:r>
          </a:p>
        </p:txBody>
      </p:sp>
      <p:sp>
        <p:nvSpPr>
          <p:cNvPr id="14" name="TextBox 13">
            <a:extLst>
              <a:ext uri="{FF2B5EF4-FFF2-40B4-BE49-F238E27FC236}">
                <a16:creationId xmlns:a16="http://schemas.microsoft.com/office/drawing/2014/main" id="{183CC70F-8245-04B2-7280-79139A78F08B}"/>
              </a:ext>
            </a:extLst>
          </p:cNvPr>
          <p:cNvSpPr txBox="1"/>
          <p:nvPr/>
        </p:nvSpPr>
        <p:spPr>
          <a:xfrm>
            <a:off x="7200000" y="1260000"/>
            <a:ext cx="3259582" cy="4108817"/>
          </a:xfrm>
          <a:prstGeom prst="rect">
            <a:avLst/>
          </a:prstGeom>
          <a:noFill/>
        </p:spPr>
        <p:txBody>
          <a:bodyPr wrap="square">
            <a:spAutoFit/>
          </a:bodyPr>
          <a:lstStyle/>
          <a:p>
            <a:pPr>
              <a:spcAft>
                <a:spcPts val="600"/>
              </a:spcAft>
            </a:pPr>
            <a:br>
              <a:rPr lang="en-GB" sz="1100" kern="0">
                <a:solidFill>
                  <a:schemeClr val="bg1"/>
                </a:solidFill>
                <a:effectLst/>
                <a:latin typeface="Poppins" pitchFamily="2" charset="77"/>
                <a:ea typeface="Calibri" panose="020F0502020204030204" pitchFamily="34" charset="0"/>
                <a:cs typeface="Poppins" pitchFamily="2" charset="77"/>
              </a:rPr>
            </a:br>
            <a:r>
              <a:rPr lang="en-GB" sz="1500" kern="100">
                <a:solidFill>
                  <a:schemeClr val="bg1"/>
                </a:solidFill>
                <a:effectLst/>
                <a:latin typeface="Poppins" pitchFamily="2" charset="77"/>
                <a:cs typeface="Poppins" pitchFamily="2" charset="77"/>
              </a:rPr>
              <a:t>“The Apprenticeship Programme has </a:t>
            </a:r>
            <a:br>
              <a:rPr lang="en-GB" sz="1500" kern="100">
                <a:solidFill>
                  <a:schemeClr val="bg1"/>
                </a:solidFill>
                <a:effectLst/>
                <a:latin typeface="Poppins" pitchFamily="2" charset="77"/>
                <a:cs typeface="Poppins" pitchFamily="2" charset="77"/>
              </a:rPr>
            </a:br>
            <a:r>
              <a:rPr lang="en-GB" sz="1500" kern="100">
                <a:solidFill>
                  <a:schemeClr val="bg1"/>
                </a:solidFill>
                <a:effectLst/>
                <a:latin typeface="Poppins" pitchFamily="2" charset="77"/>
                <a:cs typeface="Poppins" pitchFamily="2" charset="77"/>
              </a:rPr>
              <a:t>had a massive impact on my personal development. It has given me the opportunity to learn so many fundamental skills that I will carry throughout my career.” </a:t>
            </a:r>
          </a:p>
          <a:p>
            <a:pPr>
              <a:spcAft>
                <a:spcPts val="600"/>
              </a:spcAft>
            </a:pPr>
            <a:endParaRPr lang="en-GB" sz="1500" kern="100">
              <a:solidFill>
                <a:schemeClr val="bg1"/>
              </a:solidFill>
              <a:effectLst/>
              <a:latin typeface="Poppins" pitchFamily="2" charset="77"/>
              <a:cs typeface="Poppins" pitchFamily="2" charset="77"/>
            </a:endParaRPr>
          </a:p>
          <a:p>
            <a:pPr>
              <a:spcAft>
                <a:spcPts val="600"/>
              </a:spcAft>
            </a:pPr>
            <a:r>
              <a:rPr lang="en-GB" sz="1500" kern="100">
                <a:solidFill>
                  <a:schemeClr val="bg1"/>
                </a:solidFill>
                <a:effectLst/>
                <a:latin typeface="Poppins" pitchFamily="2" charset="77"/>
                <a:cs typeface="Poppins" pitchFamily="2" charset="77"/>
              </a:rPr>
              <a:t>”Hands on training has given me a real chance to hone my skills and put them to use in a live work environment.  It has given me a springboard to aspire for other roles within </a:t>
            </a:r>
            <a:br>
              <a:rPr lang="en-GB" sz="1500" kern="100">
                <a:solidFill>
                  <a:schemeClr val="bg1"/>
                </a:solidFill>
                <a:effectLst/>
                <a:latin typeface="Poppins" pitchFamily="2" charset="77"/>
                <a:cs typeface="Poppins" pitchFamily="2" charset="77"/>
              </a:rPr>
            </a:br>
            <a:r>
              <a:rPr lang="en-GB" sz="1500" kern="100">
                <a:solidFill>
                  <a:schemeClr val="bg1"/>
                </a:solidFill>
                <a:effectLst/>
                <a:latin typeface="Poppins" pitchFamily="2" charset="77"/>
                <a:cs typeface="Poppins" pitchFamily="2" charset="77"/>
              </a:rPr>
              <a:t>the Group as well.”</a:t>
            </a:r>
          </a:p>
        </p:txBody>
      </p:sp>
      <p:pic>
        <p:nvPicPr>
          <p:cNvPr id="5" name="Graphic 4">
            <a:extLst>
              <a:ext uri="{FF2B5EF4-FFF2-40B4-BE49-F238E27FC236}">
                <a16:creationId xmlns:a16="http://schemas.microsoft.com/office/drawing/2014/main" id="{B3831413-2195-D5DD-1B36-39F4210530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2" name="Picture 1">
            <a:extLst>
              <a:ext uri="{FF2B5EF4-FFF2-40B4-BE49-F238E27FC236}">
                <a16:creationId xmlns:a16="http://schemas.microsoft.com/office/drawing/2014/main" id="{BD153F38-0F23-E334-37BF-FCE85973C099}"/>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36420" t="35578" r="36066" b="36907"/>
          <a:stretch/>
        </p:blipFill>
        <p:spPr>
          <a:xfrm>
            <a:off x="9974982" y="4730624"/>
            <a:ext cx="1901305" cy="1901305"/>
          </a:xfrm>
          <a:prstGeom prst="rect">
            <a:avLst/>
          </a:prstGeom>
          <a:noFill/>
          <a:ln>
            <a:noFill/>
          </a:ln>
        </p:spPr>
      </p:pic>
    </p:spTree>
    <p:extLst>
      <p:ext uri="{BB962C8B-B14F-4D97-AF65-F5344CB8AC3E}">
        <p14:creationId xmlns:p14="http://schemas.microsoft.com/office/powerpoint/2010/main" val="2199303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E9FB1-48CC-1827-9230-54550C9283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12279" y="547188"/>
            <a:ext cx="4707194" cy="6310811"/>
          </a:xfrm>
          <a:prstGeom prst="rect">
            <a:avLst/>
          </a:prstGeom>
        </p:spPr>
      </p:pic>
      <p:sp>
        <p:nvSpPr>
          <p:cNvPr id="7" name="TextBox 6">
            <a:extLst>
              <a:ext uri="{FF2B5EF4-FFF2-40B4-BE49-F238E27FC236}">
                <a16:creationId xmlns:a16="http://schemas.microsoft.com/office/drawing/2014/main" id="{A07B7949-F882-AFE5-4FBA-B2551D4A5D13}"/>
              </a:ext>
            </a:extLst>
          </p:cNvPr>
          <p:cNvSpPr txBox="1"/>
          <p:nvPr/>
        </p:nvSpPr>
        <p:spPr>
          <a:xfrm>
            <a:off x="1080000" y="720000"/>
            <a:ext cx="6097464" cy="1323439"/>
          </a:xfrm>
          <a:prstGeom prst="rect">
            <a:avLst/>
          </a:prstGeom>
          <a:noFill/>
        </p:spPr>
        <p:txBody>
          <a:bodyPr wrap="square">
            <a:spAutoFit/>
          </a:bodyPr>
          <a:lstStyle/>
          <a:p>
            <a:r>
              <a:rPr lang="en-GB" sz="4000" b="1" spc="-150">
                <a:solidFill>
                  <a:srgbClr val="282828"/>
                </a:solidFill>
                <a:latin typeface="Poppins"/>
                <a:cs typeface="Poppins"/>
              </a:rPr>
              <a:t>What’s being an </a:t>
            </a:r>
            <a:r>
              <a:rPr lang="en-GB" sz="4000" b="1" spc="-150">
                <a:gradFill>
                  <a:gsLst>
                    <a:gs pos="0">
                      <a:srgbClr val="00838A"/>
                    </a:gs>
                    <a:gs pos="100000">
                      <a:srgbClr val="6CBE99"/>
                    </a:gs>
                  </a:gsLst>
                  <a:lin ang="0" scaled="1"/>
                </a:gradFill>
                <a:latin typeface="Poppins"/>
                <a:cs typeface="Poppins"/>
              </a:rPr>
              <a:t>Apprentice like?</a:t>
            </a:r>
          </a:p>
        </p:txBody>
      </p:sp>
      <p:sp>
        <p:nvSpPr>
          <p:cNvPr id="13" name="TextBox 12">
            <a:extLst>
              <a:ext uri="{FF2B5EF4-FFF2-40B4-BE49-F238E27FC236}">
                <a16:creationId xmlns:a16="http://schemas.microsoft.com/office/drawing/2014/main" id="{4542601F-B391-E253-CB66-D7F9E4AB4673}"/>
              </a:ext>
            </a:extLst>
          </p:cNvPr>
          <p:cNvSpPr txBox="1"/>
          <p:nvPr/>
        </p:nvSpPr>
        <p:spPr>
          <a:xfrm>
            <a:off x="1066188" y="2636540"/>
            <a:ext cx="3476315" cy="3108543"/>
          </a:xfrm>
          <a:prstGeom prst="rect">
            <a:avLst/>
          </a:prstGeom>
          <a:noFill/>
        </p:spPr>
        <p:txBody>
          <a:bodyPr wrap="square">
            <a:spAutoFit/>
          </a:bodyPr>
          <a:lstStyle/>
          <a:p>
            <a:pPr>
              <a:defRPr/>
            </a:pPr>
            <a:r>
              <a:rPr kumimoji="0" lang="en-GB" sz="1400" b="1" i="0" u="none" strike="noStrike" kern="0" cap="none" spc="-10" normalizeH="0" baseline="0" noProof="0">
                <a:ln>
                  <a:noFill/>
                </a:ln>
                <a:solidFill>
                  <a:schemeClr val="tx1"/>
                </a:solidFill>
                <a:effectLst/>
                <a:uLnTx/>
                <a:uFillTx/>
                <a:latin typeface="Poppins"/>
                <a:ea typeface="+mn-ea"/>
                <a:cs typeface="Poppins"/>
              </a:rPr>
              <a:t>Opportunities from day one</a:t>
            </a:r>
          </a:p>
          <a:p>
            <a:pPr marR="0" lvl="0" defTabSz="914400" eaLnBrk="1" fontAlgn="auto" latinLnBrk="0" hangingPunct="1">
              <a:lnSpc>
                <a:spcPct val="100000"/>
              </a:lnSpc>
              <a:spcBef>
                <a:spcPts val="0"/>
              </a:spcBef>
              <a:spcAft>
                <a:spcPts val="0"/>
              </a:spcAft>
              <a:buClrTx/>
              <a:buSzTx/>
              <a:tabLst/>
              <a:defRPr/>
            </a:pPr>
            <a:endParaRPr kumimoji="0" lang="en-GB" sz="1300" u="none" strike="noStrike" kern="0" cap="none" spc="-10" normalizeH="0" baseline="0" noProof="0">
              <a:ln>
                <a:noFill/>
              </a:ln>
              <a:solidFill>
                <a:schemeClr val="tx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300" u="none" strike="noStrike" kern="0" cap="none" spc="-10" normalizeH="0" baseline="0" noProof="0">
                <a:ln>
                  <a:noFill/>
                </a:ln>
                <a:solidFill>
                  <a:schemeClr val="tx1"/>
                </a:solidFill>
                <a:effectLst/>
                <a:uLnTx/>
                <a:uFillTx/>
                <a:latin typeface="Poppins" pitchFamily="2" charset="77"/>
                <a:cs typeface="Poppins" pitchFamily="2" charset="77"/>
              </a:rPr>
              <a:t>You’ll get lots of support to develop </a:t>
            </a:r>
            <a:br>
              <a:rPr kumimoji="0" lang="en-GB" sz="1300" u="none" strike="noStrike" kern="0" cap="none" spc="-10" normalizeH="0" baseline="0" noProof="0">
                <a:ln>
                  <a:noFill/>
                </a:ln>
                <a:solidFill>
                  <a:schemeClr val="tx1"/>
                </a:solidFill>
                <a:effectLst/>
                <a:uLnTx/>
                <a:uFillTx/>
                <a:latin typeface="Poppins" pitchFamily="2" charset="77"/>
                <a:cs typeface="Poppins" pitchFamily="2" charset="77"/>
              </a:rPr>
            </a:br>
            <a:r>
              <a:rPr kumimoji="0" lang="en-GB" sz="1300" u="none" strike="noStrike" kern="0" cap="none" spc="-10" normalizeH="0" baseline="0" noProof="0">
                <a:ln>
                  <a:noFill/>
                </a:ln>
                <a:solidFill>
                  <a:schemeClr val="tx1"/>
                </a:solidFill>
                <a:effectLst/>
                <a:uLnTx/>
                <a:uFillTx/>
                <a:latin typeface="Poppins" pitchFamily="2" charset="77"/>
                <a:cs typeface="Poppins" pitchFamily="2" charset="77"/>
              </a:rPr>
              <a:t>and build your career</a:t>
            </a:r>
          </a:p>
          <a:p>
            <a:pPr marR="0" lvl="0" defTabSz="914400" eaLnBrk="1" fontAlgn="auto" latinLnBrk="0" hangingPunct="1">
              <a:lnSpc>
                <a:spcPct val="100000"/>
              </a:lnSpc>
              <a:spcBef>
                <a:spcPts val="0"/>
              </a:spcBef>
              <a:spcAft>
                <a:spcPts val="0"/>
              </a:spcAft>
              <a:buClrTx/>
              <a:buSzTx/>
              <a:tabLst/>
              <a:defRPr/>
            </a:pPr>
            <a:endParaRPr kumimoji="0" lang="en-GB" sz="1300" u="none" strike="noStrike" kern="0" cap="none" spc="-10" normalizeH="0" baseline="0" noProof="0">
              <a:ln>
                <a:noFill/>
              </a:ln>
              <a:solidFill>
                <a:schemeClr val="tx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300" u="none" strike="noStrike" kern="0" cap="none" spc="-10" normalizeH="0" baseline="0" noProof="0">
                <a:ln>
                  <a:noFill/>
                </a:ln>
                <a:solidFill>
                  <a:schemeClr val="tx1"/>
                </a:solidFill>
                <a:effectLst/>
                <a:uLnTx/>
                <a:uFillTx/>
                <a:latin typeface="Poppins" pitchFamily="2" charset="77"/>
                <a:cs typeface="Poppins" pitchFamily="2" charset="77"/>
              </a:rPr>
              <a:t>You’ll learn to network, use different technologies, and join community volunteering activities</a:t>
            </a:r>
          </a:p>
          <a:p>
            <a:pPr marR="0" lvl="0" defTabSz="914400" eaLnBrk="1" fontAlgn="auto" latinLnBrk="0" hangingPunct="1">
              <a:lnSpc>
                <a:spcPct val="100000"/>
              </a:lnSpc>
              <a:spcBef>
                <a:spcPts val="0"/>
              </a:spcBef>
              <a:spcAft>
                <a:spcPts val="0"/>
              </a:spcAft>
              <a:buClrTx/>
              <a:buSzTx/>
              <a:tabLst/>
              <a:defRPr/>
            </a:pPr>
            <a:endParaRPr kumimoji="0" lang="en-GB" sz="1300" u="none" strike="noStrike" kern="0" cap="none" spc="-10" normalizeH="0" baseline="0" noProof="0">
              <a:ln>
                <a:noFill/>
              </a:ln>
              <a:solidFill>
                <a:schemeClr val="tx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300" u="none" strike="noStrike" kern="0" cap="none" spc="-10" normalizeH="0" baseline="0" noProof="0">
                <a:ln>
                  <a:noFill/>
                </a:ln>
                <a:solidFill>
                  <a:schemeClr val="tx1"/>
                </a:solidFill>
                <a:effectLst/>
                <a:uLnTx/>
                <a:uFillTx/>
                <a:latin typeface="Poppins" pitchFamily="2" charset="77"/>
                <a:cs typeface="Poppins" pitchFamily="2" charset="77"/>
              </a:rPr>
              <a:t>You’ll work with experienced leaders who’ll inspire you to develop as a person and a professional</a:t>
            </a:r>
          </a:p>
          <a:p>
            <a:pPr marR="0" lvl="0" defTabSz="914400" eaLnBrk="1" fontAlgn="auto" latinLnBrk="0" hangingPunct="1">
              <a:lnSpc>
                <a:spcPct val="100000"/>
              </a:lnSpc>
              <a:spcBef>
                <a:spcPts val="0"/>
              </a:spcBef>
              <a:spcAft>
                <a:spcPts val="0"/>
              </a:spcAft>
              <a:buClrTx/>
              <a:buSzTx/>
              <a:tabLst/>
              <a:defRPr/>
            </a:pPr>
            <a:endParaRPr kumimoji="0" lang="en-GB" sz="1300" u="none" strike="noStrike" kern="0" cap="none" spc="-10" normalizeH="0" baseline="0" noProof="0">
              <a:ln>
                <a:noFill/>
              </a:ln>
              <a:solidFill>
                <a:schemeClr val="tx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300" u="none" strike="noStrike" kern="0" cap="none" spc="-10" normalizeH="0" baseline="0" noProof="0">
                <a:ln>
                  <a:noFill/>
                </a:ln>
                <a:solidFill>
                  <a:schemeClr val="tx1"/>
                </a:solidFill>
                <a:effectLst/>
                <a:uLnTx/>
                <a:uFillTx/>
                <a:latin typeface="Poppins" pitchFamily="2" charset="77"/>
                <a:cs typeface="Poppins" pitchFamily="2" charset="77"/>
              </a:rPr>
              <a:t>You’ll help make an impact on millions of customers</a:t>
            </a:r>
          </a:p>
        </p:txBody>
      </p:sp>
      <p:pic>
        <p:nvPicPr>
          <p:cNvPr id="2" name="Graphic 1">
            <a:extLst>
              <a:ext uri="{FF2B5EF4-FFF2-40B4-BE49-F238E27FC236}">
                <a16:creationId xmlns:a16="http://schemas.microsoft.com/office/drawing/2014/main" id="{D20A93AC-D8FA-89A1-CB62-82E8C3E0E6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5" name="Picture 4">
            <a:extLst>
              <a:ext uri="{FF2B5EF4-FFF2-40B4-BE49-F238E27FC236}">
                <a16:creationId xmlns:a16="http://schemas.microsoft.com/office/drawing/2014/main" id="{1EDAB759-7A52-316B-07BC-B4C6D151BDA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27474" y="4792494"/>
            <a:ext cx="1942011" cy="1421821"/>
          </a:xfrm>
          <a:prstGeom prst="rect">
            <a:avLst/>
          </a:prstGeom>
          <a:ln w="25400">
            <a:solidFill>
              <a:schemeClr val="bg1"/>
            </a:solidFill>
          </a:ln>
        </p:spPr>
      </p:pic>
      <p:pic>
        <p:nvPicPr>
          <p:cNvPr id="11" name="Picture 10">
            <a:extLst>
              <a:ext uri="{FF2B5EF4-FFF2-40B4-BE49-F238E27FC236}">
                <a16:creationId xmlns:a16="http://schemas.microsoft.com/office/drawing/2014/main" id="{C1DFD1C0-8822-8160-B544-A5E68123A36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772297" y="2880774"/>
            <a:ext cx="1645920" cy="1911720"/>
          </a:xfrm>
          <a:prstGeom prst="rect">
            <a:avLst/>
          </a:prstGeom>
          <a:ln w="25400">
            <a:solidFill>
              <a:schemeClr val="bg1"/>
            </a:solidFill>
          </a:ln>
        </p:spPr>
      </p:pic>
    </p:spTree>
    <p:extLst>
      <p:ext uri="{BB962C8B-B14F-4D97-AF65-F5344CB8AC3E}">
        <p14:creationId xmlns:p14="http://schemas.microsoft.com/office/powerpoint/2010/main" val="4173987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0" y="0"/>
            <a:ext cx="12262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323439"/>
          </a:xfrm>
          <a:prstGeom prst="rect">
            <a:avLst/>
          </a:prstGeom>
          <a:noFill/>
        </p:spPr>
        <p:txBody>
          <a:bodyPr wrap="square">
            <a:spAutoFit/>
          </a:bodyPr>
          <a:lstStyle/>
          <a:p>
            <a:r>
              <a:rPr lang="en-GB" sz="4000" b="1">
                <a:solidFill>
                  <a:schemeClr val="bg1"/>
                </a:solidFill>
                <a:latin typeface="Poppins" pitchFamily="2" charset="77"/>
                <a:cs typeface="Poppins" pitchFamily="2" charset="77"/>
              </a:rPr>
              <a:t>Our Apprenticeship Programmes </a:t>
            </a:r>
          </a:p>
        </p:txBody>
      </p:sp>
      <p:sp>
        <p:nvSpPr>
          <p:cNvPr id="21" name="Rectangle 20">
            <a:extLst>
              <a:ext uri="{FF2B5EF4-FFF2-40B4-BE49-F238E27FC236}">
                <a16:creationId xmlns:a16="http://schemas.microsoft.com/office/drawing/2014/main" id="{B7CA0236-9C79-8E2C-7C11-E33F584B6DC8}"/>
              </a:ext>
            </a:extLst>
          </p:cNvPr>
          <p:cNvSpPr/>
          <p:nvPr/>
        </p:nvSpPr>
        <p:spPr>
          <a:xfrm>
            <a:off x="6120000" y="396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BD3F93"/>
                    </a:gs>
                    <a:gs pos="99000">
                      <a:srgbClr val="36A9E1"/>
                    </a:gs>
                  </a:gsLst>
                  <a:lin ang="0" scaled="1"/>
                </a:gradFill>
                <a:effectLst/>
                <a:uLnTx/>
                <a:uFillTx/>
                <a:latin typeface="Poppins"/>
                <a:ea typeface="+mn-ea"/>
                <a:cs typeface="Poppins"/>
              </a:rPr>
              <a:t>Customer Services</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Help us show our commitment to customers and use your people skills to help the individuals, businesses, and communities we’re here to serve.</a:t>
            </a:r>
          </a:p>
          <a:p>
            <a:pPr marR="0" lvl="0" defTabSz="914400" eaLnBrk="1" fontAlgn="auto" latinLnBrk="0" hangingPunct="1">
              <a:lnSpc>
                <a:spcPct val="100000"/>
              </a:lnSpc>
              <a:spcBef>
                <a:spcPts val="0"/>
              </a:spcBef>
              <a:spcAft>
                <a:spcPts val="0"/>
              </a:spcAft>
              <a:buClrTx/>
              <a:buSzTx/>
              <a:tabLst/>
              <a:defRPr/>
            </a:pPr>
            <a:endParaRPr kumimoji="0" lang="en-GB" sz="1000" i="0" u="none" strike="noStrike" kern="0" cap="none" spc="-10" normalizeH="0" baseline="0" noProof="0">
              <a:ln>
                <a:noFill/>
              </a:ln>
              <a:solidFill>
                <a:schemeClr val="bg1"/>
              </a:solidFill>
              <a:effectLst/>
              <a:uLnTx/>
              <a:uFillTx/>
              <a:latin typeface="Poppins"/>
              <a:ea typeface="+mn-ea"/>
              <a:cs typeface="Poppins"/>
            </a:endParaRPr>
          </a:p>
        </p:txBody>
      </p:sp>
      <p:sp>
        <p:nvSpPr>
          <p:cNvPr id="22" name="Rectangle 21">
            <a:extLst>
              <a:ext uri="{FF2B5EF4-FFF2-40B4-BE49-F238E27FC236}">
                <a16:creationId xmlns:a16="http://schemas.microsoft.com/office/drawing/2014/main" id="{3D5067AB-2395-5B84-2723-A3032E2FB81A}"/>
              </a:ext>
            </a:extLst>
          </p:cNvPr>
          <p:cNvSpPr/>
          <p:nvPr/>
        </p:nvSpPr>
        <p:spPr>
          <a:xfrm>
            <a:off x="8640000" y="396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74C8"/>
                    </a:gs>
                    <a:gs pos="99000">
                      <a:srgbClr val="6CBE99"/>
                    </a:gs>
                  </a:gsLst>
                  <a:lin ang="0" scaled="1"/>
                </a:gradFill>
                <a:effectLst/>
                <a:uLnTx/>
                <a:uFillTx/>
                <a:latin typeface="Poppins"/>
                <a:ea typeface="+mn-ea"/>
                <a:cs typeface="Poppins"/>
              </a:rPr>
              <a:t>Finance</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Build a career helping colleagues and customers navigate the changes that </a:t>
            </a:r>
            <a:br>
              <a:rPr kumimoji="0" lang="en-GB" sz="1000" i="0" u="none" strike="noStrike" kern="0" cap="none" spc="-10" normalizeH="0" baseline="0" noProof="0">
                <a:ln>
                  <a:noFill/>
                </a:ln>
                <a:solidFill>
                  <a:schemeClr val="bg1"/>
                </a:solidFill>
                <a:effectLst/>
                <a:uLnTx/>
                <a:uFillTx/>
                <a:latin typeface="Poppins"/>
                <a:ea typeface="+mn-ea"/>
                <a:cs typeface="Poppins"/>
              </a:rPr>
            </a:br>
            <a:r>
              <a:rPr kumimoji="0" lang="en-GB" sz="1000" i="0" u="none" strike="noStrike" kern="0" cap="none" spc="-10" normalizeH="0" baseline="0" noProof="0">
                <a:ln>
                  <a:noFill/>
                </a:ln>
                <a:solidFill>
                  <a:schemeClr val="bg1"/>
                </a:solidFill>
                <a:effectLst/>
                <a:uLnTx/>
                <a:uFillTx/>
                <a:latin typeface="Poppins"/>
                <a:ea typeface="+mn-ea"/>
                <a:cs typeface="Poppins"/>
              </a:rPr>
              <a:t>are shaping the future of financial services.</a:t>
            </a:r>
          </a:p>
        </p:txBody>
      </p:sp>
      <p:sp>
        <p:nvSpPr>
          <p:cNvPr id="23" name="Rectangle 22">
            <a:extLst>
              <a:ext uri="{FF2B5EF4-FFF2-40B4-BE49-F238E27FC236}">
                <a16:creationId xmlns:a16="http://schemas.microsoft.com/office/drawing/2014/main" id="{055AE8B3-2D6F-3DD6-1472-EA2322AB3349}"/>
              </a:ext>
            </a:extLst>
          </p:cNvPr>
          <p:cNvSpPr/>
          <p:nvPr/>
        </p:nvSpPr>
        <p:spPr>
          <a:xfrm>
            <a:off x="6120000" y="180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838A"/>
                    </a:gs>
                    <a:gs pos="99000">
                      <a:srgbClr val="BCCF00"/>
                    </a:gs>
                  </a:gsLst>
                  <a:lin ang="0" scaled="1"/>
                </a:gradFill>
                <a:effectLst/>
                <a:uLnTx/>
                <a:uFillTx/>
                <a:latin typeface="Poppins"/>
                <a:ea typeface="+mn-ea"/>
                <a:cs typeface="Poppins"/>
              </a:rPr>
              <a:t>HR</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Develop a wide range of skills </a:t>
            </a:r>
            <a:br>
              <a:rPr kumimoji="0" lang="en-GB" sz="1000" i="0" u="none" strike="noStrike" kern="0" cap="none" spc="-10" normalizeH="0" baseline="0" noProof="0">
                <a:ln>
                  <a:noFill/>
                </a:ln>
                <a:solidFill>
                  <a:schemeClr val="bg1"/>
                </a:solidFill>
                <a:effectLst/>
                <a:uLnTx/>
                <a:uFillTx/>
                <a:latin typeface="Poppins"/>
                <a:ea typeface="+mn-ea"/>
                <a:cs typeface="Poppins"/>
              </a:rPr>
            </a:br>
            <a:r>
              <a:rPr kumimoji="0" lang="en-GB" sz="1000" i="0" u="none" strike="noStrike" kern="0" cap="none" spc="-10" normalizeH="0" baseline="0" noProof="0">
                <a:ln>
                  <a:noFill/>
                </a:ln>
                <a:solidFill>
                  <a:schemeClr val="bg1"/>
                </a:solidFill>
                <a:effectLst/>
                <a:uLnTx/>
                <a:uFillTx/>
                <a:latin typeface="Poppins"/>
                <a:ea typeface="+mn-ea"/>
                <a:cs typeface="Poppins"/>
              </a:rPr>
              <a:t>as you work with expert teams, who empower everyone at Lloyds Banking Group to perform their best whilst achieving their career goals.</a:t>
            </a:r>
          </a:p>
        </p:txBody>
      </p:sp>
      <p:pic>
        <p:nvPicPr>
          <p:cNvPr id="2" name="Picture 1" descr="Logo&#10;&#10;Description automatically generated">
            <a:extLst>
              <a:ext uri="{FF2B5EF4-FFF2-40B4-BE49-F238E27FC236}">
                <a16:creationId xmlns:a16="http://schemas.microsoft.com/office/drawing/2014/main" id="{EDE0A641-C810-1622-2A3A-303F95B3D0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11264" y="1328982"/>
            <a:ext cx="793659" cy="793659"/>
          </a:xfrm>
          <a:prstGeom prst="rect">
            <a:avLst/>
          </a:prstGeom>
        </p:spPr>
      </p:pic>
      <p:sp>
        <p:nvSpPr>
          <p:cNvPr id="3" name="TextBox 2">
            <a:extLst>
              <a:ext uri="{FF2B5EF4-FFF2-40B4-BE49-F238E27FC236}">
                <a16:creationId xmlns:a16="http://schemas.microsoft.com/office/drawing/2014/main" id="{A2B519B8-B8DD-4C91-1C70-39F068B96E66}"/>
              </a:ext>
            </a:extLst>
          </p:cNvPr>
          <p:cNvSpPr txBox="1"/>
          <p:nvPr/>
        </p:nvSpPr>
        <p:spPr>
          <a:xfrm>
            <a:off x="1075832" y="2388967"/>
            <a:ext cx="5477367" cy="1200329"/>
          </a:xfrm>
          <a:prstGeom prst="rect">
            <a:avLst/>
          </a:prstGeom>
          <a:noFill/>
        </p:spPr>
        <p:txBody>
          <a:bodyPr wrap="square">
            <a:spAutoFit/>
          </a:bodyPr>
          <a:lstStyle/>
          <a:p>
            <a:r>
              <a:rPr lang="en-GB">
                <a:solidFill>
                  <a:schemeClr val="bg1"/>
                </a:solidFill>
                <a:latin typeface="Poppins" pitchFamily="2" charset="77"/>
                <a:cs typeface="Poppins" pitchFamily="2" charset="77"/>
              </a:rPr>
              <a:t>With programmes in a variety </a:t>
            </a:r>
            <a:br>
              <a:rPr lang="en-GB">
                <a:solidFill>
                  <a:schemeClr val="bg1"/>
                </a:solidFill>
                <a:latin typeface="Poppins" pitchFamily="2" charset="77"/>
                <a:cs typeface="Poppins" pitchFamily="2" charset="77"/>
              </a:rPr>
            </a:br>
            <a:r>
              <a:rPr lang="en-GB">
                <a:solidFill>
                  <a:schemeClr val="bg1"/>
                </a:solidFill>
                <a:latin typeface="Poppins" pitchFamily="2" charset="77"/>
                <a:cs typeface="Poppins" pitchFamily="2" charset="77"/>
              </a:rPr>
              <a:t>of business areas, across a range </a:t>
            </a:r>
            <a:br>
              <a:rPr lang="en-GB">
                <a:solidFill>
                  <a:schemeClr val="bg1"/>
                </a:solidFill>
                <a:latin typeface="Poppins" pitchFamily="2" charset="77"/>
                <a:cs typeface="Poppins" pitchFamily="2" charset="77"/>
              </a:rPr>
            </a:br>
            <a:r>
              <a:rPr lang="en-GB">
                <a:solidFill>
                  <a:schemeClr val="bg1"/>
                </a:solidFill>
                <a:latin typeface="Poppins" pitchFamily="2" charset="77"/>
                <a:cs typeface="Poppins" pitchFamily="2" charset="77"/>
              </a:rPr>
              <a:t>of levels, there’s  something to </a:t>
            </a:r>
            <a:br>
              <a:rPr lang="en-GB">
                <a:solidFill>
                  <a:schemeClr val="bg1"/>
                </a:solidFill>
                <a:latin typeface="Poppins" pitchFamily="2" charset="77"/>
                <a:cs typeface="Poppins" pitchFamily="2" charset="77"/>
              </a:rPr>
            </a:br>
            <a:r>
              <a:rPr lang="en-GB">
                <a:solidFill>
                  <a:schemeClr val="bg1"/>
                </a:solidFill>
                <a:latin typeface="Poppins" pitchFamily="2" charset="77"/>
                <a:cs typeface="Poppins" pitchFamily="2" charset="77"/>
              </a:rPr>
              <a:t>suit almost everyone. </a:t>
            </a:r>
          </a:p>
        </p:txBody>
      </p:sp>
      <p:sp>
        <p:nvSpPr>
          <p:cNvPr id="5" name="Rectangle 4">
            <a:extLst>
              <a:ext uri="{FF2B5EF4-FFF2-40B4-BE49-F238E27FC236}">
                <a16:creationId xmlns:a16="http://schemas.microsoft.com/office/drawing/2014/main" id="{C8BD3E18-FB71-D527-6CCC-C55F94D74D89}"/>
              </a:ext>
            </a:extLst>
          </p:cNvPr>
          <p:cNvSpPr/>
          <p:nvPr/>
        </p:nvSpPr>
        <p:spPr>
          <a:xfrm>
            <a:off x="1080000" y="3960000"/>
            <a:ext cx="2340000" cy="191672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838A"/>
                    </a:gs>
                    <a:gs pos="99000">
                      <a:srgbClr val="BCCF00"/>
                    </a:gs>
                  </a:gsLst>
                  <a:lin ang="0" scaled="1"/>
                </a:gradFill>
                <a:effectLst/>
                <a:uLnTx/>
                <a:uFillTx/>
                <a:latin typeface="Poppins"/>
                <a:ea typeface="+mn-ea"/>
                <a:cs typeface="Poppins"/>
              </a:rPr>
              <a:t>Audit</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If you’ve got an eye for detail and a drive to make an impact, help us ensure the ongoing security, transparency, and success of our business.</a:t>
            </a:r>
          </a:p>
        </p:txBody>
      </p:sp>
      <p:sp>
        <p:nvSpPr>
          <p:cNvPr id="6" name="Rectangle 5">
            <a:extLst>
              <a:ext uri="{FF2B5EF4-FFF2-40B4-BE49-F238E27FC236}">
                <a16:creationId xmlns:a16="http://schemas.microsoft.com/office/drawing/2014/main" id="{22642214-C3BD-7D60-5409-6A952F98AAFF}"/>
              </a:ext>
            </a:extLst>
          </p:cNvPr>
          <p:cNvSpPr/>
          <p:nvPr/>
        </p:nvSpPr>
        <p:spPr>
          <a:xfrm>
            <a:off x="3600000" y="396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a:defRPr/>
            </a:pPr>
            <a:r>
              <a:rPr lang="en-GB" sz="1700" b="1" kern="0" spc="-10">
                <a:gradFill>
                  <a:gsLst>
                    <a:gs pos="0">
                      <a:srgbClr val="DF1642"/>
                    </a:gs>
                    <a:gs pos="100000">
                      <a:srgbClr val="F7A600"/>
                    </a:gs>
                  </a:gsLst>
                  <a:lin ang="0" scaled="1"/>
                </a:gradFill>
                <a:latin typeface="Poppins"/>
                <a:cs typeface="Poppins"/>
              </a:rPr>
              <a:t>Risk</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Use your curiosity and natural problem-solving ability to help us lead the way in keeping our customers and business safe.</a:t>
            </a:r>
          </a:p>
        </p:txBody>
      </p:sp>
      <p:pic>
        <p:nvPicPr>
          <p:cNvPr id="7" name="Graphic 6">
            <a:extLst>
              <a:ext uri="{FF2B5EF4-FFF2-40B4-BE49-F238E27FC236}">
                <a16:creationId xmlns:a16="http://schemas.microsoft.com/office/drawing/2014/main" id="{302DC954-F009-E75B-C7D9-5BD2D5599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sp>
        <p:nvSpPr>
          <p:cNvPr id="9" name="Rectangle 8">
            <a:extLst>
              <a:ext uri="{FF2B5EF4-FFF2-40B4-BE49-F238E27FC236}">
                <a16:creationId xmlns:a16="http://schemas.microsoft.com/office/drawing/2014/main" id="{CB57C94F-DCDC-86DA-822D-42173D321100}"/>
              </a:ext>
            </a:extLst>
          </p:cNvPr>
          <p:cNvSpPr/>
          <p:nvPr/>
        </p:nvSpPr>
        <p:spPr>
          <a:xfrm>
            <a:off x="8640000" y="1800000"/>
            <a:ext cx="2340000" cy="1916724"/>
          </a:xfrm>
          <a:prstGeom prst="rect">
            <a:avLst/>
          </a:pr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en-GB" sz="1000" b="1" kern="100">
                <a:solidFill>
                  <a:schemeClr val="bg1"/>
                </a:solidFill>
                <a:effectLst/>
                <a:latin typeface="Poppins" pitchFamily="2" charset="77"/>
                <a:ea typeface="Calibri" panose="020F0502020204030204" pitchFamily="34" charset="0"/>
                <a:cs typeface="Poppins" pitchFamily="2" charset="77"/>
              </a:rPr>
              <a:t>Closing date for our Apprenticeship </a:t>
            </a:r>
          </a:p>
          <a:p>
            <a:pPr algn="ctr"/>
            <a:r>
              <a:rPr lang="en-GB" sz="1000" b="1" kern="100">
                <a:solidFill>
                  <a:schemeClr val="bg1"/>
                </a:solidFill>
                <a:effectLst/>
                <a:latin typeface="Poppins" pitchFamily="2" charset="77"/>
                <a:ea typeface="Calibri" panose="020F0502020204030204" pitchFamily="34" charset="0"/>
                <a:cs typeface="Poppins" pitchFamily="2" charset="77"/>
              </a:rPr>
              <a:t>Programmes </a:t>
            </a:r>
          </a:p>
          <a:p>
            <a:pPr algn="ctr"/>
            <a:endParaRPr lang="en-GB" sz="1000" b="1" kern="100">
              <a:solidFill>
                <a:schemeClr val="bg1"/>
              </a:solidFill>
              <a:effectLst/>
              <a:latin typeface="Poppins" pitchFamily="2" charset="77"/>
              <a:ea typeface="Calibri" panose="020F0502020204030204" pitchFamily="34" charset="0"/>
              <a:cs typeface="Poppins" pitchFamily="2" charset="77"/>
            </a:endParaRPr>
          </a:p>
          <a:p>
            <a:pPr algn="ctr"/>
            <a:r>
              <a:rPr lang="en-GB" b="1" kern="100">
                <a:gradFill>
                  <a:gsLst>
                    <a:gs pos="0">
                      <a:srgbClr val="009C43"/>
                    </a:gs>
                    <a:gs pos="100000">
                      <a:srgbClr val="BCCF00"/>
                    </a:gs>
                  </a:gsLst>
                  <a:lin ang="0" scaled="1"/>
                </a:gradFill>
                <a:latin typeface="Poppins" pitchFamily="2" charset="77"/>
                <a:ea typeface="Calibri" panose="020F0502020204030204" pitchFamily="34" charset="0"/>
                <a:cs typeface="Poppins" pitchFamily="2" charset="77"/>
              </a:rPr>
              <a:t>Varies</a:t>
            </a:r>
            <a:endParaRPr lang="en-GB" kern="100">
              <a:gradFill>
                <a:gsLst>
                  <a:gs pos="0">
                    <a:srgbClr val="009C43"/>
                  </a:gs>
                  <a:gs pos="100000">
                    <a:srgbClr val="BCCF00"/>
                  </a:gs>
                </a:gsLst>
                <a:lin ang="0" scaled="1"/>
              </a:gradFill>
              <a:effectLst/>
              <a:latin typeface="Poppins" pitchFamily="2" charset="77"/>
              <a:ea typeface="Calibri" panose="020F0502020204030204" pitchFamily="34" charset="0"/>
              <a:cs typeface="Poppins" pitchFamily="2" charset="77"/>
            </a:endParaRPr>
          </a:p>
        </p:txBody>
      </p:sp>
    </p:spTree>
    <p:extLst>
      <p:ext uri="{BB962C8B-B14F-4D97-AF65-F5344CB8AC3E}">
        <p14:creationId xmlns:p14="http://schemas.microsoft.com/office/powerpoint/2010/main" val="396342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0" y="0"/>
            <a:ext cx="12262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323439"/>
          </a:xfrm>
          <a:prstGeom prst="rect">
            <a:avLst/>
          </a:prstGeom>
          <a:noFill/>
        </p:spPr>
        <p:txBody>
          <a:bodyPr wrap="square">
            <a:spAutoFit/>
          </a:bodyPr>
          <a:lstStyle/>
          <a:p>
            <a:r>
              <a:rPr lang="en-GB" sz="4000" b="1">
                <a:solidFill>
                  <a:schemeClr val="bg1"/>
                </a:solidFill>
                <a:latin typeface="Poppins" pitchFamily="2" charset="77"/>
                <a:cs typeface="Poppins" pitchFamily="2" charset="77"/>
              </a:rPr>
              <a:t>Our Apprenticeship Programmes </a:t>
            </a:r>
          </a:p>
        </p:txBody>
      </p:sp>
      <p:pic>
        <p:nvPicPr>
          <p:cNvPr id="7" name="Picture 6" descr="Logo&#10;&#10;Description automatically generated">
            <a:extLst>
              <a:ext uri="{FF2B5EF4-FFF2-40B4-BE49-F238E27FC236}">
                <a16:creationId xmlns:a16="http://schemas.microsoft.com/office/drawing/2014/main" id="{E9756B8C-2334-7779-C6D2-2C434B9AD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11264" y="1328982"/>
            <a:ext cx="793659" cy="793659"/>
          </a:xfrm>
          <a:prstGeom prst="rect">
            <a:avLst/>
          </a:prstGeom>
        </p:spPr>
      </p:pic>
      <p:sp>
        <p:nvSpPr>
          <p:cNvPr id="17" name="TextBox 16">
            <a:extLst>
              <a:ext uri="{FF2B5EF4-FFF2-40B4-BE49-F238E27FC236}">
                <a16:creationId xmlns:a16="http://schemas.microsoft.com/office/drawing/2014/main" id="{8B7C9F26-24BB-3856-8D5B-6A0B53AA8DF3}"/>
              </a:ext>
            </a:extLst>
          </p:cNvPr>
          <p:cNvSpPr txBox="1"/>
          <p:nvPr/>
        </p:nvSpPr>
        <p:spPr>
          <a:xfrm>
            <a:off x="1075832" y="2388967"/>
            <a:ext cx="5477367" cy="1200329"/>
          </a:xfrm>
          <a:prstGeom prst="rect">
            <a:avLst/>
          </a:prstGeom>
          <a:noFill/>
        </p:spPr>
        <p:txBody>
          <a:bodyPr wrap="square">
            <a:spAutoFit/>
          </a:bodyPr>
          <a:lstStyle/>
          <a:p>
            <a:r>
              <a:rPr lang="en-GB">
                <a:solidFill>
                  <a:schemeClr val="bg1"/>
                </a:solidFill>
                <a:latin typeface="Poppins" pitchFamily="2" charset="77"/>
                <a:cs typeface="Poppins" pitchFamily="2" charset="77"/>
              </a:rPr>
              <a:t>With programmes in a variety </a:t>
            </a:r>
            <a:br>
              <a:rPr lang="en-GB">
                <a:solidFill>
                  <a:schemeClr val="bg1"/>
                </a:solidFill>
                <a:latin typeface="Poppins" pitchFamily="2" charset="77"/>
                <a:cs typeface="Poppins" pitchFamily="2" charset="77"/>
              </a:rPr>
            </a:br>
            <a:r>
              <a:rPr lang="en-GB">
                <a:solidFill>
                  <a:schemeClr val="bg1"/>
                </a:solidFill>
                <a:latin typeface="Poppins" pitchFamily="2" charset="77"/>
                <a:cs typeface="Poppins" pitchFamily="2" charset="77"/>
              </a:rPr>
              <a:t>of business areas, across a range </a:t>
            </a:r>
            <a:br>
              <a:rPr lang="en-GB">
                <a:solidFill>
                  <a:schemeClr val="bg1"/>
                </a:solidFill>
                <a:latin typeface="Poppins" pitchFamily="2" charset="77"/>
                <a:cs typeface="Poppins" pitchFamily="2" charset="77"/>
              </a:rPr>
            </a:br>
            <a:r>
              <a:rPr lang="en-GB">
                <a:solidFill>
                  <a:schemeClr val="bg1"/>
                </a:solidFill>
                <a:latin typeface="Poppins" pitchFamily="2" charset="77"/>
                <a:cs typeface="Poppins" pitchFamily="2" charset="77"/>
              </a:rPr>
              <a:t>of levels, there’s  something to </a:t>
            </a:r>
            <a:br>
              <a:rPr lang="en-GB">
                <a:solidFill>
                  <a:schemeClr val="bg1"/>
                </a:solidFill>
                <a:latin typeface="Poppins" pitchFamily="2" charset="77"/>
                <a:cs typeface="Poppins" pitchFamily="2" charset="77"/>
              </a:rPr>
            </a:br>
            <a:r>
              <a:rPr lang="en-GB">
                <a:solidFill>
                  <a:schemeClr val="bg1"/>
                </a:solidFill>
                <a:latin typeface="Poppins" pitchFamily="2" charset="77"/>
                <a:cs typeface="Poppins" pitchFamily="2" charset="77"/>
              </a:rPr>
              <a:t>suit almost everyone. </a:t>
            </a:r>
          </a:p>
        </p:txBody>
      </p:sp>
      <p:sp>
        <p:nvSpPr>
          <p:cNvPr id="9" name="Rectangle 8">
            <a:extLst>
              <a:ext uri="{FF2B5EF4-FFF2-40B4-BE49-F238E27FC236}">
                <a16:creationId xmlns:a16="http://schemas.microsoft.com/office/drawing/2014/main" id="{5434541A-F408-03BB-E93F-9A47EA8FE4AE}"/>
              </a:ext>
            </a:extLst>
          </p:cNvPr>
          <p:cNvSpPr/>
          <p:nvPr/>
        </p:nvSpPr>
        <p:spPr>
          <a:xfrm>
            <a:off x="3600000" y="396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DF1642"/>
                    </a:gs>
                    <a:gs pos="100000">
                      <a:srgbClr val="F7A600"/>
                    </a:gs>
                  </a:gsLst>
                  <a:lin ang="0" scaled="1"/>
                </a:gradFill>
                <a:effectLst/>
                <a:uLnTx/>
                <a:uFillTx/>
                <a:latin typeface="Poppins"/>
                <a:ea typeface="+mn-ea"/>
                <a:cs typeface="Poppins"/>
              </a:rPr>
              <a:t>Cyber</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Work with advanced technologies and expert teams as you help build and maintain the systems that protect us.</a:t>
            </a:r>
          </a:p>
          <a:p>
            <a:pPr marR="0" lvl="0" defTabSz="914400" eaLnBrk="1" fontAlgn="auto" latinLnBrk="0" hangingPunct="1">
              <a:lnSpc>
                <a:spcPct val="100000"/>
              </a:lnSpc>
              <a:spcBef>
                <a:spcPts val="0"/>
              </a:spcBef>
              <a:spcAft>
                <a:spcPts val="0"/>
              </a:spcAft>
              <a:buClrTx/>
              <a:buSzTx/>
              <a:tabLst/>
              <a:defRPr/>
            </a:pPr>
            <a:endParaRPr kumimoji="0" lang="en-GB" sz="1000" b="1" i="0" u="none" strike="noStrike" kern="0" cap="none" spc="-10" normalizeH="0" baseline="0" noProof="0">
              <a:ln>
                <a:noFill/>
              </a:ln>
              <a:solidFill>
                <a:schemeClr val="bg1"/>
              </a:solidFill>
              <a:effectLst/>
              <a:uLnTx/>
              <a:uFillTx/>
              <a:latin typeface="Poppins"/>
              <a:ea typeface="+mn-ea"/>
              <a:cs typeface="Poppins"/>
            </a:endParaRPr>
          </a:p>
          <a:p>
            <a:endParaRPr lang="en-GB" sz="1000" kern="100">
              <a:solidFill>
                <a:schemeClr val="bg1"/>
              </a:solidFill>
              <a:effectLst/>
              <a:latin typeface="Poppins" pitchFamily="2" charset="77"/>
              <a:ea typeface="Calibri" panose="020F0502020204030204" pitchFamily="34" charset="0"/>
              <a:cs typeface="Poppins" pitchFamily="2" charset="77"/>
            </a:endParaRPr>
          </a:p>
        </p:txBody>
      </p:sp>
      <p:sp>
        <p:nvSpPr>
          <p:cNvPr id="2" name="Rectangle 1">
            <a:extLst>
              <a:ext uri="{FF2B5EF4-FFF2-40B4-BE49-F238E27FC236}">
                <a16:creationId xmlns:a16="http://schemas.microsoft.com/office/drawing/2014/main" id="{8C9F9902-E3F2-3CA6-0679-ADA3B86B8316}"/>
              </a:ext>
            </a:extLst>
          </p:cNvPr>
          <p:cNvSpPr/>
          <p:nvPr/>
        </p:nvSpPr>
        <p:spPr>
          <a:xfrm>
            <a:off x="1080000" y="396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838A"/>
                    </a:gs>
                    <a:gs pos="99000">
                      <a:srgbClr val="BCCF00"/>
                    </a:gs>
                  </a:gsLst>
                  <a:lin ang="0" scaled="1"/>
                </a:gradFill>
                <a:effectLst/>
                <a:uLnTx/>
                <a:uFillTx/>
                <a:latin typeface="Poppins"/>
                <a:ea typeface="+mn-ea"/>
                <a:cs typeface="Poppins"/>
              </a:rPr>
              <a:t>Data</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Use your love of numbers and eye for detail to help us use data in even smarter ways.</a:t>
            </a:r>
          </a:p>
        </p:txBody>
      </p:sp>
      <p:sp>
        <p:nvSpPr>
          <p:cNvPr id="5" name="Rectangle 4">
            <a:extLst>
              <a:ext uri="{FF2B5EF4-FFF2-40B4-BE49-F238E27FC236}">
                <a16:creationId xmlns:a16="http://schemas.microsoft.com/office/drawing/2014/main" id="{22B6289C-14DC-04EB-5B1F-E4A7D298AB23}"/>
              </a:ext>
            </a:extLst>
          </p:cNvPr>
          <p:cNvSpPr/>
          <p:nvPr/>
        </p:nvSpPr>
        <p:spPr>
          <a:xfrm>
            <a:off x="6120000" y="3960000"/>
            <a:ext cx="2340000" cy="191672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a:defRPr/>
            </a:pPr>
            <a:r>
              <a:rPr lang="en-GB" sz="1700" b="1" kern="0" spc="-10">
                <a:gradFill>
                  <a:gsLst>
                    <a:gs pos="0">
                      <a:srgbClr val="BD3F93"/>
                    </a:gs>
                    <a:gs pos="99000">
                      <a:srgbClr val="36A9E1"/>
                    </a:gs>
                  </a:gsLst>
                  <a:lin ang="0" scaled="1"/>
                </a:gradFill>
                <a:latin typeface="Poppins"/>
                <a:cs typeface="Poppins"/>
              </a:rPr>
              <a:t>Technology Engineering</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Use your love for technology </a:t>
            </a:r>
            <a:br>
              <a:rPr kumimoji="0" lang="en-GB" sz="1000" i="0" u="none" strike="noStrike" kern="0" cap="none" spc="-10" normalizeH="0" baseline="0" noProof="0">
                <a:ln>
                  <a:noFill/>
                </a:ln>
                <a:solidFill>
                  <a:schemeClr val="bg1"/>
                </a:solidFill>
                <a:effectLst/>
                <a:uLnTx/>
                <a:uFillTx/>
                <a:latin typeface="Poppins"/>
                <a:ea typeface="+mn-ea"/>
                <a:cs typeface="Poppins"/>
              </a:rPr>
            </a:br>
            <a:r>
              <a:rPr kumimoji="0" lang="en-GB" sz="1000" i="0" u="none" strike="noStrike" kern="0" cap="none" spc="-10" normalizeH="0" baseline="0" noProof="0">
                <a:ln>
                  <a:noFill/>
                </a:ln>
                <a:solidFill>
                  <a:schemeClr val="bg1"/>
                </a:solidFill>
                <a:effectLst/>
                <a:uLnTx/>
                <a:uFillTx/>
                <a:latin typeface="Poppins"/>
                <a:ea typeface="+mn-ea"/>
                <a:cs typeface="Poppins"/>
              </a:rPr>
              <a:t>to help Britain’s biggest digital bank keep delivering the best digital solutions.</a:t>
            </a:r>
          </a:p>
        </p:txBody>
      </p:sp>
      <p:pic>
        <p:nvPicPr>
          <p:cNvPr id="3" name="Graphic 2">
            <a:extLst>
              <a:ext uri="{FF2B5EF4-FFF2-40B4-BE49-F238E27FC236}">
                <a16:creationId xmlns:a16="http://schemas.microsoft.com/office/drawing/2014/main" id="{B97D6C27-E4F1-E2C9-AC5B-DAC7EAD17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sp>
        <p:nvSpPr>
          <p:cNvPr id="10" name="Rectangle 9">
            <a:extLst>
              <a:ext uri="{FF2B5EF4-FFF2-40B4-BE49-F238E27FC236}">
                <a16:creationId xmlns:a16="http://schemas.microsoft.com/office/drawing/2014/main" id="{54ECB0CD-0789-4657-9337-42E0B5F436BF}"/>
              </a:ext>
            </a:extLst>
          </p:cNvPr>
          <p:cNvSpPr/>
          <p:nvPr/>
        </p:nvSpPr>
        <p:spPr>
          <a:xfrm>
            <a:off x="8869933" y="2793336"/>
            <a:ext cx="2340000" cy="1019244"/>
          </a:xfrm>
          <a:prstGeom prst="rect">
            <a:avLst/>
          </a:pr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GB" sz="1000" b="1" kern="100" dirty="0">
              <a:solidFill>
                <a:schemeClr val="bg1"/>
              </a:solidFill>
              <a:effectLst/>
              <a:latin typeface="Poppins" pitchFamily="2" charset="77"/>
              <a:ea typeface="Calibri" panose="020F0502020204030204" pitchFamily="34" charset="0"/>
              <a:cs typeface="Poppins" pitchFamily="2" charset="77"/>
            </a:endParaRPr>
          </a:p>
          <a:p>
            <a:pPr algn="ctr"/>
            <a:r>
              <a:rPr lang="en-GB" b="1" kern="100" dirty="0">
                <a:gradFill>
                  <a:gsLst>
                    <a:gs pos="0">
                      <a:srgbClr val="009C43"/>
                    </a:gs>
                    <a:gs pos="100000">
                      <a:srgbClr val="BCCF00"/>
                    </a:gs>
                  </a:gsLst>
                  <a:lin ang="0" scaled="1"/>
                </a:gradFill>
                <a:latin typeface="Poppins" pitchFamily="2" charset="77"/>
                <a:ea typeface="Calibri" panose="020F0502020204030204" pitchFamily="34" charset="0"/>
                <a:cs typeface="Poppins" pitchFamily="2" charset="77"/>
              </a:rPr>
              <a:t>Quality Engineer</a:t>
            </a:r>
            <a:endParaRPr lang="en-GB" kern="100" dirty="0">
              <a:gradFill>
                <a:gsLst>
                  <a:gs pos="0">
                    <a:srgbClr val="009C43"/>
                  </a:gs>
                  <a:gs pos="100000">
                    <a:srgbClr val="BCCF00"/>
                  </a:gs>
                </a:gsLst>
                <a:lin ang="0" scaled="1"/>
              </a:gradFill>
              <a:effectLst/>
              <a:latin typeface="Poppins" pitchFamily="2" charset="77"/>
              <a:ea typeface="Calibri" panose="020F0502020204030204" pitchFamily="34" charset="0"/>
              <a:cs typeface="Poppins" pitchFamily="2" charset="77"/>
            </a:endParaRPr>
          </a:p>
        </p:txBody>
      </p:sp>
      <p:sp>
        <p:nvSpPr>
          <p:cNvPr id="6" name="Rectangle 5">
            <a:extLst>
              <a:ext uri="{FF2B5EF4-FFF2-40B4-BE49-F238E27FC236}">
                <a16:creationId xmlns:a16="http://schemas.microsoft.com/office/drawing/2014/main" id="{367F6455-920A-25DE-60C2-9DACA2B2307E}"/>
              </a:ext>
            </a:extLst>
          </p:cNvPr>
          <p:cNvSpPr/>
          <p:nvPr/>
        </p:nvSpPr>
        <p:spPr>
          <a:xfrm>
            <a:off x="8869933" y="4064664"/>
            <a:ext cx="2340000" cy="937104"/>
          </a:xfrm>
          <a:prstGeom prst="rect">
            <a:avLst/>
          </a:pr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GB" sz="1000" b="1" kern="100" dirty="0">
              <a:solidFill>
                <a:schemeClr val="bg1"/>
              </a:solidFill>
              <a:effectLst/>
              <a:latin typeface="Poppins" pitchFamily="2" charset="77"/>
              <a:ea typeface="Calibri" panose="020F0502020204030204" pitchFamily="34" charset="0"/>
              <a:cs typeface="Poppins" pitchFamily="2" charset="77"/>
            </a:endParaRPr>
          </a:p>
          <a:p>
            <a:pPr algn="ctr"/>
            <a:r>
              <a:rPr lang="en-GB" b="1" kern="100" dirty="0">
                <a:gradFill>
                  <a:gsLst>
                    <a:gs pos="0">
                      <a:srgbClr val="009C43"/>
                    </a:gs>
                    <a:gs pos="100000">
                      <a:srgbClr val="BCCF00"/>
                    </a:gs>
                  </a:gsLst>
                  <a:lin ang="0" scaled="1"/>
                </a:gradFill>
                <a:latin typeface="Poppins" pitchFamily="2" charset="77"/>
                <a:ea typeface="Calibri" panose="020F0502020204030204" pitchFamily="34" charset="0"/>
                <a:cs typeface="Poppins" pitchFamily="2" charset="77"/>
              </a:rPr>
              <a:t>Software Engineer</a:t>
            </a:r>
            <a:endParaRPr lang="en-GB" kern="100" dirty="0">
              <a:gradFill>
                <a:gsLst>
                  <a:gs pos="0">
                    <a:srgbClr val="009C43"/>
                  </a:gs>
                  <a:gs pos="100000">
                    <a:srgbClr val="BCCF00"/>
                  </a:gs>
                </a:gsLst>
                <a:lin ang="0" scaled="1"/>
              </a:gradFill>
              <a:effectLst/>
              <a:latin typeface="Poppins" pitchFamily="2" charset="77"/>
              <a:ea typeface="Calibri" panose="020F0502020204030204" pitchFamily="34" charset="0"/>
              <a:cs typeface="Poppins" pitchFamily="2" charset="77"/>
            </a:endParaRPr>
          </a:p>
        </p:txBody>
      </p:sp>
      <p:sp>
        <p:nvSpPr>
          <p:cNvPr id="11" name="Rectangle 10">
            <a:extLst>
              <a:ext uri="{FF2B5EF4-FFF2-40B4-BE49-F238E27FC236}">
                <a16:creationId xmlns:a16="http://schemas.microsoft.com/office/drawing/2014/main" id="{8A88B6FE-6169-0CD0-98C0-2E846EBF88B9}"/>
              </a:ext>
            </a:extLst>
          </p:cNvPr>
          <p:cNvSpPr/>
          <p:nvPr/>
        </p:nvSpPr>
        <p:spPr>
          <a:xfrm>
            <a:off x="8869933" y="5277211"/>
            <a:ext cx="2340000" cy="937104"/>
          </a:xfrm>
          <a:prstGeom prst="rect">
            <a:avLst/>
          </a:pr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GB" sz="1000" b="1" kern="100" dirty="0">
              <a:solidFill>
                <a:schemeClr val="bg1"/>
              </a:solidFill>
              <a:effectLst/>
              <a:latin typeface="Poppins" pitchFamily="2" charset="77"/>
              <a:ea typeface="Calibri" panose="020F0502020204030204" pitchFamily="34" charset="0"/>
              <a:cs typeface="Poppins" pitchFamily="2" charset="77"/>
            </a:endParaRPr>
          </a:p>
          <a:p>
            <a:pPr algn="ctr"/>
            <a:r>
              <a:rPr lang="en-GB" b="1" kern="100" dirty="0">
                <a:gradFill>
                  <a:gsLst>
                    <a:gs pos="0">
                      <a:srgbClr val="009C43"/>
                    </a:gs>
                    <a:gs pos="100000">
                      <a:srgbClr val="BCCF00"/>
                    </a:gs>
                  </a:gsLst>
                  <a:lin ang="0" scaled="1"/>
                </a:gradFill>
                <a:latin typeface="Poppins" pitchFamily="2" charset="77"/>
                <a:ea typeface="Calibri" panose="020F0502020204030204" pitchFamily="34" charset="0"/>
                <a:cs typeface="Poppins" pitchFamily="2" charset="77"/>
              </a:rPr>
              <a:t>DevOps Engineer</a:t>
            </a:r>
            <a:endParaRPr lang="en-GB" kern="100" dirty="0">
              <a:gradFill>
                <a:gsLst>
                  <a:gs pos="0">
                    <a:srgbClr val="009C43"/>
                  </a:gs>
                  <a:gs pos="100000">
                    <a:srgbClr val="BCCF00"/>
                  </a:gs>
                </a:gsLst>
                <a:lin ang="0" scaled="1"/>
              </a:gradFill>
              <a:effectLst/>
              <a:latin typeface="Poppins" pitchFamily="2" charset="77"/>
              <a:ea typeface="Calibri" panose="020F0502020204030204" pitchFamily="34" charset="0"/>
              <a:cs typeface="Poppins" pitchFamily="2" charset="77"/>
            </a:endParaRPr>
          </a:p>
        </p:txBody>
      </p:sp>
    </p:spTree>
    <p:extLst>
      <p:ext uri="{BB962C8B-B14F-4D97-AF65-F5344CB8AC3E}">
        <p14:creationId xmlns:p14="http://schemas.microsoft.com/office/powerpoint/2010/main" val="46542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79999" y="720000"/>
            <a:ext cx="5858683" cy="707886"/>
          </a:xfrm>
          <a:prstGeom prst="rect">
            <a:avLst/>
          </a:prstGeom>
          <a:noFill/>
        </p:spPr>
        <p:txBody>
          <a:bodyPr wrap="square">
            <a:spAutoFit/>
          </a:bodyPr>
          <a:lstStyle/>
          <a:p>
            <a:r>
              <a:rPr lang="en-GB" sz="4000" b="1">
                <a:solidFill>
                  <a:schemeClr val="bg1"/>
                </a:solidFill>
                <a:latin typeface="Poppins" pitchFamily="2" charset="77"/>
                <a:cs typeface="Poppins" pitchFamily="2" charset="77"/>
              </a:rPr>
              <a:t>What’s the process?</a:t>
            </a:r>
          </a:p>
        </p:txBody>
      </p:sp>
      <p:sp>
        <p:nvSpPr>
          <p:cNvPr id="12" name="TextBox 11">
            <a:extLst>
              <a:ext uri="{FF2B5EF4-FFF2-40B4-BE49-F238E27FC236}">
                <a16:creationId xmlns:a16="http://schemas.microsoft.com/office/drawing/2014/main" id="{8D0FF1C3-E29C-8A14-2C71-3F9E839BFD90}"/>
              </a:ext>
            </a:extLst>
          </p:cNvPr>
          <p:cNvSpPr txBox="1"/>
          <p:nvPr/>
        </p:nvSpPr>
        <p:spPr>
          <a:xfrm>
            <a:off x="1080000" y="1440000"/>
            <a:ext cx="6097464" cy="369332"/>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solidFill>
                  <a:schemeClr val="bg1"/>
                </a:solidFill>
                <a:effectLst/>
                <a:uLnTx/>
                <a:uFillTx/>
                <a:latin typeface="Poppins"/>
                <a:ea typeface="+mn-ea"/>
                <a:cs typeface="Poppins"/>
              </a:rPr>
              <a:t>Apprenticeships</a:t>
            </a:r>
          </a:p>
        </p:txBody>
      </p:sp>
      <p:pic>
        <p:nvPicPr>
          <p:cNvPr id="25" name="lbg preparationplus.com.png" descr="lbg preparationplus.com.png">
            <a:extLst>
              <a:ext uri="{FF2B5EF4-FFF2-40B4-BE49-F238E27FC236}">
                <a16:creationId xmlns:a16="http://schemas.microsoft.com/office/drawing/2014/main" id="{D4D297B9-9133-BB9A-0714-C3347BDB0E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82154" y="913800"/>
            <a:ext cx="1108195" cy="1108195"/>
          </a:xfrm>
          <a:prstGeom prst="rect">
            <a:avLst/>
          </a:prstGeom>
          <a:ln w="12700">
            <a:miter lim="400000"/>
          </a:ln>
        </p:spPr>
      </p:pic>
      <p:grpSp>
        <p:nvGrpSpPr>
          <p:cNvPr id="7" name="Group 6">
            <a:extLst>
              <a:ext uri="{FF2B5EF4-FFF2-40B4-BE49-F238E27FC236}">
                <a16:creationId xmlns:a16="http://schemas.microsoft.com/office/drawing/2014/main" id="{9CDDDFEA-472F-3CBD-EBF6-26E0E28169DA}"/>
              </a:ext>
            </a:extLst>
          </p:cNvPr>
          <p:cNvGrpSpPr/>
          <p:nvPr/>
        </p:nvGrpSpPr>
        <p:grpSpPr>
          <a:xfrm>
            <a:off x="1080000" y="2477242"/>
            <a:ext cx="10322154" cy="3117600"/>
            <a:chOff x="868143" y="2477242"/>
            <a:chExt cx="10322154" cy="3117600"/>
          </a:xfrm>
        </p:grpSpPr>
        <p:sp>
          <p:nvSpPr>
            <p:cNvPr id="9" name="Rectangle 8">
              <a:extLst>
                <a:ext uri="{FF2B5EF4-FFF2-40B4-BE49-F238E27FC236}">
                  <a16:creationId xmlns:a16="http://schemas.microsoft.com/office/drawing/2014/main" id="{65E5CE6E-F43A-8B24-FFB5-D3BA521ADAB2}"/>
                </a:ext>
              </a:extLst>
            </p:cNvPr>
            <p:cNvSpPr/>
            <p:nvPr/>
          </p:nvSpPr>
          <p:spPr>
            <a:xfrm>
              <a:off x="868143" y="2477242"/>
              <a:ext cx="2520000" cy="3117600"/>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DF1642"/>
                      </a:gs>
                      <a:gs pos="99000">
                        <a:srgbClr val="F7A600"/>
                      </a:gs>
                    </a:gsLst>
                    <a:lin ang="0" scaled="1"/>
                  </a:gradFill>
                  <a:effectLst/>
                  <a:uLnTx/>
                  <a:uFillTx/>
                  <a:latin typeface="Poppins"/>
                  <a:ea typeface="+mn-ea"/>
                  <a:cs typeface="Poppins"/>
                </a:rPr>
                <a:t>Apply online</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Tell us about yourself and </a:t>
              </a:r>
              <a:b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b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your potential – no CV required</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If you meet our minimum </a:t>
              </a:r>
              <a:b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b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entry criteria, you’ll be invited to the next stage</a:t>
              </a:r>
            </a:p>
          </p:txBody>
        </p:sp>
        <p:sp>
          <p:nvSpPr>
            <p:cNvPr id="10" name="Rectangle 9">
              <a:extLst>
                <a:ext uri="{FF2B5EF4-FFF2-40B4-BE49-F238E27FC236}">
                  <a16:creationId xmlns:a16="http://schemas.microsoft.com/office/drawing/2014/main" id="{C90BEF88-0972-84A9-23B4-8FD95B25B8C4}"/>
                </a:ext>
              </a:extLst>
            </p:cNvPr>
            <p:cNvSpPr/>
            <p:nvPr/>
          </p:nvSpPr>
          <p:spPr>
            <a:xfrm>
              <a:off x="3479241" y="2477242"/>
              <a:ext cx="2520000" cy="3117600"/>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BD3F93"/>
                      </a:gs>
                      <a:gs pos="100000">
                        <a:srgbClr val="36A9E1"/>
                      </a:gs>
                    </a:gsLst>
                    <a:lin ang="0" scaled="1"/>
                  </a:gradFill>
                  <a:effectLst/>
                  <a:uLnTx/>
                  <a:uFillTx/>
                  <a:latin typeface="Poppins"/>
                  <a:ea typeface="+mn-ea"/>
                  <a:cs typeface="Poppins"/>
                </a:rPr>
                <a:t>Online assessment</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lang="en-GB" sz="1000" kern="0" spc="-10">
                  <a:solidFill>
                    <a:schemeClr val="bg1"/>
                  </a:solidFill>
                  <a:latin typeface="Poppins Light" pitchFamily="2" charset="77"/>
                  <a:cs typeface="Poppins Light" pitchFamily="2" charset="77"/>
                </a:rPr>
                <a:t>A</a:t>
              </a:r>
              <a:r>
                <a:rPr kumimoji="0" lang="en-GB" sz="1000" u="none" strike="noStrike" kern="0" cap="none" spc="-10" normalizeH="0" baseline="0" noProof="0" err="1">
                  <a:ln>
                    <a:noFill/>
                  </a:ln>
                  <a:solidFill>
                    <a:schemeClr val="bg1"/>
                  </a:solidFill>
                  <a:effectLst/>
                  <a:uLnTx/>
                  <a:uFillTx/>
                  <a:latin typeface="Poppins Light" pitchFamily="2" charset="77"/>
                  <a:cs typeface="Poppins Light" pitchFamily="2" charset="77"/>
                </a:rPr>
                <a:t>pprox</a:t>
              </a: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 60-minute of tests</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Designed to assess your motivation, strengths, values and behaviours</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Tip: Visit our Assessment </a:t>
              </a:r>
              <a:b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b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Practice Zone to prepare</a:t>
              </a:r>
            </a:p>
          </p:txBody>
        </p:sp>
        <p:sp>
          <p:nvSpPr>
            <p:cNvPr id="11" name="Rectangle 10">
              <a:extLst>
                <a:ext uri="{FF2B5EF4-FFF2-40B4-BE49-F238E27FC236}">
                  <a16:creationId xmlns:a16="http://schemas.microsoft.com/office/drawing/2014/main" id="{1BA32616-3E60-2D76-1343-2C234478281B}"/>
                </a:ext>
              </a:extLst>
            </p:cNvPr>
            <p:cNvSpPr/>
            <p:nvPr/>
          </p:nvSpPr>
          <p:spPr>
            <a:xfrm>
              <a:off x="6074769" y="2477242"/>
              <a:ext cx="2520000" cy="3117600"/>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0074C8"/>
                      </a:gs>
                      <a:gs pos="100000">
                        <a:srgbClr val="6CBE99"/>
                      </a:gs>
                    </a:gsLst>
                    <a:lin ang="0" scaled="1"/>
                  </a:gradFill>
                  <a:effectLst/>
                  <a:uLnTx/>
                  <a:uFillTx/>
                  <a:latin typeface="Poppins"/>
                  <a:ea typeface="+mn-ea"/>
                  <a:cs typeface="Poppins"/>
                </a:rPr>
                <a:t>Assessment day or interview</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Depending on the programme you applied to this could be an interview or assessment day</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These take place virtually via Microsoft Teams or face to face</a:t>
              </a:r>
            </a:p>
            <a:p>
              <a:pPr marR="0" lvl="0" defTabSz="914400" eaLnBrk="1" fontAlgn="auto" latinLnBrk="0" hangingPunct="1">
                <a:lnSpc>
                  <a:spcPct val="100000"/>
                </a:lnSpc>
                <a:spcBef>
                  <a:spcPts val="0"/>
                </a:spcBef>
                <a:spcAft>
                  <a:spcPts val="0"/>
                </a:spcAft>
                <a:buClrTx/>
                <a:buSzTx/>
                <a:tabLst/>
                <a:defRPr/>
              </a:pPr>
              <a:endParaRPr lang="en-GB" sz="1000" kern="0" spc="-10">
                <a:solidFill>
                  <a:schemeClr val="bg1"/>
                </a:solidFill>
                <a:latin typeface="Poppins Light" pitchFamily="2" charset="77"/>
                <a:cs typeface="Poppins Light" pitchFamily="2" charset="77"/>
              </a:endParaRPr>
            </a:p>
            <a:p>
              <a:pPr>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Tip: We can help with technology </a:t>
              </a:r>
              <a:b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b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if needed</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p:txBody>
        </p:sp>
        <p:sp>
          <p:nvSpPr>
            <p:cNvPr id="2" name="Rectangle 1">
              <a:extLst>
                <a:ext uri="{FF2B5EF4-FFF2-40B4-BE49-F238E27FC236}">
                  <a16:creationId xmlns:a16="http://schemas.microsoft.com/office/drawing/2014/main" id="{7FF74888-7188-3973-ABC1-0F7F5E0B8E3E}"/>
                </a:ext>
              </a:extLst>
            </p:cNvPr>
            <p:cNvSpPr/>
            <p:nvPr/>
          </p:nvSpPr>
          <p:spPr>
            <a:xfrm>
              <a:off x="8670297" y="2477242"/>
              <a:ext cx="2520000" cy="3117600"/>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0074C8"/>
                      </a:gs>
                      <a:gs pos="100000">
                        <a:srgbClr val="6CBE99"/>
                      </a:gs>
                    </a:gsLst>
                    <a:lin ang="0" scaled="1"/>
                  </a:gradFill>
                  <a:effectLst/>
                  <a:uLnTx/>
                  <a:uFillTx/>
                  <a:latin typeface="Poppins"/>
                  <a:ea typeface="+mn-ea"/>
                  <a:cs typeface="Poppins"/>
                </a:rPr>
                <a:t>And then?</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Make it through the final stage and we’ll make you an offer</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Accept and there are a few official checks to complete before joining</a:t>
              </a: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R="0" lvl="0" defTabSz="914400" eaLnBrk="1" fontAlgn="auto" latinLnBrk="0" hangingPunct="1">
                <a:lnSpc>
                  <a:spcPct val="100000"/>
                </a:lnSpc>
                <a:spcBef>
                  <a:spcPts val="0"/>
                </a:spcBef>
                <a:spcAft>
                  <a:spcPts val="0"/>
                </a:spcAft>
                <a:buClrTx/>
                <a:buSzTx/>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a:p>
              <a:pPr marL="171450" marR="0" lvl="0" indent="-171450" defTabSz="914400" eaLnBrk="1" fontAlgn="auto" latinLnBrk="0" hangingPunct="1">
                <a:spcBef>
                  <a:spcPts val="0"/>
                </a:spcBef>
                <a:spcAft>
                  <a:spcPts val="0"/>
                </a:spcAft>
                <a:buClrTx/>
                <a:buSzTx/>
                <a:buFont typeface="Arial" panose="020B0604020202020204" pitchFamily="34" charset="0"/>
                <a:buChar char="•"/>
                <a:tabLst/>
                <a:defRPr/>
              </a:pPr>
              <a:endPar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endParaRPr>
            </a:p>
          </p:txBody>
        </p:sp>
      </p:grpSp>
      <p:pic>
        <p:nvPicPr>
          <p:cNvPr id="3" name="Graphic 2">
            <a:extLst>
              <a:ext uri="{FF2B5EF4-FFF2-40B4-BE49-F238E27FC236}">
                <a16:creationId xmlns:a16="http://schemas.microsoft.com/office/drawing/2014/main" id="{1F60D9F9-9E9E-76BC-042A-E5D2DC940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sp>
        <p:nvSpPr>
          <p:cNvPr id="5" name="TextBox 4">
            <a:extLst>
              <a:ext uri="{FF2B5EF4-FFF2-40B4-BE49-F238E27FC236}">
                <a16:creationId xmlns:a16="http://schemas.microsoft.com/office/drawing/2014/main" id="{6887C6B4-9ECA-390C-E1AD-0F44071421E4}"/>
              </a:ext>
            </a:extLst>
          </p:cNvPr>
          <p:cNvSpPr txBox="1"/>
          <p:nvPr/>
        </p:nvSpPr>
        <p:spPr>
          <a:xfrm>
            <a:off x="1205362" y="6269246"/>
            <a:ext cx="7964764" cy="276999"/>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GB" sz="1200">
                <a:solidFill>
                  <a:schemeClr val="bg1"/>
                </a:solidFill>
                <a:latin typeface="Poppins" pitchFamily="2" charset="77"/>
                <a:cs typeface="Poppins" pitchFamily="2" charset="77"/>
              </a:rPr>
              <a:t>Talk to us about any support</a:t>
            </a:r>
            <a:r>
              <a:rPr kumimoji="0" lang="en-GB" sz="1200" i="0" u="none" strike="noStrike" kern="0" cap="none" spc="-10" normalizeH="0" baseline="0" noProof="0">
                <a:ln>
                  <a:noFill/>
                </a:ln>
                <a:solidFill>
                  <a:schemeClr val="bg1"/>
                </a:solidFill>
                <a:effectLst/>
                <a:uLnTx/>
                <a:uFillTx/>
                <a:latin typeface="Poppins" pitchFamily="2" charset="77"/>
                <a:cs typeface="Poppins" pitchFamily="2" charset="77"/>
              </a:rPr>
              <a:t> or adjustments you need</a:t>
            </a:r>
          </a:p>
        </p:txBody>
      </p:sp>
      <p:sp>
        <p:nvSpPr>
          <p:cNvPr id="6" name="TextBox 39">
            <a:extLst>
              <a:ext uri="{FF2B5EF4-FFF2-40B4-BE49-F238E27FC236}">
                <a16:creationId xmlns:a16="http://schemas.microsoft.com/office/drawing/2014/main" id="{87D845D3-0688-534D-C9DE-BD0CA24F33CA}"/>
              </a:ext>
            </a:extLst>
          </p:cNvPr>
          <p:cNvSpPr txBox="1"/>
          <p:nvPr/>
        </p:nvSpPr>
        <p:spPr>
          <a:xfrm>
            <a:off x="10005825" y="1263158"/>
            <a:ext cx="1396329" cy="9135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1689" tIns="141689" rIns="141689" bIns="141689">
            <a:spAutoFit/>
          </a:bodyPr>
          <a:lstStyle>
            <a:lvl1pPr>
              <a:lnSpc>
                <a:spcPct val="104999"/>
              </a:lnSpc>
              <a:defRPr sz="2000" b="1"/>
            </a:lvl1pPr>
          </a:lstStyle>
          <a:p>
            <a:pPr defTabSz="1199686" hangingPunct="0"/>
            <a:r>
              <a:rPr sz="1312">
                <a:solidFill>
                  <a:schemeClr val="bg1"/>
                </a:solidFill>
              </a:rPr>
              <a:t>Visit our Assessment Practice zone</a:t>
            </a:r>
          </a:p>
        </p:txBody>
      </p:sp>
    </p:spTree>
    <p:extLst>
      <p:ext uri="{BB962C8B-B14F-4D97-AF65-F5344CB8AC3E}">
        <p14:creationId xmlns:p14="http://schemas.microsoft.com/office/powerpoint/2010/main" val="2670187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72B05F-7770-F1AC-5C84-DD4BC0E31062}"/>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in a pink suit&#10;&#10;Description automatically generated">
            <a:extLst>
              <a:ext uri="{FF2B5EF4-FFF2-40B4-BE49-F238E27FC236}">
                <a16:creationId xmlns:a16="http://schemas.microsoft.com/office/drawing/2014/main" id="{6F18911C-FA83-46AF-27DB-D61216228C9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0" y="167052"/>
            <a:ext cx="5794100" cy="6409592"/>
          </a:xfrm>
          <a:prstGeom prst="rect">
            <a:avLst/>
          </a:prstGeom>
        </p:spPr>
      </p:pic>
      <p:sp>
        <p:nvSpPr>
          <p:cNvPr id="2" name="Rectangle 1">
            <a:extLst>
              <a:ext uri="{FF2B5EF4-FFF2-40B4-BE49-F238E27FC236}">
                <a16:creationId xmlns:a16="http://schemas.microsoft.com/office/drawing/2014/main" id="{B856E78F-A379-5EAA-4937-FDB11AD22F52}"/>
              </a:ext>
            </a:extLst>
          </p:cNvPr>
          <p:cNvSpPr/>
          <p:nvPr/>
        </p:nvSpPr>
        <p:spPr>
          <a:xfrm>
            <a:off x="6096000" y="148126"/>
            <a:ext cx="5780288" cy="6453051"/>
          </a:xfrm>
          <a:prstGeom prst="rect">
            <a:avLst/>
          </a:prstGeom>
          <a:gradFill flip="none" rotWithShape="1">
            <a:gsLst>
              <a:gs pos="0">
                <a:schemeClr val="tx1">
                  <a:alpha val="55000"/>
                </a:schemeClr>
              </a:gs>
              <a:gs pos="64000">
                <a:schemeClr val="tx1">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5D744A-C17D-E9F7-CAC0-62EE1FF58F55}"/>
              </a:ext>
            </a:extLst>
          </p:cNvPr>
          <p:cNvSpPr txBox="1"/>
          <p:nvPr/>
        </p:nvSpPr>
        <p:spPr>
          <a:xfrm>
            <a:off x="972099" y="1520254"/>
            <a:ext cx="797447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Prepare for what’s next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gradFill>
                  <a:gsLst>
                    <a:gs pos="0">
                      <a:srgbClr val="BD3F93"/>
                    </a:gs>
                    <a:gs pos="99000">
                      <a:srgbClr val="36A9E1"/>
                    </a:gs>
                  </a:gsLst>
                  <a:lin ang="0" scaled="1"/>
                </a:gradFill>
                <a:effectLst/>
                <a:uLnTx/>
                <a:uFillTx/>
                <a:latin typeface="Poppins" pitchFamily="2" charset="77"/>
                <a:ea typeface="+mn-ea"/>
                <a:cs typeface="Poppins" pitchFamily="2" charset="77"/>
              </a:rPr>
              <a:t>How we help</a:t>
            </a:r>
          </a:p>
        </p:txBody>
      </p:sp>
      <p:grpSp>
        <p:nvGrpSpPr>
          <p:cNvPr id="7" name="Group 6">
            <a:extLst>
              <a:ext uri="{FF2B5EF4-FFF2-40B4-BE49-F238E27FC236}">
                <a16:creationId xmlns:a16="http://schemas.microsoft.com/office/drawing/2014/main" id="{91079B58-622A-D134-5A8B-1ED52C517725}"/>
              </a:ext>
            </a:extLst>
          </p:cNvPr>
          <p:cNvGrpSpPr/>
          <p:nvPr/>
        </p:nvGrpSpPr>
        <p:grpSpPr>
          <a:xfrm>
            <a:off x="5761371" y="5472958"/>
            <a:ext cx="669258" cy="651937"/>
            <a:chOff x="1581751" y="2387066"/>
            <a:chExt cx="1363576" cy="1328286"/>
          </a:xfrm>
        </p:grpSpPr>
        <p:sp>
          <p:nvSpPr>
            <p:cNvPr id="11" name="Triangle 10">
              <a:extLst>
                <a:ext uri="{FF2B5EF4-FFF2-40B4-BE49-F238E27FC236}">
                  <a16:creationId xmlns:a16="http://schemas.microsoft.com/office/drawing/2014/main" id="{2F2AC152-26F2-4866-10E1-016688166703}"/>
                </a:ext>
              </a:extLst>
            </p:cNvPr>
            <p:cNvSpPr/>
            <p:nvPr/>
          </p:nvSpPr>
          <p:spPr>
            <a:xfrm rot="5400000">
              <a:off x="1755003" y="2525027"/>
              <a:ext cx="1328286" cy="1052363"/>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iangle 11">
              <a:extLst>
                <a:ext uri="{FF2B5EF4-FFF2-40B4-BE49-F238E27FC236}">
                  <a16:creationId xmlns:a16="http://schemas.microsoft.com/office/drawing/2014/main" id="{B83B96A7-401A-FC8D-5F59-68C0C2FC6BDD}"/>
                </a:ext>
              </a:extLst>
            </p:cNvPr>
            <p:cNvSpPr/>
            <p:nvPr/>
          </p:nvSpPr>
          <p:spPr>
            <a:xfrm rot="5400000">
              <a:off x="1497233" y="2744528"/>
              <a:ext cx="789269" cy="620234"/>
            </a:xfrm>
            <a:prstGeom prst="triangle">
              <a:avLst/>
            </a:prstGeom>
            <a:gradFill flip="none" rotWithShape="1">
              <a:gsLst>
                <a:gs pos="0">
                  <a:srgbClr val="DF1642"/>
                </a:gs>
                <a:gs pos="99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Graphic 7">
            <a:extLst>
              <a:ext uri="{FF2B5EF4-FFF2-40B4-BE49-F238E27FC236}">
                <a16:creationId xmlns:a16="http://schemas.microsoft.com/office/drawing/2014/main" id="{A9BFC52B-76EA-38DC-51FA-1FCB1D47B3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spTree>
    <p:extLst>
      <p:ext uri="{BB962C8B-B14F-4D97-AF65-F5344CB8AC3E}">
        <p14:creationId xmlns:p14="http://schemas.microsoft.com/office/powerpoint/2010/main" val="199426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9A3EBC-4A06-F3A3-79A5-D530F215F4E2}"/>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smiling at camera&#10;&#10;Description automatically generated">
            <a:extLst>
              <a:ext uri="{FF2B5EF4-FFF2-40B4-BE49-F238E27FC236}">
                <a16:creationId xmlns:a16="http://schemas.microsoft.com/office/drawing/2014/main" id="{7D017B62-4351-42D4-2C97-CF2B90A5D9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78521" y="550606"/>
            <a:ext cx="4707194" cy="6307394"/>
          </a:xfrm>
          <a:prstGeom prst="rect">
            <a:avLst/>
          </a:prstGeom>
        </p:spPr>
      </p:pic>
      <p:sp>
        <p:nvSpPr>
          <p:cNvPr id="13" name="TextBox 12">
            <a:extLst>
              <a:ext uri="{FF2B5EF4-FFF2-40B4-BE49-F238E27FC236}">
                <a16:creationId xmlns:a16="http://schemas.microsoft.com/office/drawing/2014/main" id="{2D829A5C-8AC3-9E3C-3D64-1F1CBDEEC140}"/>
              </a:ext>
            </a:extLst>
          </p:cNvPr>
          <p:cNvSpPr txBox="1"/>
          <p:nvPr/>
        </p:nvSpPr>
        <p:spPr>
          <a:xfrm>
            <a:off x="266706" y="196296"/>
            <a:ext cx="3132102" cy="3170099"/>
          </a:xfrm>
          <a:prstGeom prst="rect">
            <a:avLst/>
          </a:prstGeom>
          <a:noFill/>
        </p:spPr>
        <p:txBody>
          <a:bodyPr wrap="square">
            <a:spAutoFit/>
          </a:bodyPr>
          <a:lstStyle/>
          <a:p>
            <a:r>
              <a:rPr lang="en-GB" sz="4000" b="1" dirty="0">
                <a:solidFill>
                  <a:schemeClr val="bg1"/>
                </a:solidFill>
                <a:latin typeface="Poppins" pitchFamily="2" charset="77"/>
                <a:cs typeface="Poppins" pitchFamily="2" charset="77"/>
              </a:rPr>
              <a:t>Learn more about future roles</a:t>
            </a:r>
          </a:p>
        </p:txBody>
      </p:sp>
      <p:sp>
        <p:nvSpPr>
          <p:cNvPr id="4" name="Rectangle 3">
            <a:extLst>
              <a:ext uri="{FF2B5EF4-FFF2-40B4-BE49-F238E27FC236}">
                <a16:creationId xmlns:a16="http://schemas.microsoft.com/office/drawing/2014/main" id="{83FB8E22-27A1-692D-765A-8B7C9FB42107}"/>
              </a:ext>
            </a:extLst>
          </p:cNvPr>
          <p:cNvSpPr/>
          <p:nvPr/>
        </p:nvSpPr>
        <p:spPr>
          <a:xfrm>
            <a:off x="8007994" y="3736257"/>
            <a:ext cx="3882106" cy="2695715"/>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t"/>
          <a:lstStyle/>
          <a:p>
            <a:pPr>
              <a:defRPr/>
            </a:pPr>
            <a:r>
              <a:rPr lang="en-GB" b="0">
                <a:solidFill>
                  <a:schemeClr val="bg1"/>
                </a:solidFill>
                <a:latin typeface="Poppins" pitchFamily="2" charset="77"/>
                <a:cs typeface="Poppins" pitchFamily="2" charset="77"/>
              </a:rPr>
              <a:t>Wondering what to do when you leave school?</a:t>
            </a:r>
          </a:p>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a:ln>
                  <a:noFill/>
                </a:ln>
                <a:gradFill>
                  <a:gsLst>
                    <a:gs pos="0">
                      <a:srgbClr val="DF1642"/>
                    </a:gs>
                    <a:gs pos="100000">
                      <a:srgbClr val="F7A600"/>
                    </a:gs>
                  </a:gsLst>
                  <a:lin ang="0" scaled="1"/>
                </a:gradFill>
                <a:effectLst/>
                <a:uLnTx/>
                <a:uFillTx/>
                <a:latin typeface="Poppins"/>
                <a:ea typeface="+mn-ea"/>
                <a:cs typeface="Poppins"/>
              </a:rPr>
              <a:t>Join our Lloyds ‘careers </a:t>
            </a:r>
            <a:br>
              <a:rPr kumimoji="0" lang="en-GB" b="1" i="0" u="none" strike="noStrike" kern="0" cap="none" spc="-10" normalizeH="0" baseline="0" noProof="0">
                <a:ln>
                  <a:noFill/>
                </a:ln>
                <a:gradFill>
                  <a:gsLst>
                    <a:gs pos="0">
                      <a:srgbClr val="DF1642"/>
                    </a:gs>
                    <a:gs pos="100000">
                      <a:srgbClr val="F7A600"/>
                    </a:gs>
                  </a:gsLst>
                  <a:lin ang="0" scaled="1"/>
                </a:gradFill>
                <a:effectLst/>
                <a:uLnTx/>
                <a:uFillTx/>
                <a:latin typeface="Poppins"/>
                <a:ea typeface="+mn-ea"/>
                <a:cs typeface="Poppins"/>
              </a:rPr>
            </a:br>
            <a:r>
              <a:rPr kumimoji="0" lang="en-GB" b="1" i="0" u="none" strike="noStrike" kern="0" cap="none" spc="-10" normalizeH="0" baseline="0" noProof="0">
                <a:ln>
                  <a:noFill/>
                </a:ln>
                <a:gradFill>
                  <a:gsLst>
                    <a:gs pos="0">
                      <a:srgbClr val="DF1642"/>
                    </a:gs>
                    <a:gs pos="100000">
                      <a:srgbClr val="F7A600"/>
                    </a:gs>
                  </a:gsLst>
                  <a:lin ang="0" scaled="1"/>
                </a:gradFill>
                <a:effectLst/>
                <a:uLnTx/>
                <a:uFillTx/>
                <a:latin typeface="Poppins"/>
                <a:ea typeface="+mn-ea"/>
                <a:cs typeface="Poppins"/>
              </a:rPr>
              <a:t>live’ stream</a:t>
            </a:r>
          </a:p>
          <a:p>
            <a:pPr marR="0" lvl="0" defTabSz="914400" eaLnBrk="1" fontAlgn="auto" latinLnBrk="0" hangingPunct="1">
              <a:lnSpc>
                <a:spcPct val="100000"/>
              </a:lnSpc>
              <a:spcBef>
                <a:spcPts val="0"/>
              </a:spcBef>
              <a:spcAft>
                <a:spcPts val="0"/>
              </a:spcAft>
              <a:buClrTx/>
              <a:buSzTx/>
              <a:tabLst/>
              <a:defRPr/>
            </a:pPr>
            <a:endParaRPr kumimoji="0" lang="en-GB" sz="1700" b="1"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lang="en-GB" sz="1000" kern="0" spc="-10">
                <a:solidFill>
                  <a:schemeClr val="bg1"/>
                </a:solidFill>
                <a:latin typeface="Poppins Light" pitchFamily="2" charset="77"/>
                <a:cs typeface="Poppins Light" pitchFamily="2" charset="77"/>
              </a:rPr>
              <a:t>A</a:t>
            </a:r>
            <a:r>
              <a:rPr kumimoji="0" lang="en-GB" sz="1000" u="none" strike="noStrike" kern="0" cap="none" spc="-10" normalizeH="0" baseline="0" noProof="0">
                <a:ln>
                  <a:noFill/>
                </a:ln>
                <a:solidFill>
                  <a:schemeClr val="bg1"/>
                </a:solidFill>
                <a:effectLst/>
                <a:uLnTx/>
                <a:uFillTx/>
                <a:latin typeface="Poppins Light" pitchFamily="2" charset="77"/>
                <a:cs typeface="Poppins Light" pitchFamily="2" charset="77"/>
              </a:rPr>
              <a:t>t these monthly virtual events you can hear about exciting careers that could start you on your own path. Plus, meet industry experts, apprentices and graduates starting their career journeys. Visit our Early Talent YouTube channel to find past streams.</a:t>
            </a:r>
          </a:p>
        </p:txBody>
      </p:sp>
      <p:grpSp>
        <p:nvGrpSpPr>
          <p:cNvPr id="14" name="Group 13">
            <a:extLst>
              <a:ext uri="{FF2B5EF4-FFF2-40B4-BE49-F238E27FC236}">
                <a16:creationId xmlns:a16="http://schemas.microsoft.com/office/drawing/2014/main" id="{BDAA865E-3982-6615-16CF-10964DE699D8}"/>
              </a:ext>
            </a:extLst>
          </p:cNvPr>
          <p:cNvGrpSpPr/>
          <p:nvPr/>
        </p:nvGrpSpPr>
        <p:grpSpPr>
          <a:xfrm>
            <a:off x="3600000" y="1260000"/>
            <a:ext cx="669258" cy="651937"/>
            <a:chOff x="1581751" y="2387066"/>
            <a:chExt cx="1363576" cy="1328286"/>
          </a:xfrm>
        </p:grpSpPr>
        <p:sp>
          <p:nvSpPr>
            <p:cNvPr id="15" name="Triangle 14">
              <a:extLst>
                <a:ext uri="{FF2B5EF4-FFF2-40B4-BE49-F238E27FC236}">
                  <a16:creationId xmlns:a16="http://schemas.microsoft.com/office/drawing/2014/main" id="{2F3AA941-3607-749C-C7D7-8E29E79B81BD}"/>
                </a:ext>
              </a:extLst>
            </p:cNvPr>
            <p:cNvSpPr/>
            <p:nvPr/>
          </p:nvSpPr>
          <p:spPr>
            <a:xfrm rot="5400000">
              <a:off x="1755003" y="2525027"/>
              <a:ext cx="1328286" cy="1052363"/>
            </a:xfrm>
            <a:prstGeom prst="triangle">
              <a:avLst/>
            </a:prstGeom>
            <a:gradFill flip="none" rotWithShape="1">
              <a:gsLst>
                <a:gs pos="0">
                  <a:srgbClr val="DF1642"/>
                </a:gs>
                <a:gs pos="100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riangle 15">
              <a:extLst>
                <a:ext uri="{FF2B5EF4-FFF2-40B4-BE49-F238E27FC236}">
                  <a16:creationId xmlns:a16="http://schemas.microsoft.com/office/drawing/2014/main" id="{C8B6C2D9-C57E-E879-60B0-19BC7C3CB0E8}"/>
                </a:ext>
              </a:extLst>
            </p:cNvPr>
            <p:cNvSpPr/>
            <p:nvPr/>
          </p:nvSpPr>
          <p:spPr>
            <a:xfrm rot="5400000">
              <a:off x="1497233" y="2744528"/>
              <a:ext cx="789269" cy="620234"/>
            </a:xfrm>
            <a:prstGeom prst="triangle">
              <a:avLst/>
            </a:prstGeom>
            <a:gradFill flip="none" rotWithShape="1">
              <a:gsLst>
                <a:gs pos="0">
                  <a:srgbClr val="0074C8"/>
                </a:gs>
                <a:gs pos="99000">
                  <a:srgbClr val="6CBE9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Graphic 1">
            <a:extLst>
              <a:ext uri="{FF2B5EF4-FFF2-40B4-BE49-F238E27FC236}">
                <a16:creationId xmlns:a16="http://schemas.microsoft.com/office/drawing/2014/main" id="{AFD4B090-C9C6-6EA0-9DD7-C59177F413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6" name="Picture 5">
            <a:extLst>
              <a:ext uri="{FF2B5EF4-FFF2-40B4-BE49-F238E27FC236}">
                <a16:creationId xmlns:a16="http://schemas.microsoft.com/office/drawing/2014/main" id="{7036B1A6-0691-3014-42E2-E8BE6A6202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983" y="3940999"/>
            <a:ext cx="3508555" cy="1698712"/>
          </a:xfrm>
          <a:prstGeom prst="rect">
            <a:avLst/>
          </a:prstGeom>
        </p:spPr>
      </p:pic>
    </p:spTree>
    <p:extLst>
      <p:ext uri="{BB962C8B-B14F-4D97-AF65-F5344CB8AC3E}">
        <p14:creationId xmlns:p14="http://schemas.microsoft.com/office/powerpoint/2010/main" val="116844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EDDD1E-BF8B-0617-E49A-75BBA894421D}"/>
              </a:ext>
            </a:extLst>
          </p:cNvPr>
          <p:cNvSpPr/>
          <p:nvPr/>
        </p:nvSpPr>
        <p:spPr>
          <a:xfrm>
            <a:off x="1" y="0"/>
            <a:ext cx="6802581"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07B7949-F882-AFE5-4FBA-B2551D4A5D13}"/>
              </a:ext>
            </a:extLst>
          </p:cNvPr>
          <p:cNvSpPr txBox="1"/>
          <p:nvPr/>
        </p:nvSpPr>
        <p:spPr>
          <a:xfrm>
            <a:off x="1080000" y="720000"/>
            <a:ext cx="6097464" cy="707886"/>
          </a:xfrm>
          <a:prstGeom prst="rect">
            <a:avLst/>
          </a:prstGeom>
          <a:noFill/>
        </p:spPr>
        <p:txBody>
          <a:bodyPr wrap="square">
            <a:spAutoFit/>
          </a:bodyPr>
          <a:lstStyle/>
          <a:p>
            <a:r>
              <a:rPr lang="en-GB" sz="4000" b="1" spc="-140">
                <a:solidFill>
                  <a:schemeClr val="bg1"/>
                </a:solidFill>
                <a:latin typeface="Poppins"/>
                <a:cs typeface="Poppins"/>
              </a:rPr>
              <a:t>Who we are</a:t>
            </a:r>
          </a:p>
        </p:txBody>
      </p:sp>
      <p:sp>
        <p:nvSpPr>
          <p:cNvPr id="13" name="TextBox 12">
            <a:extLst>
              <a:ext uri="{FF2B5EF4-FFF2-40B4-BE49-F238E27FC236}">
                <a16:creationId xmlns:a16="http://schemas.microsoft.com/office/drawing/2014/main" id="{4542601F-B391-E253-CB66-D7F9E4AB4673}"/>
              </a:ext>
            </a:extLst>
          </p:cNvPr>
          <p:cNvSpPr txBox="1"/>
          <p:nvPr/>
        </p:nvSpPr>
        <p:spPr>
          <a:xfrm>
            <a:off x="1066188" y="1682023"/>
            <a:ext cx="3828700" cy="3754874"/>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The UK’s largest retail and commercial financial services provider</a:t>
            </a:r>
          </a:p>
          <a:p>
            <a:pPr marR="0" lvl="0" defTabSz="914400" eaLnBrk="1" fontAlgn="auto" latinLnBrk="0" hangingPunct="1">
              <a:lnSpc>
                <a:spcPct val="100000"/>
              </a:lnSpc>
              <a:spcBef>
                <a:spcPts val="0"/>
              </a:spcBef>
              <a:spcAft>
                <a:spcPts val="0"/>
              </a:spcAft>
              <a:buClrTx/>
              <a:buSzTx/>
              <a:tabLst/>
              <a:defRPr/>
            </a:pPr>
            <a:endParaRPr lang="en-GB" sz="1400" dirty="0">
              <a:solidFill>
                <a:schemeClr val="bg1"/>
              </a:solidFill>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An organisation with a 325+ year history</a:t>
            </a:r>
          </a:p>
          <a:p>
            <a:pPr marR="0" lvl="0" defTabSz="914400" eaLnBrk="1" fontAlgn="auto" latinLnBrk="0" hangingPunct="1">
              <a:lnSpc>
                <a:spcPct val="100000"/>
              </a:lnSpc>
              <a:spcBef>
                <a:spcPts val="0"/>
              </a:spcBef>
              <a:spcAft>
                <a:spcPts val="0"/>
              </a:spcAft>
              <a:buClrTx/>
              <a:buSzTx/>
              <a:tabLst/>
              <a:defRPr/>
            </a:pPr>
            <a:endPar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A Group with 20 digitally active users</a:t>
            </a:r>
          </a:p>
          <a:p>
            <a:pPr marR="0" lvl="0" defTabSz="914400" eaLnBrk="1" fontAlgn="auto" latinLnBrk="0" hangingPunct="1">
              <a:lnSpc>
                <a:spcPct val="100000"/>
              </a:lnSpc>
              <a:spcBef>
                <a:spcPts val="0"/>
              </a:spcBef>
              <a:spcAft>
                <a:spcPts val="0"/>
              </a:spcAft>
              <a:buClrTx/>
              <a:buSzTx/>
              <a:tabLst/>
              <a:defRPr/>
            </a:pPr>
            <a:endPar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endParaRPr>
          </a:p>
          <a:p>
            <a:pPr>
              <a:defRPr/>
            </a:pP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58,000 colleagues working to deliver </a:t>
            </a:r>
            <a:b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b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the right outcome for customers, communities and colleagues</a:t>
            </a:r>
          </a:p>
          <a:p>
            <a:pPr>
              <a:defRPr/>
            </a:pPr>
            <a:endPar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A company driven by a core purpose </a:t>
            </a:r>
            <a:b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b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to Help Britain Prosper</a:t>
            </a:r>
          </a:p>
          <a:p>
            <a:pPr marR="0" lvl="0" defTabSz="914400" eaLnBrk="1" fontAlgn="auto" latinLnBrk="0" hangingPunct="1">
              <a:lnSpc>
                <a:spcPct val="100000"/>
              </a:lnSpc>
              <a:spcBef>
                <a:spcPts val="0"/>
              </a:spcBef>
              <a:spcAft>
                <a:spcPts val="0"/>
              </a:spcAft>
              <a:buClrTx/>
              <a:buSzTx/>
              <a:tabLst/>
              <a:defRPr/>
            </a:pPr>
            <a:endPar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Home to some of the UK’s most </a:t>
            </a:r>
            <a:b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b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well-known banking brands. Can </a:t>
            </a:r>
            <a:b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br>
            <a:r>
              <a:rPr kumimoji="0" lang="en-GB" sz="1400" u="none" strike="noStrike" kern="0" cap="none" spc="-10" normalizeH="0" baseline="0" noProof="0" dirty="0">
                <a:ln>
                  <a:noFill/>
                </a:ln>
                <a:solidFill>
                  <a:schemeClr val="bg1"/>
                </a:solidFill>
                <a:effectLst/>
                <a:uLnTx/>
                <a:uFillTx/>
                <a:latin typeface="Poppins" pitchFamily="2" charset="77"/>
                <a:cs typeface="Poppins" pitchFamily="2" charset="77"/>
              </a:rPr>
              <a:t>you name them?</a:t>
            </a:r>
          </a:p>
        </p:txBody>
      </p:sp>
      <p:pic>
        <p:nvPicPr>
          <p:cNvPr id="17" name="Picture 16" descr="Logo&#10;&#10;Description automatically generated">
            <a:extLst>
              <a:ext uri="{FF2B5EF4-FFF2-40B4-BE49-F238E27FC236}">
                <a16:creationId xmlns:a16="http://schemas.microsoft.com/office/drawing/2014/main" id="{F5726E66-3E56-8964-A5DD-87A5566149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3583" y="2960733"/>
            <a:ext cx="793659" cy="793659"/>
          </a:xfrm>
          <a:prstGeom prst="rect">
            <a:avLst/>
          </a:prstGeom>
        </p:spPr>
      </p:pic>
      <p:pic>
        <p:nvPicPr>
          <p:cNvPr id="6" name="Graphic 5">
            <a:extLst>
              <a:ext uri="{FF2B5EF4-FFF2-40B4-BE49-F238E27FC236}">
                <a16:creationId xmlns:a16="http://schemas.microsoft.com/office/drawing/2014/main" id="{982BFD39-738F-B1DB-A14E-ACD4BF6DC9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grpSp>
        <p:nvGrpSpPr>
          <p:cNvPr id="31" name="Group 30">
            <a:extLst>
              <a:ext uri="{FF2B5EF4-FFF2-40B4-BE49-F238E27FC236}">
                <a16:creationId xmlns:a16="http://schemas.microsoft.com/office/drawing/2014/main" id="{09B2B94D-BC67-A34B-3B8D-F8C4B295A983}"/>
              </a:ext>
            </a:extLst>
          </p:cNvPr>
          <p:cNvGrpSpPr/>
          <p:nvPr/>
        </p:nvGrpSpPr>
        <p:grpSpPr>
          <a:xfrm>
            <a:off x="7595656" y="1642353"/>
            <a:ext cx="3944816" cy="4765393"/>
            <a:chOff x="8247183" y="1642353"/>
            <a:chExt cx="3944816" cy="4765393"/>
          </a:xfrm>
        </p:grpSpPr>
        <p:sp>
          <p:nvSpPr>
            <p:cNvPr id="16" name="TextBox 15">
              <a:extLst>
                <a:ext uri="{FF2B5EF4-FFF2-40B4-BE49-F238E27FC236}">
                  <a16:creationId xmlns:a16="http://schemas.microsoft.com/office/drawing/2014/main" id="{64851808-3444-1A11-ACD8-ABB0DCB940B9}"/>
                </a:ext>
              </a:extLst>
            </p:cNvPr>
            <p:cNvSpPr txBox="1"/>
            <p:nvPr/>
          </p:nvSpPr>
          <p:spPr>
            <a:xfrm>
              <a:off x="8247183" y="1642353"/>
              <a:ext cx="3944816" cy="276999"/>
            </a:xfrm>
            <a:prstGeom prst="rect">
              <a:avLst/>
            </a:prstGeom>
            <a:noFill/>
          </p:spPr>
          <p:txBody>
            <a:bodyPr wrap="square">
              <a:spAutoFit/>
            </a:bodyPr>
            <a:lstStyle/>
            <a:p>
              <a:pPr algn="ctr"/>
              <a:r>
                <a:rPr lang="en-GB" sz="1200" b="1">
                  <a:solidFill>
                    <a:srgbClr val="282828"/>
                  </a:solidFill>
                  <a:latin typeface="Poppins"/>
                  <a:cs typeface="Poppins"/>
                </a:rPr>
                <a:t>Our family of brands</a:t>
              </a:r>
            </a:p>
          </p:txBody>
        </p:sp>
        <p:cxnSp>
          <p:nvCxnSpPr>
            <p:cNvPr id="19" name="Straight Connector 18">
              <a:extLst>
                <a:ext uri="{FF2B5EF4-FFF2-40B4-BE49-F238E27FC236}">
                  <a16:creationId xmlns:a16="http://schemas.microsoft.com/office/drawing/2014/main" id="{E5DDF52F-B492-86B6-B5A5-4E5DC54FC6E3}"/>
                </a:ext>
              </a:extLst>
            </p:cNvPr>
            <p:cNvCxnSpPr>
              <a:cxnSpLocks/>
            </p:cNvCxnSpPr>
            <p:nvPr/>
          </p:nvCxnSpPr>
          <p:spPr>
            <a:xfrm>
              <a:off x="9101945" y="1985327"/>
              <a:ext cx="223529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black horse with green text&#10;&#10;Description automatically generated">
              <a:extLst>
                <a:ext uri="{FF2B5EF4-FFF2-40B4-BE49-F238E27FC236}">
                  <a16:creationId xmlns:a16="http://schemas.microsoft.com/office/drawing/2014/main" id="{BAAB0B5A-0961-CDA0-3E9A-7FC78BFA0C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82804" y="2228405"/>
              <a:ext cx="1133189" cy="1133189"/>
            </a:xfrm>
            <a:prstGeom prst="rect">
              <a:avLst/>
            </a:prstGeom>
          </p:spPr>
        </p:pic>
        <p:pic>
          <p:nvPicPr>
            <p:cNvPr id="11" name="Picture 10" descr="A blue and black logo&#10;&#10;Description automatically generated">
              <a:extLst>
                <a:ext uri="{FF2B5EF4-FFF2-40B4-BE49-F238E27FC236}">
                  <a16:creationId xmlns:a16="http://schemas.microsoft.com/office/drawing/2014/main" id="{2C270BCD-31E5-0F5E-13E3-100E14BFCE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88905" y="2286173"/>
              <a:ext cx="1133189" cy="1133189"/>
            </a:xfrm>
            <a:prstGeom prst="rect">
              <a:avLst/>
            </a:prstGeom>
          </p:spPr>
        </p:pic>
        <p:pic>
          <p:nvPicPr>
            <p:cNvPr id="14" name="Picture 13" descr="A blue logo with text&#10;&#10;Description automatically generated">
              <a:extLst>
                <a:ext uri="{FF2B5EF4-FFF2-40B4-BE49-F238E27FC236}">
                  <a16:creationId xmlns:a16="http://schemas.microsoft.com/office/drawing/2014/main" id="{2FC0DF9E-1EE3-2DF1-9039-7BE141C4439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94971" y="3496407"/>
              <a:ext cx="894909" cy="894909"/>
            </a:xfrm>
            <a:prstGeom prst="rect">
              <a:avLst/>
            </a:prstGeom>
          </p:spPr>
        </p:pic>
        <p:pic>
          <p:nvPicPr>
            <p:cNvPr id="18" name="Picture 17" descr="A black background with red text&#10;&#10;Description automatically generated">
              <a:extLst>
                <a:ext uri="{FF2B5EF4-FFF2-40B4-BE49-F238E27FC236}">
                  <a16:creationId xmlns:a16="http://schemas.microsoft.com/office/drawing/2014/main" id="{DE7B9CB5-FBA7-BD50-2C19-65E1FA8661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111540" y="4488873"/>
              <a:ext cx="2265693" cy="667283"/>
            </a:xfrm>
            <a:prstGeom prst="rect">
              <a:avLst/>
            </a:prstGeom>
          </p:spPr>
        </p:pic>
        <p:pic>
          <p:nvPicPr>
            <p:cNvPr id="28" name="Picture 27" descr="A blue and black logo&#10;&#10;Description automatically generated">
              <a:extLst>
                <a:ext uri="{FF2B5EF4-FFF2-40B4-BE49-F238E27FC236}">
                  <a16:creationId xmlns:a16="http://schemas.microsoft.com/office/drawing/2014/main" id="{F91B2ABD-0E20-5486-7D65-8104E57A907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70937" y="3629891"/>
              <a:ext cx="1506693" cy="1067316"/>
            </a:xfrm>
            <a:prstGeom prst="rect">
              <a:avLst/>
            </a:prstGeom>
          </p:spPr>
        </p:pic>
        <p:pic>
          <p:nvPicPr>
            <p:cNvPr id="30" name="Picture 29" descr="A black and white logo&#10;&#10;Description automatically generated">
              <a:extLst>
                <a:ext uri="{FF2B5EF4-FFF2-40B4-BE49-F238E27FC236}">
                  <a16:creationId xmlns:a16="http://schemas.microsoft.com/office/drawing/2014/main" id="{C2B41FC6-9DD6-3A33-3AD4-B05FBC40B07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34783" y="5126181"/>
              <a:ext cx="2169615" cy="1281565"/>
            </a:xfrm>
            <a:prstGeom prst="rect">
              <a:avLst/>
            </a:prstGeom>
          </p:spPr>
        </p:pic>
      </p:grpSp>
    </p:spTree>
    <p:extLst>
      <p:ext uri="{BB962C8B-B14F-4D97-AF65-F5344CB8AC3E}">
        <p14:creationId xmlns:p14="http://schemas.microsoft.com/office/powerpoint/2010/main" val="22790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9A3EBC-4A06-F3A3-79A5-D530F215F4E2}"/>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D829A5C-8AC3-9E3C-3D64-1F1CBDEEC140}"/>
              </a:ext>
            </a:extLst>
          </p:cNvPr>
          <p:cNvSpPr txBox="1"/>
          <p:nvPr/>
        </p:nvSpPr>
        <p:spPr>
          <a:xfrm>
            <a:off x="486648" y="489792"/>
            <a:ext cx="3647391" cy="1323439"/>
          </a:xfrm>
          <a:prstGeom prst="rect">
            <a:avLst/>
          </a:prstGeom>
          <a:noFill/>
        </p:spPr>
        <p:txBody>
          <a:bodyPr wrap="square">
            <a:spAutoFit/>
          </a:bodyPr>
          <a:lstStyle/>
          <a:p>
            <a:r>
              <a:rPr lang="en-GB" sz="4000" b="1" dirty="0">
                <a:solidFill>
                  <a:schemeClr val="bg1"/>
                </a:solidFill>
                <a:latin typeface="Poppins" pitchFamily="2" charset="77"/>
                <a:cs typeface="Poppins" pitchFamily="2" charset="77"/>
              </a:rPr>
              <a:t>Gather experience</a:t>
            </a:r>
          </a:p>
        </p:txBody>
      </p:sp>
      <p:sp>
        <p:nvSpPr>
          <p:cNvPr id="5" name="Rectangle 4">
            <a:extLst>
              <a:ext uri="{FF2B5EF4-FFF2-40B4-BE49-F238E27FC236}">
                <a16:creationId xmlns:a16="http://schemas.microsoft.com/office/drawing/2014/main" id="{8E98E367-62A5-BEBB-2DF0-1563C2E4610B}"/>
              </a:ext>
            </a:extLst>
          </p:cNvPr>
          <p:cNvSpPr/>
          <p:nvPr/>
        </p:nvSpPr>
        <p:spPr>
          <a:xfrm>
            <a:off x="2310344" y="3755923"/>
            <a:ext cx="3873499" cy="2548162"/>
          </a:xfrm>
          <a:prstGeom prst="rect">
            <a:avLst/>
          </a:prstGeom>
          <a:solidFill>
            <a:srgbClr val="2828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t"/>
          <a:lstStyle/>
          <a:p>
            <a:pPr>
              <a:defRPr/>
            </a:pPr>
            <a:r>
              <a:rPr lang="en-GB" b="0" dirty="0">
                <a:solidFill>
                  <a:schemeClr val="bg1"/>
                </a:solidFill>
                <a:latin typeface="Poppins" pitchFamily="2" charset="77"/>
                <a:cs typeface="Poppins" pitchFamily="2" charset="77"/>
              </a:rPr>
              <a:t>Want experience that could kick-start your career?</a:t>
            </a:r>
            <a:endParaRPr kumimoji="0" lang="en-GB" b="1" i="0" u="none" strike="noStrike" kern="0" cap="none" spc="-10" normalizeH="0" baseline="0" noProof="0" dirty="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10" normalizeH="0" baseline="0" noProof="0" dirty="0">
                <a:ln>
                  <a:noFill/>
                </a:ln>
                <a:gradFill>
                  <a:gsLst>
                    <a:gs pos="0">
                      <a:srgbClr val="0074C8"/>
                    </a:gs>
                    <a:gs pos="100000">
                      <a:srgbClr val="6CBE99"/>
                    </a:gs>
                  </a:gsLst>
                  <a:lin ang="0" scaled="1"/>
                </a:gradFill>
                <a:effectLst/>
                <a:uLnTx/>
                <a:uFillTx/>
                <a:latin typeface="Poppins"/>
                <a:ea typeface="+mn-ea"/>
                <a:cs typeface="Poppins"/>
              </a:rPr>
              <a:t>Experiences of the workplace</a:t>
            </a:r>
          </a:p>
          <a:p>
            <a:pPr marR="0" lvl="0" defTabSz="914400" eaLnBrk="1" fontAlgn="auto" latinLnBrk="0" hangingPunct="1">
              <a:lnSpc>
                <a:spcPct val="100000"/>
              </a:lnSpc>
              <a:spcBef>
                <a:spcPts val="0"/>
              </a:spcBef>
              <a:spcAft>
                <a:spcPts val="0"/>
              </a:spcAft>
              <a:buClrTx/>
              <a:buSzTx/>
              <a:tabLst/>
              <a:defRPr/>
            </a:pPr>
            <a:endParaRPr kumimoji="0" lang="en-GB" sz="1000" b="1" i="0" u="none" strike="noStrike" kern="0" cap="none" spc="-10" normalizeH="0" baseline="0" noProof="0" dirty="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u="none" strike="noStrike" kern="0" cap="none" spc="-10" normalizeH="0" baseline="0" noProof="0" dirty="0">
                <a:ln>
                  <a:noFill/>
                </a:ln>
                <a:solidFill>
                  <a:schemeClr val="bg1"/>
                </a:solidFill>
                <a:effectLst/>
                <a:uLnTx/>
                <a:uFillTx/>
                <a:latin typeface="Poppins Light" pitchFamily="2" charset="77"/>
                <a:cs typeface="Poppins Light" pitchFamily="2" charset="77"/>
              </a:rPr>
              <a:t>Virtual, at school and on our campus sites</a:t>
            </a:r>
          </a:p>
          <a:p>
            <a:pPr marR="0" lvl="0" defTabSz="914400" eaLnBrk="1" fontAlgn="auto" latinLnBrk="0" hangingPunct="1">
              <a:lnSpc>
                <a:spcPct val="100000"/>
              </a:lnSpc>
              <a:spcBef>
                <a:spcPts val="0"/>
              </a:spcBef>
              <a:spcAft>
                <a:spcPts val="0"/>
              </a:spcAft>
              <a:buClrTx/>
              <a:buSzTx/>
              <a:tabLst/>
              <a:defRPr/>
            </a:pPr>
            <a:r>
              <a:rPr lang="en-GB" sz="1000" kern="0" spc="-10" dirty="0">
                <a:solidFill>
                  <a:schemeClr val="bg1"/>
                </a:solidFill>
                <a:latin typeface="Poppins Light" pitchFamily="2" charset="77"/>
                <a:cs typeface="Poppins Light" pitchFamily="2" charset="77"/>
              </a:rPr>
              <a:t>From 2 hours to 5 days, structured experiences of the workplace to give you the skills and confidence for transitioning into the world of work</a:t>
            </a:r>
            <a:endParaRPr kumimoji="0" lang="en-GB" sz="1000" u="none" strike="noStrike" kern="0" cap="none" spc="-10" normalizeH="0" baseline="0" noProof="0" dirty="0">
              <a:ln>
                <a:noFill/>
              </a:ln>
              <a:solidFill>
                <a:schemeClr val="bg1"/>
              </a:solidFill>
              <a:effectLst/>
              <a:uLnTx/>
              <a:uFillTx/>
              <a:latin typeface="Poppins Light" pitchFamily="2" charset="77"/>
              <a:cs typeface="Poppins Light" pitchFamily="2" charset="77"/>
            </a:endParaRPr>
          </a:p>
        </p:txBody>
      </p:sp>
      <p:pic>
        <p:nvPicPr>
          <p:cNvPr id="14" name="Picture 13" descr="Logo&#10;&#10;Description automatically generated">
            <a:extLst>
              <a:ext uri="{FF2B5EF4-FFF2-40B4-BE49-F238E27FC236}">
                <a16:creationId xmlns:a16="http://schemas.microsoft.com/office/drawing/2014/main" id="{E594ACC1-AD63-8053-B1A2-E8B1F4D37F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4366" y="1151512"/>
            <a:ext cx="793659" cy="793659"/>
          </a:xfrm>
          <a:prstGeom prst="rect">
            <a:avLst/>
          </a:prstGeom>
        </p:spPr>
      </p:pic>
      <p:pic>
        <p:nvPicPr>
          <p:cNvPr id="2" name="Graphic 1">
            <a:extLst>
              <a:ext uri="{FF2B5EF4-FFF2-40B4-BE49-F238E27FC236}">
                <a16:creationId xmlns:a16="http://schemas.microsoft.com/office/drawing/2014/main" id="{CAED4929-C12F-8EB0-21E4-1E98F0A55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7" name="Picture 6">
            <a:extLst>
              <a:ext uri="{FF2B5EF4-FFF2-40B4-BE49-F238E27FC236}">
                <a16:creationId xmlns:a16="http://schemas.microsoft.com/office/drawing/2014/main" id="{69697236-05F4-1EAC-18F4-1DCC5D913C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3248" y="1945171"/>
            <a:ext cx="3162369" cy="1668396"/>
          </a:xfrm>
          <a:prstGeom prst="rect">
            <a:avLst/>
          </a:prstGeom>
        </p:spPr>
      </p:pic>
      <p:pic>
        <p:nvPicPr>
          <p:cNvPr id="9" name="Picture 8">
            <a:extLst>
              <a:ext uri="{FF2B5EF4-FFF2-40B4-BE49-F238E27FC236}">
                <a16:creationId xmlns:a16="http://schemas.microsoft.com/office/drawing/2014/main" id="{49C0694D-1E29-278E-431F-37132CC31C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4264" y="335592"/>
            <a:ext cx="5116735" cy="3494535"/>
          </a:xfrm>
          <a:prstGeom prst="rect">
            <a:avLst/>
          </a:prstGeom>
        </p:spPr>
      </p:pic>
      <p:pic>
        <p:nvPicPr>
          <p:cNvPr id="12" name="Picture 11">
            <a:extLst>
              <a:ext uri="{FF2B5EF4-FFF2-40B4-BE49-F238E27FC236}">
                <a16:creationId xmlns:a16="http://schemas.microsoft.com/office/drawing/2014/main" id="{1033D0C6-BC31-01EF-0E54-DB147ADB51B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60368" y="3429000"/>
            <a:ext cx="4364525" cy="2415071"/>
          </a:xfrm>
          <a:prstGeom prst="rect">
            <a:avLst/>
          </a:prstGeom>
        </p:spPr>
      </p:pic>
    </p:spTree>
    <p:extLst>
      <p:ext uri="{BB962C8B-B14F-4D97-AF65-F5344CB8AC3E}">
        <p14:creationId xmlns:p14="http://schemas.microsoft.com/office/powerpoint/2010/main" val="189317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D7DDF3-9ED3-6816-0B64-FDD1F7E787EB}"/>
              </a:ext>
            </a:extLst>
          </p:cNvPr>
          <p:cNvSpPr>
            <a:spLocks noGrp="1"/>
          </p:cNvSpPr>
          <p:nvPr>
            <p:ph type="sldNum" sz="quarter" idx="4"/>
          </p:nvPr>
        </p:nvSpPr>
        <p:spPr/>
        <p:txBody>
          <a:bodyPr/>
          <a:lstStyle/>
          <a:p>
            <a:fld id="{B6F15528-21DE-4FAA-801E-634DDDAF4B2B}" type="slidenum">
              <a:rPr lang="en-GB">
                <a:ea typeface="+mj-ea"/>
                <a:sym typeface="Arial"/>
              </a:rPr>
              <a:pPr/>
              <a:t>21</a:t>
            </a:fld>
            <a:endParaRPr lang="en-GB">
              <a:ea typeface="+mj-ea"/>
              <a:sym typeface="Arial"/>
            </a:endParaRPr>
          </a:p>
        </p:txBody>
      </p:sp>
      <p:sp>
        <p:nvSpPr>
          <p:cNvPr id="3" name="Text Placeholder 2">
            <a:extLst>
              <a:ext uri="{FF2B5EF4-FFF2-40B4-BE49-F238E27FC236}">
                <a16:creationId xmlns:a16="http://schemas.microsoft.com/office/drawing/2014/main" id="{55DAD805-1060-6C0A-A049-0C11E10AFC47}"/>
              </a:ext>
            </a:extLst>
          </p:cNvPr>
          <p:cNvSpPr>
            <a:spLocks noGrp="1"/>
          </p:cNvSpPr>
          <p:nvPr>
            <p:ph type="body" sz="quarter" idx="10"/>
          </p:nvPr>
        </p:nvSpPr>
        <p:spPr/>
        <p:txBody>
          <a:bodyPr/>
          <a:lstStyle/>
          <a:p>
            <a:r>
              <a:rPr lang="en-GB"/>
              <a:t>Connectr: Imagine What’s Next</a:t>
            </a:r>
          </a:p>
        </p:txBody>
      </p:sp>
      <p:pic>
        <p:nvPicPr>
          <p:cNvPr id="1026" name="Picture 2" descr="No alternative text description for this image">
            <a:extLst>
              <a:ext uri="{FF2B5EF4-FFF2-40B4-BE49-F238E27FC236}">
                <a16:creationId xmlns:a16="http://schemas.microsoft.com/office/drawing/2014/main" id="{75985BA6-92CF-1DBB-B3CA-367E694F12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1803" y="1039088"/>
            <a:ext cx="5453969" cy="56447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C6D5F04-7657-F2AF-8121-B269BBEFD1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4006" y="1690008"/>
            <a:ext cx="41592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75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D7DDF3-9ED3-6816-0B64-FDD1F7E787EB}"/>
              </a:ext>
            </a:extLst>
          </p:cNvPr>
          <p:cNvSpPr>
            <a:spLocks noGrp="1"/>
          </p:cNvSpPr>
          <p:nvPr>
            <p:ph type="sldNum" sz="quarter" idx="4"/>
          </p:nvPr>
        </p:nvSpPr>
        <p:spPr/>
        <p:txBody>
          <a:bodyPr/>
          <a:lstStyle/>
          <a:p>
            <a:fld id="{B6F15528-21DE-4FAA-801E-634DDDAF4B2B}" type="slidenum">
              <a:rPr lang="en-GB">
                <a:ea typeface="+mj-ea"/>
                <a:sym typeface="Arial"/>
              </a:rPr>
              <a:pPr/>
              <a:t>22</a:t>
            </a:fld>
            <a:endParaRPr lang="en-GB">
              <a:ea typeface="+mj-ea"/>
              <a:sym typeface="Arial"/>
            </a:endParaRPr>
          </a:p>
        </p:txBody>
      </p:sp>
      <p:sp>
        <p:nvSpPr>
          <p:cNvPr id="3" name="Text Placeholder 2">
            <a:extLst>
              <a:ext uri="{FF2B5EF4-FFF2-40B4-BE49-F238E27FC236}">
                <a16:creationId xmlns:a16="http://schemas.microsoft.com/office/drawing/2014/main" id="{55DAD805-1060-6C0A-A049-0C11E10AFC47}"/>
              </a:ext>
            </a:extLst>
          </p:cNvPr>
          <p:cNvSpPr>
            <a:spLocks noGrp="1"/>
          </p:cNvSpPr>
          <p:nvPr>
            <p:ph type="body" sz="quarter" idx="10"/>
          </p:nvPr>
        </p:nvSpPr>
        <p:spPr/>
        <p:txBody>
          <a:bodyPr/>
          <a:lstStyle/>
          <a:p>
            <a:r>
              <a:rPr lang="en-GB" dirty="0"/>
              <a:t>Application support</a:t>
            </a:r>
          </a:p>
        </p:txBody>
      </p:sp>
      <p:pic>
        <p:nvPicPr>
          <p:cNvPr id="1027" name="Picture 3">
            <a:extLst>
              <a:ext uri="{FF2B5EF4-FFF2-40B4-BE49-F238E27FC236}">
                <a16:creationId xmlns:a16="http://schemas.microsoft.com/office/drawing/2014/main" id="{5C6D5F04-7657-F2AF-8121-B269BBEFD1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24006" y="1690008"/>
            <a:ext cx="41592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9FFDBED-DF14-0F5A-1B7A-C853E8EA8480}"/>
              </a:ext>
            </a:extLst>
          </p:cNvPr>
          <p:cNvPicPr>
            <a:picLocks noChangeAspect="1"/>
          </p:cNvPicPr>
          <p:nvPr/>
        </p:nvPicPr>
        <p:blipFill>
          <a:blip r:embed="rId3"/>
          <a:stretch>
            <a:fillRect/>
          </a:stretch>
        </p:blipFill>
        <p:spPr>
          <a:xfrm>
            <a:off x="412497" y="1321080"/>
            <a:ext cx="5910412" cy="4528178"/>
          </a:xfrm>
          <a:prstGeom prst="rect">
            <a:avLst/>
          </a:prstGeom>
        </p:spPr>
      </p:pic>
    </p:spTree>
    <p:extLst>
      <p:ext uri="{BB962C8B-B14F-4D97-AF65-F5344CB8AC3E}">
        <p14:creationId xmlns:p14="http://schemas.microsoft.com/office/powerpoint/2010/main" val="1406883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5062958" y="0"/>
            <a:ext cx="7199379"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10;&#10;Description automatically generated">
            <a:extLst>
              <a:ext uri="{FF2B5EF4-FFF2-40B4-BE49-F238E27FC236}">
                <a16:creationId xmlns:a16="http://schemas.microsoft.com/office/drawing/2014/main" id="{E9756B8C-2334-7779-C6D2-2C434B9AD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0034" y="3032171"/>
            <a:ext cx="793659" cy="793659"/>
          </a:xfrm>
          <a:prstGeom prst="rect">
            <a:avLst/>
          </a:prstGeom>
        </p:spPr>
      </p:pic>
      <p:sp>
        <p:nvSpPr>
          <p:cNvPr id="17" name="TextBox 16">
            <a:extLst>
              <a:ext uri="{FF2B5EF4-FFF2-40B4-BE49-F238E27FC236}">
                <a16:creationId xmlns:a16="http://schemas.microsoft.com/office/drawing/2014/main" id="{8B7C9F26-24BB-3856-8D5B-6A0B53AA8DF3}"/>
              </a:ext>
            </a:extLst>
          </p:cNvPr>
          <p:cNvSpPr txBox="1"/>
          <p:nvPr/>
        </p:nvSpPr>
        <p:spPr>
          <a:xfrm>
            <a:off x="1075833" y="3569638"/>
            <a:ext cx="5020167" cy="1200329"/>
          </a:xfrm>
          <a:prstGeom prst="rect">
            <a:avLst/>
          </a:prstGeom>
          <a:noFill/>
        </p:spPr>
        <p:txBody>
          <a:bodyPr wrap="square">
            <a:spAutoFit/>
          </a:bodyPr>
          <a:lstStyle/>
          <a:p>
            <a:r>
              <a:rPr lang="en-GB">
                <a:solidFill>
                  <a:srgbClr val="282828"/>
                </a:solidFill>
                <a:latin typeface="Poppins" pitchFamily="2" charset="77"/>
                <a:cs typeface="Poppins" pitchFamily="2" charset="77"/>
              </a:rPr>
              <a:t>Follow Lloyds Banking Group</a:t>
            </a:r>
            <a:br>
              <a:rPr lang="en-GB">
                <a:solidFill>
                  <a:srgbClr val="282828"/>
                </a:solidFill>
                <a:latin typeface="Poppins" pitchFamily="2" charset="77"/>
                <a:cs typeface="Poppins" pitchFamily="2" charset="77"/>
              </a:rPr>
            </a:br>
            <a:r>
              <a:rPr lang="en-GB">
                <a:solidFill>
                  <a:srgbClr val="282828"/>
                </a:solidFill>
                <a:latin typeface="Poppins" pitchFamily="2" charset="77"/>
                <a:cs typeface="Poppins" pitchFamily="2" charset="77"/>
              </a:rPr>
              <a:t>online for latest new,</a:t>
            </a:r>
            <a:br>
              <a:rPr lang="en-GB">
                <a:solidFill>
                  <a:srgbClr val="282828"/>
                </a:solidFill>
                <a:latin typeface="Poppins" pitchFamily="2" charset="77"/>
                <a:cs typeface="Poppins" pitchFamily="2" charset="77"/>
              </a:rPr>
            </a:br>
            <a:r>
              <a:rPr lang="en-GB">
                <a:solidFill>
                  <a:srgbClr val="282828"/>
                </a:solidFill>
                <a:latin typeface="Poppins" pitchFamily="2" charset="77"/>
                <a:cs typeface="Poppins" pitchFamily="2" charset="77"/>
              </a:rPr>
              <a:t>opportunities and stories</a:t>
            </a:r>
          </a:p>
          <a:p>
            <a:endParaRPr lang="en-GB">
              <a:solidFill>
                <a:srgbClr val="282828"/>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2259407"/>
            <a:ext cx="3438212" cy="1323439"/>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Connect with us</a:t>
            </a:r>
          </a:p>
        </p:txBody>
      </p:sp>
      <p:grpSp>
        <p:nvGrpSpPr>
          <p:cNvPr id="5" name="Group 4">
            <a:extLst>
              <a:ext uri="{FF2B5EF4-FFF2-40B4-BE49-F238E27FC236}">
                <a16:creationId xmlns:a16="http://schemas.microsoft.com/office/drawing/2014/main" id="{03F130FB-859B-929A-03EE-93396B19F134}"/>
              </a:ext>
            </a:extLst>
          </p:cNvPr>
          <p:cNvGrpSpPr/>
          <p:nvPr/>
        </p:nvGrpSpPr>
        <p:grpSpPr>
          <a:xfrm>
            <a:off x="6122895" y="648357"/>
            <a:ext cx="4320000" cy="5561287"/>
            <a:chOff x="6122895" y="405686"/>
            <a:chExt cx="4320000" cy="5561287"/>
          </a:xfrm>
        </p:grpSpPr>
        <p:sp>
          <p:nvSpPr>
            <p:cNvPr id="9" name="Rectangle 8">
              <a:extLst>
                <a:ext uri="{FF2B5EF4-FFF2-40B4-BE49-F238E27FC236}">
                  <a16:creationId xmlns:a16="http://schemas.microsoft.com/office/drawing/2014/main" id="{5434541A-F408-03BB-E93F-9A47EA8FE4AE}"/>
                </a:ext>
              </a:extLst>
            </p:cNvPr>
            <p:cNvSpPr/>
            <p:nvPr/>
          </p:nvSpPr>
          <p:spPr>
            <a:xfrm>
              <a:off x="6122895" y="1836624"/>
              <a:ext cx="4320000" cy="126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DF1642"/>
                      </a:gs>
                      <a:gs pos="100000">
                        <a:srgbClr val="F7A600"/>
                      </a:gs>
                    </a:gsLst>
                    <a:lin ang="0" scaled="1"/>
                  </a:gradFill>
                  <a:effectLst/>
                  <a:uLnTx/>
                  <a:uFillTx/>
                  <a:latin typeface="Poppins"/>
                  <a:ea typeface="+mn-ea"/>
                  <a:cs typeface="Poppins"/>
                </a:rPr>
                <a:t>Instagram</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https://</a:t>
              </a:r>
              <a:r>
                <a:rPr kumimoji="0" lang="en-GB" sz="1000" i="0" u="none" strike="noStrike" kern="0" cap="none" spc="-10" normalizeH="0" baseline="0" noProof="0" err="1">
                  <a:ln>
                    <a:noFill/>
                  </a:ln>
                  <a:solidFill>
                    <a:schemeClr val="bg1"/>
                  </a:solidFill>
                  <a:effectLst/>
                  <a:uLnTx/>
                  <a:uFillTx/>
                  <a:latin typeface="Poppins"/>
                  <a:ea typeface="+mn-ea"/>
                  <a:cs typeface="Poppins"/>
                </a:rPr>
                <a:t>www.instagram.com</a:t>
              </a:r>
              <a:r>
                <a:rPr kumimoji="0" lang="en-GB" sz="1000" i="0" u="none" strike="noStrike" kern="0" cap="none" spc="-10" normalizeH="0" baseline="0" noProof="0">
                  <a:ln>
                    <a:noFill/>
                  </a:ln>
                  <a:solidFill>
                    <a:schemeClr val="bg1"/>
                  </a:solidFill>
                  <a:effectLst/>
                  <a:uLnTx/>
                  <a:uFillTx/>
                  <a:latin typeface="Poppins"/>
                  <a:ea typeface="+mn-ea"/>
                  <a:cs typeface="Poppins"/>
                </a:rPr>
                <a:t>/</a:t>
              </a:r>
              <a:r>
                <a:rPr kumimoji="0" lang="en-GB" sz="1000" i="0" u="none" strike="noStrike" kern="0" cap="none" spc="-10" normalizeH="0" baseline="0" noProof="0" err="1">
                  <a:ln>
                    <a:noFill/>
                  </a:ln>
                  <a:solidFill>
                    <a:schemeClr val="bg1"/>
                  </a:solidFill>
                  <a:effectLst/>
                  <a:uLnTx/>
                  <a:uFillTx/>
                  <a:latin typeface="Poppins"/>
                  <a:ea typeface="+mn-ea"/>
                  <a:cs typeface="Poppins"/>
                </a:rPr>
                <a:t>lbgearlytalent</a:t>
              </a:r>
              <a:r>
                <a:rPr kumimoji="0" lang="en-GB" sz="1000" i="0" u="none" strike="noStrike" kern="0" cap="none" spc="-10" normalizeH="0" baseline="0" noProof="0">
                  <a:ln>
                    <a:noFill/>
                  </a:ln>
                  <a:solidFill>
                    <a:schemeClr val="bg1"/>
                  </a:solidFill>
                  <a:effectLst/>
                  <a:uLnTx/>
                  <a:uFillTx/>
                  <a:latin typeface="Poppins"/>
                  <a:ea typeface="+mn-ea"/>
                  <a:cs typeface="Poppins"/>
                </a:rPr>
                <a:t>/</a:t>
              </a:r>
            </a:p>
          </p:txBody>
        </p:sp>
        <p:sp>
          <p:nvSpPr>
            <p:cNvPr id="16" name="Rectangle 15">
              <a:extLst>
                <a:ext uri="{FF2B5EF4-FFF2-40B4-BE49-F238E27FC236}">
                  <a16:creationId xmlns:a16="http://schemas.microsoft.com/office/drawing/2014/main" id="{2D8F596D-59BE-099E-02FF-8B8BBD8415DA}"/>
                </a:ext>
              </a:extLst>
            </p:cNvPr>
            <p:cNvSpPr/>
            <p:nvPr/>
          </p:nvSpPr>
          <p:spPr>
            <a:xfrm>
              <a:off x="6122895" y="405686"/>
              <a:ext cx="4320000" cy="126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838A"/>
                      </a:gs>
                      <a:gs pos="99000">
                        <a:srgbClr val="BCCF00"/>
                      </a:gs>
                    </a:gsLst>
                    <a:lin ang="0" scaled="1"/>
                  </a:gradFill>
                  <a:effectLst/>
                  <a:uLnTx/>
                  <a:uFillTx/>
                  <a:latin typeface="Poppins"/>
                  <a:ea typeface="+mn-ea"/>
                  <a:cs typeface="Poppins"/>
                </a:rPr>
                <a:t>Careers website</a:t>
              </a:r>
            </a:p>
            <a:p>
              <a:pPr marR="0" lvl="0" defTabSz="914400" eaLnBrk="1" fontAlgn="auto" latinLnBrk="0" hangingPunct="1">
                <a:lnSpc>
                  <a:spcPct val="100000"/>
                </a:lnSpc>
                <a:spcBef>
                  <a:spcPts val="0"/>
                </a:spcBef>
                <a:spcAft>
                  <a:spcPts val="0"/>
                </a:spcAft>
                <a:buClrTx/>
                <a:buSzTx/>
                <a:tabLst/>
                <a:defRPr/>
              </a:pPr>
              <a:endParaRPr kumimoji="0" lang="en-GB" sz="1000"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https://</a:t>
              </a:r>
              <a:r>
                <a:rPr kumimoji="0" lang="en-GB" sz="1000" i="0" u="none" strike="noStrike" kern="0" cap="none" spc="-10" normalizeH="0" baseline="0" noProof="0" err="1">
                  <a:ln>
                    <a:noFill/>
                  </a:ln>
                  <a:solidFill>
                    <a:schemeClr val="bg1"/>
                  </a:solidFill>
                  <a:effectLst/>
                  <a:uLnTx/>
                  <a:uFillTx/>
                  <a:latin typeface="Poppins"/>
                  <a:ea typeface="+mn-ea"/>
                  <a:cs typeface="Poppins"/>
                </a:rPr>
                <a:t>www.lloydsbankinggrouptalent.com</a:t>
              </a:r>
              <a:endParaRPr kumimoji="0" lang="en-GB" sz="1000" i="0" u="none" strike="noStrike" kern="0" cap="none" spc="-10" normalizeH="0" baseline="0" noProof="0">
                <a:ln>
                  <a:noFill/>
                </a:ln>
                <a:solidFill>
                  <a:schemeClr val="bg1"/>
                </a:solidFill>
                <a:effectLst/>
                <a:uLnTx/>
                <a:uFillTx/>
                <a:latin typeface="Poppins"/>
                <a:ea typeface="+mn-ea"/>
                <a:cs typeface="Poppins"/>
              </a:endParaRPr>
            </a:p>
          </p:txBody>
        </p:sp>
        <p:sp>
          <p:nvSpPr>
            <p:cNvPr id="3" name="Rectangle 2">
              <a:extLst>
                <a:ext uri="{FF2B5EF4-FFF2-40B4-BE49-F238E27FC236}">
                  <a16:creationId xmlns:a16="http://schemas.microsoft.com/office/drawing/2014/main" id="{159AC5D5-25B1-157B-C983-08C97690728A}"/>
                </a:ext>
              </a:extLst>
            </p:cNvPr>
            <p:cNvSpPr/>
            <p:nvPr/>
          </p:nvSpPr>
          <p:spPr>
            <a:xfrm>
              <a:off x="6122895" y="3272720"/>
              <a:ext cx="4320000" cy="126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BD3F93"/>
                      </a:gs>
                      <a:gs pos="99000">
                        <a:srgbClr val="36A9E1"/>
                      </a:gs>
                    </a:gsLst>
                    <a:lin ang="0" scaled="1"/>
                  </a:gradFill>
                  <a:effectLst/>
                  <a:uLnTx/>
                  <a:uFillTx/>
                  <a:latin typeface="Poppins"/>
                  <a:ea typeface="+mn-ea"/>
                  <a:cs typeface="Poppins"/>
                </a:rPr>
                <a:t>Facebook</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https://</a:t>
              </a:r>
              <a:r>
                <a:rPr kumimoji="0" lang="en-GB" sz="1000" i="0" u="none" strike="noStrike" kern="0" cap="none" spc="-10" normalizeH="0" baseline="0" noProof="0" err="1">
                  <a:ln>
                    <a:noFill/>
                  </a:ln>
                  <a:solidFill>
                    <a:schemeClr val="bg1"/>
                  </a:solidFill>
                  <a:effectLst/>
                  <a:uLnTx/>
                  <a:uFillTx/>
                  <a:latin typeface="Poppins"/>
                  <a:ea typeface="+mn-ea"/>
                  <a:cs typeface="Poppins"/>
                </a:rPr>
                <a:t>www.facebook.com</a:t>
              </a:r>
              <a:r>
                <a:rPr kumimoji="0" lang="en-GB" sz="1000" i="0" u="none" strike="noStrike" kern="0" cap="none" spc="-10" normalizeH="0" baseline="0" noProof="0">
                  <a:ln>
                    <a:noFill/>
                  </a:ln>
                  <a:solidFill>
                    <a:schemeClr val="bg1"/>
                  </a:solidFill>
                  <a:effectLst/>
                  <a:uLnTx/>
                  <a:uFillTx/>
                  <a:latin typeface="Poppins"/>
                  <a:ea typeface="+mn-ea"/>
                  <a:cs typeface="Poppins"/>
                </a:rPr>
                <a:t>/</a:t>
              </a:r>
              <a:r>
                <a:rPr kumimoji="0" lang="en-GB" sz="1000" i="0" u="none" strike="noStrike" kern="0" cap="none" spc="-10" normalizeH="0" baseline="0" noProof="0" err="1">
                  <a:ln>
                    <a:noFill/>
                  </a:ln>
                  <a:solidFill>
                    <a:schemeClr val="bg1"/>
                  </a:solidFill>
                  <a:effectLst/>
                  <a:uLnTx/>
                  <a:uFillTx/>
                  <a:latin typeface="Poppins"/>
                  <a:ea typeface="+mn-ea"/>
                  <a:cs typeface="Poppins"/>
                </a:rPr>
                <a:t>LBGEarlyTalent</a:t>
              </a:r>
              <a:r>
                <a:rPr kumimoji="0" lang="en-GB" sz="1000" i="0" u="none" strike="noStrike" kern="0" cap="none" spc="-10" normalizeH="0" baseline="0" noProof="0">
                  <a:ln>
                    <a:noFill/>
                  </a:ln>
                  <a:solidFill>
                    <a:schemeClr val="bg1"/>
                  </a:solidFill>
                  <a:effectLst/>
                  <a:uLnTx/>
                  <a:uFillTx/>
                  <a:latin typeface="Poppins"/>
                  <a:ea typeface="+mn-ea"/>
                  <a:cs typeface="Poppins"/>
                </a:rPr>
                <a:t>/</a:t>
              </a:r>
            </a:p>
          </p:txBody>
        </p:sp>
        <p:sp>
          <p:nvSpPr>
            <p:cNvPr id="6" name="Rectangle 5">
              <a:extLst>
                <a:ext uri="{FF2B5EF4-FFF2-40B4-BE49-F238E27FC236}">
                  <a16:creationId xmlns:a16="http://schemas.microsoft.com/office/drawing/2014/main" id="{F714EF7B-3D99-9A0C-1BB6-0D696848F10F}"/>
                </a:ext>
              </a:extLst>
            </p:cNvPr>
            <p:cNvSpPr/>
            <p:nvPr/>
          </p:nvSpPr>
          <p:spPr>
            <a:xfrm>
              <a:off x="6122895" y="4706973"/>
              <a:ext cx="4320000" cy="126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solidFill>
                  <a:schemeClr val="bg1"/>
                </a:solidFill>
                <a:effectLst/>
                <a:latin typeface="Poppins" pitchFamily="2" charset="77"/>
                <a:ea typeface="Calibri" panose="020F0502020204030204" pitchFamily="34" charset="0"/>
                <a:cs typeface="Poppins" pitchFamily="2" charset="77"/>
              </a:endParaRPr>
            </a:p>
            <a:p>
              <a:pPr>
                <a:defRPr/>
              </a:pPr>
              <a:r>
                <a:rPr lang="en-GB" b="1" kern="0" spc="-10">
                  <a:gradFill>
                    <a:gsLst>
                      <a:gs pos="0">
                        <a:srgbClr val="0074C8"/>
                      </a:gs>
                      <a:gs pos="100000">
                        <a:srgbClr val="6CBE99"/>
                      </a:gs>
                    </a:gsLst>
                    <a:lin ang="0" scaled="1"/>
                  </a:gradFill>
                  <a:latin typeface="Poppins"/>
                  <a:cs typeface="Poppins"/>
                </a:rPr>
                <a:t>LinkedIn</a:t>
              </a:r>
            </a:p>
            <a:p>
              <a:pPr marR="0" lvl="0" defTabSz="914400" eaLnBrk="1" fontAlgn="auto" latinLnBrk="0" hangingPunct="1">
                <a:lnSpc>
                  <a:spcPct val="100000"/>
                </a:lnSpc>
                <a:spcBef>
                  <a:spcPts val="0"/>
                </a:spcBef>
                <a:spcAft>
                  <a:spcPts val="0"/>
                </a:spcAft>
                <a:buClrTx/>
                <a:buSzTx/>
                <a:tabLst/>
                <a:defRPr/>
              </a:pPr>
              <a:endParaRPr lang="en-GB" sz="1700" b="1" kern="0" spc="-10">
                <a:solidFill>
                  <a:schemeClr val="bg1"/>
                </a:solidFill>
                <a:latin typeface="Poppins"/>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i="0" u="none" strike="noStrike" kern="0" cap="none" spc="-10" normalizeH="0" baseline="0" noProof="0">
                  <a:ln>
                    <a:noFill/>
                  </a:ln>
                  <a:solidFill>
                    <a:schemeClr val="bg1"/>
                  </a:solidFill>
                  <a:effectLst/>
                  <a:uLnTx/>
                  <a:uFillTx/>
                  <a:latin typeface="Poppins"/>
                  <a:ea typeface="+mn-ea"/>
                  <a:cs typeface="Poppins"/>
                </a:rPr>
                <a:t>https://</a:t>
              </a:r>
              <a:r>
                <a:rPr kumimoji="0" lang="en-GB" sz="1000" i="0" u="none" strike="noStrike" kern="0" cap="none" spc="-10" normalizeH="0" baseline="0" noProof="0" err="1">
                  <a:ln>
                    <a:noFill/>
                  </a:ln>
                  <a:solidFill>
                    <a:schemeClr val="bg1"/>
                  </a:solidFill>
                  <a:effectLst/>
                  <a:uLnTx/>
                  <a:uFillTx/>
                  <a:latin typeface="Poppins"/>
                  <a:ea typeface="+mn-ea"/>
                  <a:cs typeface="Poppins"/>
                </a:rPr>
                <a:t>www.linkedin.com</a:t>
              </a:r>
              <a:r>
                <a:rPr kumimoji="0" lang="en-GB" sz="1000" i="0" u="none" strike="noStrike" kern="0" cap="none" spc="-10" normalizeH="0" baseline="0" noProof="0">
                  <a:ln>
                    <a:noFill/>
                  </a:ln>
                  <a:solidFill>
                    <a:schemeClr val="bg1"/>
                  </a:solidFill>
                  <a:effectLst/>
                  <a:uLnTx/>
                  <a:uFillTx/>
                  <a:latin typeface="Poppins"/>
                  <a:ea typeface="+mn-ea"/>
                  <a:cs typeface="Poppins"/>
                </a:rPr>
                <a:t>/company/</a:t>
              </a:r>
              <a:r>
                <a:rPr kumimoji="0" lang="en-GB" sz="1000" i="0" u="none" strike="noStrike" kern="0" cap="none" spc="-10" normalizeH="0" baseline="0" noProof="0" err="1">
                  <a:ln>
                    <a:noFill/>
                  </a:ln>
                  <a:solidFill>
                    <a:schemeClr val="bg1"/>
                  </a:solidFill>
                  <a:effectLst/>
                  <a:uLnTx/>
                  <a:uFillTx/>
                  <a:latin typeface="Poppins"/>
                  <a:ea typeface="+mn-ea"/>
                  <a:cs typeface="Poppins"/>
                </a:rPr>
                <a:t>lloyds</a:t>
              </a:r>
              <a:r>
                <a:rPr kumimoji="0" lang="en-GB" sz="1000" i="0" u="none" strike="noStrike" kern="0" cap="none" spc="-10" normalizeH="0" baseline="0" noProof="0">
                  <a:ln>
                    <a:noFill/>
                  </a:ln>
                  <a:solidFill>
                    <a:schemeClr val="bg1"/>
                  </a:solidFill>
                  <a:effectLst/>
                  <a:uLnTx/>
                  <a:uFillTx/>
                  <a:latin typeface="Poppins"/>
                  <a:ea typeface="+mn-ea"/>
                  <a:cs typeface="Poppins"/>
                </a:rPr>
                <a:t>-banking-group/</a:t>
              </a:r>
            </a:p>
          </p:txBody>
        </p:sp>
      </p:grpSp>
      <p:pic>
        <p:nvPicPr>
          <p:cNvPr id="2" name="Graphic 1">
            <a:extLst>
              <a:ext uri="{FF2B5EF4-FFF2-40B4-BE49-F238E27FC236}">
                <a16:creationId xmlns:a16="http://schemas.microsoft.com/office/drawing/2014/main" id="{3F4D2AD9-7C6D-E953-8211-3D133AC9DA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11" name="Picture 10" descr="A qr code with a horse on it&#10;&#10;Description automatically generated">
            <a:extLst>
              <a:ext uri="{FF2B5EF4-FFF2-40B4-BE49-F238E27FC236}">
                <a16:creationId xmlns:a16="http://schemas.microsoft.com/office/drawing/2014/main" id="{B951A977-261C-06C8-5A9A-B0F2AB6F52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45173" y="819"/>
            <a:ext cx="1923847" cy="1923847"/>
          </a:xfrm>
          <a:prstGeom prst="rect">
            <a:avLst/>
          </a:prstGeom>
        </p:spPr>
      </p:pic>
    </p:spTree>
    <p:extLst>
      <p:ext uri="{BB962C8B-B14F-4D97-AF65-F5344CB8AC3E}">
        <p14:creationId xmlns:p14="http://schemas.microsoft.com/office/powerpoint/2010/main" val="63368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72B05F-7770-F1AC-5C84-DD4BC0E31062}"/>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erson smiling at camera&#10;&#10;Description automatically generated">
            <a:extLst>
              <a:ext uri="{FF2B5EF4-FFF2-40B4-BE49-F238E27FC236}">
                <a16:creationId xmlns:a16="http://schemas.microsoft.com/office/drawing/2014/main" id="{D96BA6B6-9C02-B10A-0FB2-83E2FD5284D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98215" y="-12192"/>
            <a:ext cx="6175100" cy="6870192"/>
          </a:xfrm>
          <a:prstGeom prst="rect">
            <a:avLst/>
          </a:prstGeom>
        </p:spPr>
      </p:pic>
      <p:pic>
        <p:nvPicPr>
          <p:cNvPr id="8" name="Picture 7" descr="Logo&#10;&#10;Description automatically generated">
            <a:extLst>
              <a:ext uri="{FF2B5EF4-FFF2-40B4-BE49-F238E27FC236}">
                <a16:creationId xmlns:a16="http://schemas.microsoft.com/office/drawing/2014/main" id="{DC6EC758-4F8F-3F80-80A3-DF9ACCC89C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68890" y="3986219"/>
            <a:ext cx="2232150" cy="2232150"/>
          </a:xfrm>
          <a:prstGeom prst="rect">
            <a:avLst/>
          </a:prstGeom>
        </p:spPr>
      </p:pic>
      <p:sp>
        <p:nvSpPr>
          <p:cNvPr id="6" name="TextBox 5">
            <a:extLst>
              <a:ext uri="{FF2B5EF4-FFF2-40B4-BE49-F238E27FC236}">
                <a16:creationId xmlns:a16="http://schemas.microsoft.com/office/drawing/2014/main" id="{8A5D744A-C17D-E9F7-CAC0-62EE1FF58F55}"/>
              </a:ext>
            </a:extLst>
          </p:cNvPr>
          <p:cNvSpPr txBox="1"/>
          <p:nvPr/>
        </p:nvSpPr>
        <p:spPr>
          <a:xfrm>
            <a:off x="7896615" y="4635500"/>
            <a:ext cx="3561800" cy="2246769"/>
          </a:xfrm>
          <a:prstGeom prst="rect">
            <a:avLst/>
          </a:prstGeom>
          <a:noFill/>
        </p:spPr>
        <p:txBody>
          <a:bodyPr wrap="square">
            <a:spAutoFit/>
          </a:bodyPr>
          <a:lstStyle/>
          <a:p>
            <a:r>
              <a:rPr lang="en-GB" sz="7000" b="1">
                <a:solidFill>
                  <a:schemeClr val="bg1"/>
                </a:solidFill>
                <a:latin typeface="Poppins" pitchFamily="2" charset="77"/>
                <a:cs typeface="Poppins" pitchFamily="2" charset="77"/>
              </a:rPr>
              <a:t>Thank you</a:t>
            </a:r>
          </a:p>
        </p:txBody>
      </p:sp>
      <p:pic>
        <p:nvPicPr>
          <p:cNvPr id="3" name="Graphic 2">
            <a:extLst>
              <a:ext uri="{FF2B5EF4-FFF2-40B4-BE49-F238E27FC236}">
                <a16:creationId xmlns:a16="http://schemas.microsoft.com/office/drawing/2014/main" id="{ACDB9867-9E8B-0197-8B90-F101872C0A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712" y="6214315"/>
            <a:ext cx="764288" cy="386862"/>
          </a:xfrm>
          <a:prstGeom prst="rect">
            <a:avLst/>
          </a:prstGeom>
        </p:spPr>
      </p:pic>
    </p:spTree>
    <p:extLst>
      <p:ext uri="{BB962C8B-B14F-4D97-AF65-F5344CB8AC3E}">
        <p14:creationId xmlns:p14="http://schemas.microsoft.com/office/powerpoint/2010/main" val="16132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0" y="0"/>
            <a:ext cx="12192000"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D8F596D-59BE-099E-02FF-8B8BBD8415DA}"/>
              </a:ext>
            </a:extLst>
          </p:cNvPr>
          <p:cNvSpPr/>
          <p:nvPr/>
        </p:nvSpPr>
        <p:spPr>
          <a:xfrm>
            <a:off x="5378880" y="2694247"/>
            <a:ext cx="1800000" cy="296308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effectLst/>
              <a:latin typeface="Poppins" pitchFamily="2" charset="77"/>
              <a:ea typeface="Calibri" panose="020F0502020204030204" pitchFamily="34" charset="0"/>
              <a:cs typeface="Poppins" pitchFamily="2" charset="77"/>
            </a:endParaRPr>
          </a:p>
          <a:p>
            <a:endParaRPr lang="en-GB" b="1" kern="100">
              <a:latin typeface="Poppins" pitchFamily="2" charset="77"/>
              <a:ea typeface="Calibri" panose="020F0502020204030204" pitchFamily="34" charset="0"/>
              <a:cs typeface="Poppins" pitchFamily="2" charset="77"/>
            </a:endParaRPr>
          </a:p>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lang="en-GB" sz="1700" b="1">
                <a:gradFill>
                  <a:gsLst>
                    <a:gs pos="0">
                      <a:srgbClr val="0074C8"/>
                    </a:gs>
                    <a:gs pos="100000">
                      <a:srgbClr val="6CBE99"/>
                    </a:gs>
                  </a:gsLst>
                  <a:lin ang="0" scaled="0"/>
                </a:gradFill>
                <a:latin typeface="Poppins" pitchFamily="2" charset="77"/>
                <a:cs typeface="Poppins" pitchFamily="2" charset="77"/>
              </a:rPr>
              <a:t>Entry-level roles</a:t>
            </a:r>
            <a:endParaRPr kumimoji="0" lang="en-GB" sz="1700" b="1" i="0" u="none" strike="noStrike" kern="0" cap="none" spc="-10" normalizeH="0" baseline="0" noProof="0">
              <a:ln>
                <a:noFill/>
              </a:ln>
              <a:gradFill>
                <a:gsLst>
                  <a:gs pos="0">
                    <a:srgbClr val="0074C8"/>
                  </a:gs>
                  <a:gs pos="100000">
                    <a:srgbClr val="6CBE99"/>
                  </a:gs>
                </a:gsLst>
                <a:lin ang="0" scaled="0"/>
              </a:gradFill>
              <a:effectLst/>
              <a:uLnTx/>
              <a:uFillTx/>
              <a:latin typeface="Poppins" pitchFamily="2" charset="77"/>
              <a:cs typeface="Poppins" pitchFamily="2" charset="77"/>
            </a:endParaRPr>
          </a:p>
          <a:p>
            <a:r>
              <a:rPr lang="en-GB" sz="1050" kern="100">
                <a:effectLst/>
                <a:latin typeface="Poppins" pitchFamily="2" charset="77"/>
                <a:ea typeface="Calibri" panose="020F0502020204030204" pitchFamily="34" charset="0"/>
                <a:cs typeface="Poppins" pitchFamily="2" charset="77"/>
              </a:rPr>
              <a:t> </a:t>
            </a:r>
          </a:p>
          <a:p>
            <a:r>
              <a:rPr lang="en-GB" sz="1050" b="0">
                <a:solidFill>
                  <a:schemeClr val="bg1"/>
                </a:solidFill>
                <a:latin typeface="Poppins" pitchFamily="2" charset="77"/>
                <a:cs typeface="Poppins" pitchFamily="2" charset="77"/>
              </a:rPr>
              <a:t>we recruit into </a:t>
            </a:r>
            <a:br>
              <a:rPr lang="en-GB" sz="1050" b="0">
                <a:solidFill>
                  <a:schemeClr val="bg1"/>
                </a:solidFill>
                <a:latin typeface="Poppins" pitchFamily="2" charset="77"/>
                <a:cs typeface="Poppins" pitchFamily="2" charset="77"/>
              </a:rPr>
            </a:br>
            <a:r>
              <a:rPr lang="en-GB" sz="1050" b="0">
                <a:solidFill>
                  <a:schemeClr val="bg1"/>
                </a:solidFill>
                <a:latin typeface="Poppins" pitchFamily="2" charset="77"/>
                <a:cs typeface="Poppins" pitchFamily="2" charset="77"/>
              </a:rPr>
              <a:t>roles throughout the business that will give you a professional 'foot in the door’. No prior experience needed.</a:t>
            </a:r>
            <a:endParaRPr lang="en-GB" sz="1050" kern="100">
              <a:solidFill>
                <a:schemeClr val="bg1"/>
              </a:solidFill>
              <a:effectLst/>
              <a:latin typeface="Poppins" pitchFamily="2" charset="77"/>
              <a:ea typeface="Calibri" panose="020F0502020204030204" pitchFamily="34" charset="0"/>
              <a:cs typeface="Poppins" pitchFamily="2" charset="77"/>
            </a:endParaRPr>
          </a:p>
        </p:txBody>
      </p:sp>
      <p:sp>
        <p:nvSpPr>
          <p:cNvPr id="25" name="Rectangle 24">
            <a:extLst>
              <a:ext uri="{FF2B5EF4-FFF2-40B4-BE49-F238E27FC236}">
                <a16:creationId xmlns:a16="http://schemas.microsoft.com/office/drawing/2014/main" id="{823AD3FD-C0DD-3F26-0109-4DC94DD104DA}"/>
              </a:ext>
            </a:extLst>
          </p:cNvPr>
          <p:cNvSpPr/>
          <p:nvPr/>
        </p:nvSpPr>
        <p:spPr>
          <a:xfrm>
            <a:off x="5631195" y="2114029"/>
            <a:ext cx="1295370" cy="1227904"/>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a:extLst>
              <a:ext uri="{FF2B5EF4-FFF2-40B4-BE49-F238E27FC236}">
                <a16:creationId xmlns:a16="http://schemas.microsoft.com/office/drawing/2014/main" id="{249578F9-E4A2-0D42-0CEE-5EB98FAC981B}"/>
              </a:ext>
            </a:extLst>
          </p:cNvPr>
          <p:cNvPicPr>
            <a:picLocks noChangeAspect="1"/>
          </p:cNvPicPr>
          <p:nvPr/>
        </p:nvPicPr>
        <p:blipFill>
          <a:blip r:embed="rId2"/>
          <a:srcRect/>
          <a:stretch/>
        </p:blipFill>
        <p:spPr>
          <a:xfrm>
            <a:off x="5791540" y="2354596"/>
            <a:ext cx="808801" cy="766233"/>
          </a:xfrm>
          <a:prstGeom prst="rect">
            <a:avLst/>
          </a:prstGeom>
        </p:spPr>
      </p:pic>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707886"/>
          </a:xfrm>
          <a:prstGeom prst="rect">
            <a:avLst/>
          </a:prstGeom>
          <a:noFill/>
        </p:spPr>
        <p:txBody>
          <a:bodyPr wrap="square">
            <a:spAutoFit/>
          </a:bodyPr>
          <a:lstStyle/>
          <a:p>
            <a:r>
              <a:rPr lang="en-GB" sz="4000" b="1">
                <a:solidFill>
                  <a:schemeClr val="bg1"/>
                </a:solidFill>
                <a:latin typeface="Poppins" pitchFamily="2" charset="77"/>
                <a:cs typeface="Poppins" pitchFamily="2" charset="77"/>
              </a:rPr>
              <a:t>What we offer</a:t>
            </a:r>
          </a:p>
        </p:txBody>
      </p:sp>
      <p:sp>
        <p:nvSpPr>
          <p:cNvPr id="3" name="TextBox 2">
            <a:extLst>
              <a:ext uri="{FF2B5EF4-FFF2-40B4-BE49-F238E27FC236}">
                <a16:creationId xmlns:a16="http://schemas.microsoft.com/office/drawing/2014/main" id="{2C624D6C-C82A-286A-7598-BD92732BFF11}"/>
              </a:ext>
            </a:extLst>
          </p:cNvPr>
          <p:cNvSpPr txBox="1"/>
          <p:nvPr/>
        </p:nvSpPr>
        <p:spPr>
          <a:xfrm>
            <a:off x="1074980" y="1495278"/>
            <a:ext cx="6097464" cy="584775"/>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10" normalizeH="0" baseline="0" noProof="0">
                <a:ln>
                  <a:noFill/>
                </a:ln>
                <a:solidFill>
                  <a:schemeClr val="bg1"/>
                </a:solidFill>
                <a:effectLst/>
                <a:uLnTx/>
                <a:uFillTx/>
                <a:latin typeface="Poppins"/>
                <a:ea typeface="+mn-ea"/>
                <a:cs typeface="Poppins"/>
              </a:rPr>
              <a:t>We’re transforming financial services and we want you to join us.</a:t>
            </a:r>
          </a:p>
          <a:p>
            <a:pPr marR="0" lvl="0" defTabSz="914400" eaLnBrk="1" fontAlgn="auto" latinLnBrk="0" hangingPunct="1">
              <a:lnSpc>
                <a:spcPct val="100000"/>
              </a:lnSpc>
              <a:spcBef>
                <a:spcPts val="0"/>
              </a:spcBef>
              <a:spcAft>
                <a:spcPts val="0"/>
              </a:spcAft>
              <a:buClrTx/>
              <a:buSzTx/>
              <a:tabLst/>
              <a:defRPr/>
            </a:pPr>
            <a:endParaRPr kumimoji="0" lang="en-GB" sz="1000" b="0" i="0" u="none" strike="noStrike" kern="0" cap="none" spc="-10" normalizeH="0" baseline="0" noProof="0">
              <a:ln>
                <a:noFill/>
              </a:ln>
              <a:solidFill>
                <a:schemeClr val="bg1"/>
              </a:solidFill>
              <a:effectLst/>
              <a:uLnTx/>
              <a:uFillTx/>
              <a:latin typeface="Poppins"/>
              <a:ea typeface="+mn-ea"/>
              <a:cs typeface="Poppins"/>
            </a:endParaRPr>
          </a:p>
          <a:p>
            <a:pPr marR="0" lvl="0" defTabSz="914400" eaLnBrk="1" fontAlgn="auto" latinLnBrk="0" hangingPunct="1">
              <a:lnSpc>
                <a:spcPct val="100000"/>
              </a:lnSpc>
              <a:spcBef>
                <a:spcPts val="0"/>
              </a:spcBef>
              <a:spcAft>
                <a:spcPts val="0"/>
              </a:spcAft>
              <a:buClrTx/>
              <a:buSzTx/>
              <a:tabLst/>
              <a:defRPr/>
            </a:pPr>
            <a:r>
              <a:rPr kumimoji="0" lang="en-GB" sz="1000" b="0" i="0" u="none" strike="noStrike" kern="0" cap="none" spc="-10" normalizeH="0" baseline="0" noProof="0">
                <a:ln>
                  <a:noFill/>
                </a:ln>
                <a:solidFill>
                  <a:schemeClr val="bg1"/>
                </a:solidFill>
                <a:effectLst/>
                <a:uLnTx/>
                <a:uFillTx/>
                <a:latin typeface="Poppins"/>
                <a:ea typeface="+mn-ea"/>
                <a:cs typeface="Poppins"/>
              </a:rPr>
              <a:t>These are our Early Careers entry routes.</a:t>
            </a:r>
          </a:p>
        </p:txBody>
      </p:sp>
      <p:sp>
        <p:nvSpPr>
          <p:cNvPr id="11" name="Rectangle 10">
            <a:extLst>
              <a:ext uri="{FF2B5EF4-FFF2-40B4-BE49-F238E27FC236}">
                <a16:creationId xmlns:a16="http://schemas.microsoft.com/office/drawing/2014/main" id="{3BB04736-BFE7-EB12-317C-763EB3C06258}"/>
              </a:ext>
            </a:extLst>
          </p:cNvPr>
          <p:cNvSpPr/>
          <p:nvPr/>
        </p:nvSpPr>
        <p:spPr>
          <a:xfrm>
            <a:off x="9431970" y="2694247"/>
            <a:ext cx="1800000" cy="296308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effectLst/>
              <a:latin typeface="Poppins" pitchFamily="2" charset="77"/>
              <a:ea typeface="Calibri" panose="020F0502020204030204" pitchFamily="34" charset="0"/>
              <a:cs typeface="Poppins" pitchFamily="2" charset="77"/>
            </a:endParaRPr>
          </a:p>
          <a:p>
            <a:endParaRPr lang="en-GB" b="1" kern="100">
              <a:latin typeface="Poppins" pitchFamily="2" charset="77"/>
              <a:ea typeface="Calibri" panose="020F0502020204030204" pitchFamily="34" charset="0"/>
              <a:cs typeface="Poppins" pitchFamily="2" charset="77"/>
            </a:endParaRPr>
          </a:p>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BD3F93"/>
                    </a:gs>
                    <a:gs pos="100000">
                      <a:srgbClr val="36A9E1"/>
                    </a:gs>
                  </a:gsLst>
                  <a:lin ang="0" scaled="1"/>
                </a:gradFill>
                <a:effectLst/>
                <a:uLnTx/>
                <a:uFillTx/>
                <a:latin typeface="Poppins"/>
                <a:ea typeface="+mn-ea"/>
                <a:cs typeface="Poppins"/>
              </a:rPr>
              <a:t>After university</a:t>
            </a:r>
          </a:p>
          <a:p>
            <a:r>
              <a:rPr lang="en-GB" sz="1050" kern="100">
                <a:effectLst/>
                <a:latin typeface="Poppins" pitchFamily="2" charset="77"/>
                <a:ea typeface="Calibri" panose="020F0502020204030204" pitchFamily="34" charset="0"/>
                <a:cs typeface="Poppins" pitchFamily="2" charset="77"/>
              </a:rPr>
              <a:t> </a:t>
            </a:r>
          </a:p>
          <a:p>
            <a:r>
              <a:rPr lang="en-GB" sz="1050" b="0">
                <a:solidFill>
                  <a:schemeClr val="bg1"/>
                </a:solidFill>
                <a:latin typeface="Poppins" pitchFamily="2" charset="77"/>
                <a:cs typeface="Poppins" pitchFamily="2" charset="77"/>
              </a:rPr>
              <a:t>From learning to lead, to creating innovative banking products, we’ve got a range of graduate schemes.</a:t>
            </a:r>
            <a:endParaRPr lang="en-GB" sz="1050" kern="100">
              <a:solidFill>
                <a:schemeClr val="bg1"/>
              </a:solidFill>
              <a:effectLst/>
              <a:latin typeface="Poppins" pitchFamily="2" charset="77"/>
              <a:ea typeface="Calibri" panose="020F0502020204030204" pitchFamily="34" charset="0"/>
              <a:cs typeface="Poppins" pitchFamily="2" charset="77"/>
            </a:endParaRPr>
          </a:p>
        </p:txBody>
      </p:sp>
      <p:sp>
        <p:nvSpPr>
          <p:cNvPr id="24" name="Rectangle 23">
            <a:extLst>
              <a:ext uri="{FF2B5EF4-FFF2-40B4-BE49-F238E27FC236}">
                <a16:creationId xmlns:a16="http://schemas.microsoft.com/office/drawing/2014/main" id="{82A4CE44-91E3-6978-A935-F38F2D02448C}"/>
              </a:ext>
            </a:extLst>
          </p:cNvPr>
          <p:cNvSpPr/>
          <p:nvPr/>
        </p:nvSpPr>
        <p:spPr>
          <a:xfrm>
            <a:off x="9684285" y="2114029"/>
            <a:ext cx="1295370" cy="1227904"/>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13B78A38-0E7E-6FCC-5542-35CA4D86A3F5}"/>
              </a:ext>
            </a:extLst>
          </p:cNvPr>
          <p:cNvGrpSpPr/>
          <p:nvPr/>
        </p:nvGrpSpPr>
        <p:grpSpPr>
          <a:xfrm>
            <a:off x="10030595" y="2339614"/>
            <a:ext cx="602749" cy="776734"/>
            <a:chOff x="7204134" y="4901862"/>
            <a:chExt cx="602749" cy="776734"/>
          </a:xfrm>
        </p:grpSpPr>
        <p:sp>
          <p:nvSpPr>
            <p:cNvPr id="7" name="Freeform: Shape 313">
              <a:extLst>
                <a:ext uri="{FF2B5EF4-FFF2-40B4-BE49-F238E27FC236}">
                  <a16:creationId xmlns:a16="http://schemas.microsoft.com/office/drawing/2014/main" id="{78BD5B4A-5236-CCCB-0664-9BB6A66FE78E}"/>
                </a:ext>
              </a:extLst>
            </p:cNvPr>
            <p:cNvSpPr/>
            <p:nvPr/>
          </p:nvSpPr>
          <p:spPr>
            <a:xfrm>
              <a:off x="7204134" y="5275481"/>
              <a:ext cx="343268" cy="403115"/>
            </a:xfrm>
            <a:custGeom>
              <a:avLst/>
              <a:gdLst>
                <a:gd name="connsiteX0" fmla="*/ 343268 w 343268"/>
                <a:gd name="connsiteY0" fmla="*/ 403116 h 403115"/>
                <a:gd name="connsiteX1" fmla="*/ 0 w 343268"/>
                <a:gd name="connsiteY1" fmla="*/ 403116 h 403115"/>
                <a:gd name="connsiteX2" fmla="*/ 0 w 343268"/>
                <a:gd name="connsiteY2" fmla="*/ 0 h 403115"/>
              </a:gdLst>
              <a:ahLst/>
              <a:cxnLst>
                <a:cxn ang="0">
                  <a:pos x="connsiteX0" y="connsiteY0"/>
                </a:cxn>
                <a:cxn ang="0">
                  <a:pos x="connsiteX1" y="connsiteY1"/>
                </a:cxn>
                <a:cxn ang="0">
                  <a:pos x="connsiteX2" y="connsiteY2"/>
                </a:cxn>
              </a:cxnLst>
              <a:rect l="l" t="t" r="r" b="b"/>
              <a:pathLst>
                <a:path w="343268" h="403115">
                  <a:moveTo>
                    <a:pt x="343268" y="403116"/>
                  </a:moveTo>
                  <a:lnTo>
                    <a:pt x="0" y="403116"/>
                  </a:lnTo>
                  <a:lnTo>
                    <a:pt x="0" y="0"/>
                  </a:lnTo>
                </a:path>
              </a:pathLst>
            </a:custGeom>
            <a:noFill/>
            <a:ln w="42522" cap="flat">
              <a:solidFill>
                <a:schemeClr val="bg1"/>
              </a:solidFill>
              <a:prstDash val="solid"/>
              <a:miter/>
            </a:ln>
          </p:spPr>
          <p:txBody>
            <a:bodyPr rtlCol="0" anchor="ctr"/>
            <a:lstStyle/>
            <a:p>
              <a:endParaRPr lang="en-GB"/>
            </a:p>
          </p:txBody>
        </p:sp>
        <p:sp>
          <p:nvSpPr>
            <p:cNvPr id="13" name="Freeform: Shape 314">
              <a:extLst>
                <a:ext uri="{FF2B5EF4-FFF2-40B4-BE49-F238E27FC236}">
                  <a16:creationId xmlns:a16="http://schemas.microsoft.com/office/drawing/2014/main" id="{360BF854-903D-A0C6-18E6-3A202EE53222}"/>
                </a:ext>
              </a:extLst>
            </p:cNvPr>
            <p:cNvSpPr/>
            <p:nvPr/>
          </p:nvSpPr>
          <p:spPr>
            <a:xfrm>
              <a:off x="7352043" y="4946320"/>
              <a:ext cx="454840" cy="584795"/>
            </a:xfrm>
            <a:custGeom>
              <a:avLst/>
              <a:gdLst>
                <a:gd name="connsiteX0" fmla="*/ 372764 w 454840"/>
                <a:gd name="connsiteY0" fmla="*/ 0 h 584795"/>
                <a:gd name="connsiteX1" fmla="*/ 454841 w 454840"/>
                <a:gd name="connsiteY1" fmla="*/ 0 h 584795"/>
                <a:gd name="connsiteX2" fmla="*/ 454841 w 454840"/>
                <a:gd name="connsiteY2" fmla="*/ 584796 h 584795"/>
                <a:gd name="connsiteX3" fmla="*/ 0 w 454840"/>
                <a:gd name="connsiteY3" fmla="*/ 584796 h 584795"/>
                <a:gd name="connsiteX4" fmla="*/ 0 w 454840"/>
                <a:gd name="connsiteY4" fmla="*/ 0 h 584795"/>
                <a:gd name="connsiteX5" fmla="*/ 82077 w 454840"/>
                <a:gd name="connsiteY5" fmla="*/ 0 h 58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40" h="584795">
                  <a:moveTo>
                    <a:pt x="372764" y="0"/>
                  </a:moveTo>
                  <a:lnTo>
                    <a:pt x="454841" y="0"/>
                  </a:lnTo>
                  <a:lnTo>
                    <a:pt x="454841" y="584796"/>
                  </a:lnTo>
                  <a:lnTo>
                    <a:pt x="0" y="584796"/>
                  </a:lnTo>
                  <a:lnTo>
                    <a:pt x="0" y="0"/>
                  </a:lnTo>
                  <a:lnTo>
                    <a:pt x="82077" y="0"/>
                  </a:lnTo>
                </a:path>
              </a:pathLst>
            </a:custGeom>
            <a:noFill/>
            <a:ln w="42522" cap="flat">
              <a:solidFill>
                <a:schemeClr val="bg1"/>
              </a:solidFill>
              <a:prstDash val="solid"/>
              <a:miter/>
            </a:ln>
          </p:spPr>
          <p:txBody>
            <a:bodyPr rtlCol="0" anchor="ctr"/>
            <a:lstStyle/>
            <a:p>
              <a:endParaRPr lang="en-GB"/>
            </a:p>
          </p:txBody>
        </p:sp>
        <p:sp>
          <p:nvSpPr>
            <p:cNvPr id="14" name="Freeform: Shape 315">
              <a:extLst>
                <a:ext uri="{FF2B5EF4-FFF2-40B4-BE49-F238E27FC236}">
                  <a16:creationId xmlns:a16="http://schemas.microsoft.com/office/drawing/2014/main" id="{F68B9B5D-9E1E-93EF-DC11-C7B00DD9D863}"/>
                </a:ext>
              </a:extLst>
            </p:cNvPr>
            <p:cNvSpPr/>
            <p:nvPr/>
          </p:nvSpPr>
          <p:spPr>
            <a:xfrm>
              <a:off x="7485845" y="5171176"/>
              <a:ext cx="196214" cy="130382"/>
            </a:xfrm>
            <a:custGeom>
              <a:avLst/>
              <a:gdLst>
                <a:gd name="connsiteX0" fmla="*/ 196214 w 196214"/>
                <a:gd name="connsiteY0" fmla="*/ 0 h 130382"/>
                <a:gd name="connsiteX1" fmla="*/ 65405 w 196214"/>
                <a:gd name="connsiteY1" fmla="*/ 130382 h 130382"/>
                <a:gd name="connsiteX2" fmla="*/ 0 w 196214"/>
                <a:gd name="connsiteY2" fmla="*/ 64977 h 130382"/>
              </a:gdLst>
              <a:ahLst/>
              <a:cxnLst>
                <a:cxn ang="0">
                  <a:pos x="connsiteX0" y="connsiteY0"/>
                </a:cxn>
                <a:cxn ang="0">
                  <a:pos x="connsiteX1" y="connsiteY1"/>
                </a:cxn>
                <a:cxn ang="0">
                  <a:pos x="connsiteX2" y="connsiteY2"/>
                </a:cxn>
              </a:cxnLst>
              <a:rect l="l" t="t" r="r" b="b"/>
              <a:pathLst>
                <a:path w="196214" h="130382">
                  <a:moveTo>
                    <a:pt x="196214" y="0"/>
                  </a:moveTo>
                  <a:lnTo>
                    <a:pt x="65405" y="130382"/>
                  </a:lnTo>
                  <a:lnTo>
                    <a:pt x="0" y="64977"/>
                  </a:lnTo>
                </a:path>
              </a:pathLst>
            </a:custGeom>
            <a:noFill/>
            <a:ln w="42522" cap="flat">
              <a:solidFill>
                <a:schemeClr val="bg1"/>
              </a:solidFill>
              <a:prstDash val="solid"/>
              <a:miter/>
            </a:ln>
          </p:spPr>
          <p:txBody>
            <a:bodyPr rtlCol="0" anchor="ctr"/>
            <a:lstStyle/>
            <a:p>
              <a:endParaRPr lang="en-GB"/>
            </a:p>
          </p:txBody>
        </p:sp>
        <p:sp>
          <p:nvSpPr>
            <p:cNvPr id="15" name="Freeform: Shape 316">
              <a:extLst>
                <a:ext uri="{FF2B5EF4-FFF2-40B4-BE49-F238E27FC236}">
                  <a16:creationId xmlns:a16="http://schemas.microsoft.com/office/drawing/2014/main" id="{91E3BFF2-CBFF-C380-CC4A-7330702966C5}"/>
                </a:ext>
              </a:extLst>
            </p:cNvPr>
            <p:cNvSpPr/>
            <p:nvPr/>
          </p:nvSpPr>
          <p:spPr>
            <a:xfrm>
              <a:off x="7514058" y="4901862"/>
              <a:ext cx="130809" cy="87633"/>
            </a:xfrm>
            <a:custGeom>
              <a:avLst/>
              <a:gdLst>
                <a:gd name="connsiteX0" fmla="*/ 0 w 130809"/>
                <a:gd name="connsiteY0" fmla="*/ 0 h 87633"/>
                <a:gd name="connsiteX1" fmla="*/ 130810 w 130809"/>
                <a:gd name="connsiteY1" fmla="*/ 0 h 87633"/>
                <a:gd name="connsiteX2" fmla="*/ 130810 w 130809"/>
                <a:gd name="connsiteY2" fmla="*/ 87634 h 87633"/>
                <a:gd name="connsiteX3" fmla="*/ 0 w 130809"/>
                <a:gd name="connsiteY3" fmla="*/ 87634 h 87633"/>
              </a:gdLst>
              <a:ahLst/>
              <a:cxnLst>
                <a:cxn ang="0">
                  <a:pos x="connsiteX0" y="connsiteY0"/>
                </a:cxn>
                <a:cxn ang="0">
                  <a:pos x="connsiteX1" y="connsiteY1"/>
                </a:cxn>
                <a:cxn ang="0">
                  <a:pos x="connsiteX2" y="connsiteY2"/>
                </a:cxn>
                <a:cxn ang="0">
                  <a:pos x="connsiteX3" y="connsiteY3"/>
                </a:cxn>
              </a:cxnLst>
              <a:rect l="l" t="t" r="r" b="b"/>
              <a:pathLst>
                <a:path w="130809" h="87633">
                  <a:moveTo>
                    <a:pt x="0" y="0"/>
                  </a:moveTo>
                  <a:lnTo>
                    <a:pt x="130810" y="0"/>
                  </a:lnTo>
                  <a:lnTo>
                    <a:pt x="130810" y="87634"/>
                  </a:lnTo>
                  <a:lnTo>
                    <a:pt x="0" y="87634"/>
                  </a:lnTo>
                  <a:close/>
                </a:path>
              </a:pathLst>
            </a:custGeom>
            <a:noFill/>
            <a:ln w="42522" cap="sq">
              <a:solidFill>
                <a:schemeClr val="bg1"/>
              </a:solidFill>
              <a:prstDash val="solid"/>
              <a:miter/>
            </a:ln>
          </p:spPr>
          <p:txBody>
            <a:bodyPr rtlCol="0" anchor="ctr"/>
            <a:lstStyle/>
            <a:p>
              <a:endParaRPr lang="en-GB"/>
            </a:p>
          </p:txBody>
        </p:sp>
      </p:grpSp>
      <p:sp>
        <p:nvSpPr>
          <p:cNvPr id="9" name="Rectangle 8">
            <a:extLst>
              <a:ext uri="{FF2B5EF4-FFF2-40B4-BE49-F238E27FC236}">
                <a16:creationId xmlns:a16="http://schemas.microsoft.com/office/drawing/2014/main" id="{5434541A-F408-03BB-E93F-9A47EA8FE4AE}"/>
              </a:ext>
            </a:extLst>
          </p:cNvPr>
          <p:cNvSpPr/>
          <p:nvPr/>
        </p:nvSpPr>
        <p:spPr>
          <a:xfrm>
            <a:off x="3340954" y="2694247"/>
            <a:ext cx="1800000" cy="296308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effectLst/>
              <a:latin typeface="Poppins" pitchFamily="2" charset="77"/>
              <a:ea typeface="Calibri" panose="020F0502020204030204" pitchFamily="34" charset="0"/>
              <a:cs typeface="Poppins" pitchFamily="2" charset="77"/>
            </a:endParaRPr>
          </a:p>
          <a:p>
            <a:endParaRPr lang="en-GB" b="1" kern="100">
              <a:latin typeface="Poppins" pitchFamily="2" charset="77"/>
              <a:ea typeface="Calibri" panose="020F0502020204030204" pitchFamily="34" charset="0"/>
              <a:cs typeface="Poppins" pitchFamily="2" charset="77"/>
            </a:endParaRPr>
          </a:p>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gradFill>
                  <a:gsLst>
                    <a:gs pos="0">
                      <a:srgbClr val="DF1642"/>
                    </a:gs>
                    <a:gs pos="100000">
                      <a:srgbClr val="F7A600"/>
                    </a:gs>
                  </a:gsLst>
                  <a:lin ang="5400000" scaled="1"/>
                </a:gradFill>
                <a:effectLst/>
                <a:uLnTx/>
                <a:uFillTx/>
                <a:latin typeface="Poppins"/>
                <a:ea typeface="+mn-ea"/>
                <a:cs typeface="Poppins"/>
              </a:rPr>
              <a:t>From school or college</a:t>
            </a:r>
          </a:p>
          <a:p>
            <a:pPr marR="0" lvl="0" defTabSz="914400" eaLnBrk="1" fontAlgn="auto" latinLnBrk="0" hangingPunct="1">
              <a:lnSpc>
                <a:spcPct val="100000"/>
              </a:lnSpc>
              <a:spcBef>
                <a:spcPts val="0"/>
              </a:spcBef>
              <a:spcAft>
                <a:spcPts val="0"/>
              </a:spcAft>
              <a:buClrTx/>
              <a:buSzTx/>
              <a:tabLst/>
              <a:defRPr/>
            </a:pPr>
            <a:br>
              <a:rPr kumimoji="0" lang="en-GB" sz="1050" b="0" i="0" u="none" strike="noStrike" kern="0" cap="none" spc="-10" normalizeH="0" baseline="0" noProof="0">
                <a:ln>
                  <a:noFill/>
                </a:ln>
                <a:solidFill>
                  <a:schemeClr val="tx1"/>
                </a:solidFill>
                <a:effectLst/>
                <a:uLnTx/>
                <a:uFillTx/>
                <a:latin typeface="Poppins"/>
                <a:ea typeface="+mn-ea"/>
                <a:cs typeface="Poppins"/>
              </a:rPr>
            </a:br>
            <a:r>
              <a:rPr lang="en-GB" sz="1050" b="0">
                <a:solidFill>
                  <a:schemeClr val="bg1"/>
                </a:solidFill>
                <a:latin typeface="Poppins" pitchFamily="2" charset="77"/>
                <a:cs typeface="Poppins" pitchFamily="2" charset="77"/>
              </a:rPr>
              <a:t>Apprenticeships </a:t>
            </a:r>
            <a:br>
              <a:rPr lang="en-GB" sz="1050" b="0">
                <a:solidFill>
                  <a:schemeClr val="bg1"/>
                </a:solidFill>
                <a:latin typeface="Poppins" pitchFamily="2" charset="77"/>
                <a:cs typeface="Poppins" pitchFamily="2" charset="77"/>
              </a:rPr>
            </a:br>
            <a:r>
              <a:rPr lang="en-GB" sz="1050" b="0">
                <a:solidFill>
                  <a:schemeClr val="bg1"/>
                </a:solidFill>
                <a:latin typeface="Poppins" pitchFamily="2" charset="77"/>
                <a:cs typeface="Poppins" pitchFamily="2" charset="77"/>
              </a:rPr>
              <a:t>give you a chance </a:t>
            </a:r>
            <a:br>
              <a:rPr lang="en-GB" sz="1050" b="0">
                <a:solidFill>
                  <a:schemeClr val="bg1"/>
                </a:solidFill>
                <a:latin typeface="Poppins" pitchFamily="2" charset="77"/>
                <a:cs typeface="Poppins" pitchFamily="2" charset="77"/>
              </a:rPr>
            </a:br>
            <a:r>
              <a:rPr lang="en-GB" sz="1050" b="0">
                <a:solidFill>
                  <a:schemeClr val="bg1"/>
                </a:solidFill>
                <a:latin typeface="Poppins" pitchFamily="2" charset="77"/>
                <a:cs typeface="Poppins" pitchFamily="2" charset="77"/>
              </a:rPr>
              <a:t>to </a:t>
            </a:r>
            <a:r>
              <a:rPr kumimoji="0" lang="en-GB" sz="1050" b="0" i="0" u="none" strike="noStrike" kern="0" cap="none" spc="-10" normalizeH="0" baseline="0" noProof="0">
                <a:ln>
                  <a:noFill/>
                </a:ln>
                <a:solidFill>
                  <a:schemeClr val="bg1"/>
                </a:solidFill>
                <a:effectLst/>
                <a:uLnTx/>
                <a:uFillTx/>
                <a:latin typeface="Poppins" pitchFamily="2" charset="77"/>
                <a:cs typeface="Poppins" pitchFamily="2" charset="77"/>
              </a:rPr>
              <a:t>develop skills, gain qualifications, and </a:t>
            </a:r>
            <a:br>
              <a:rPr kumimoji="0" lang="en-GB" sz="1050" b="0" i="0" u="none" strike="noStrike" kern="0" cap="none" spc="-10" normalizeH="0" baseline="0" noProof="0">
                <a:ln>
                  <a:noFill/>
                </a:ln>
                <a:solidFill>
                  <a:schemeClr val="bg1"/>
                </a:solidFill>
                <a:effectLst/>
                <a:uLnTx/>
                <a:uFillTx/>
                <a:latin typeface="Poppins" pitchFamily="2" charset="77"/>
                <a:cs typeface="Poppins" pitchFamily="2" charset="77"/>
              </a:rPr>
            </a:br>
            <a:r>
              <a:rPr kumimoji="0" lang="en-GB" sz="1050" b="0" i="0" u="none" strike="noStrike" kern="0" cap="none" spc="-10" normalizeH="0" baseline="0" noProof="0">
                <a:ln>
                  <a:noFill/>
                </a:ln>
                <a:solidFill>
                  <a:schemeClr val="bg1"/>
                </a:solidFill>
                <a:effectLst/>
                <a:uLnTx/>
                <a:uFillTx/>
                <a:latin typeface="Poppins" pitchFamily="2" charset="77"/>
                <a:cs typeface="Poppins" pitchFamily="2" charset="77"/>
              </a:rPr>
              <a:t>get paid a salary as you do.</a:t>
            </a:r>
          </a:p>
          <a:p>
            <a:endParaRPr lang="en-GB" sz="1000" kern="100">
              <a:effectLst/>
              <a:latin typeface="Poppins" pitchFamily="2" charset="77"/>
              <a:ea typeface="Calibri" panose="020F0502020204030204" pitchFamily="34" charset="0"/>
              <a:cs typeface="Poppins" pitchFamily="2" charset="77"/>
            </a:endParaRPr>
          </a:p>
        </p:txBody>
      </p:sp>
      <p:sp>
        <p:nvSpPr>
          <p:cNvPr id="21" name="Rectangle 20">
            <a:extLst>
              <a:ext uri="{FF2B5EF4-FFF2-40B4-BE49-F238E27FC236}">
                <a16:creationId xmlns:a16="http://schemas.microsoft.com/office/drawing/2014/main" id="{D40B40FB-E55D-BB8C-CA53-6D744486A4B3}"/>
              </a:ext>
            </a:extLst>
          </p:cNvPr>
          <p:cNvSpPr/>
          <p:nvPr/>
        </p:nvSpPr>
        <p:spPr>
          <a:xfrm>
            <a:off x="3570036" y="2114029"/>
            <a:ext cx="1295370" cy="1227904"/>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83AC7E00-45B1-1E51-E4AE-E78D994CD8BC}"/>
              </a:ext>
            </a:extLst>
          </p:cNvPr>
          <p:cNvGrpSpPr/>
          <p:nvPr/>
        </p:nvGrpSpPr>
        <p:grpSpPr>
          <a:xfrm>
            <a:off x="3811731" y="2360583"/>
            <a:ext cx="769040" cy="705772"/>
            <a:chOff x="7073060" y="3441893"/>
            <a:chExt cx="769040" cy="705772"/>
          </a:xfrm>
        </p:grpSpPr>
        <p:sp>
          <p:nvSpPr>
            <p:cNvPr id="29" name="Freeform: Shape 265">
              <a:extLst>
                <a:ext uri="{FF2B5EF4-FFF2-40B4-BE49-F238E27FC236}">
                  <a16:creationId xmlns:a16="http://schemas.microsoft.com/office/drawing/2014/main" id="{2358430B-85C3-8587-4C71-61FCB9565D8C}"/>
                </a:ext>
              </a:extLst>
            </p:cNvPr>
            <p:cNvSpPr/>
            <p:nvPr/>
          </p:nvSpPr>
          <p:spPr>
            <a:xfrm>
              <a:off x="7073060" y="3441893"/>
              <a:ext cx="769040" cy="338993"/>
            </a:xfrm>
            <a:custGeom>
              <a:avLst/>
              <a:gdLst>
                <a:gd name="connsiteX0" fmla="*/ 769040 w 769040"/>
                <a:gd name="connsiteY0" fmla="*/ 338993 h 338993"/>
                <a:gd name="connsiteX1" fmla="*/ 384734 w 769040"/>
                <a:gd name="connsiteY1" fmla="*/ 0 h 338993"/>
                <a:gd name="connsiteX2" fmla="*/ 0 w 769040"/>
                <a:gd name="connsiteY2" fmla="*/ 338993 h 338993"/>
              </a:gdLst>
              <a:ahLst/>
              <a:cxnLst>
                <a:cxn ang="0">
                  <a:pos x="connsiteX0" y="connsiteY0"/>
                </a:cxn>
                <a:cxn ang="0">
                  <a:pos x="connsiteX1" y="connsiteY1"/>
                </a:cxn>
                <a:cxn ang="0">
                  <a:pos x="connsiteX2" y="connsiteY2"/>
                </a:cxn>
              </a:cxnLst>
              <a:rect l="l" t="t" r="r" b="b"/>
              <a:pathLst>
                <a:path w="769040" h="338993">
                  <a:moveTo>
                    <a:pt x="769040" y="338993"/>
                  </a:moveTo>
                  <a:lnTo>
                    <a:pt x="384734" y="0"/>
                  </a:lnTo>
                  <a:lnTo>
                    <a:pt x="0" y="338993"/>
                  </a:lnTo>
                </a:path>
              </a:pathLst>
            </a:custGeom>
            <a:noFill/>
            <a:ln w="42522" cap="sq">
              <a:solidFill>
                <a:schemeClr val="bg1"/>
              </a:solidFill>
              <a:prstDash val="solid"/>
              <a:miter/>
            </a:ln>
          </p:spPr>
          <p:txBody>
            <a:bodyPr rtlCol="0" anchor="ctr"/>
            <a:lstStyle/>
            <a:p>
              <a:endParaRPr lang="en-GB"/>
            </a:p>
          </p:txBody>
        </p:sp>
        <p:sp>
          <p:nvSpPr>
            <p:cNvPr id="30" name="Freeform: Shape 266">
              <a:extLst>
                <a:ext uri="{FF2B5EF4-FFF2-40B4-BE49-F238E27FC236}">
                  <a16:creationId xmlns:a16="http://schemas.microsoft.com/office/drawing/2014/main" id="{FC82BE84-43EF-30F9-D858-7D43E9FC8C12}"/>
                </a:ext>
              </a:extLst>
            </p:cNvPr>
            <p:cNvSpPr/>
            <p:nvPr/>
          </p:nvSpPr>
          <p:spPr>
            <a:xfrm>
              <a:off x="7740360" y="3520122"/>
              <a:ext cx="42748" cy="151328"/>
            </a:xfrm>
            <a:custGeom>
              <a:avLst/>
              <a:gdLst>
                <a:gd name="connsiteX0" fmla="*/ 0 w 42748"/>
                <a:gd name="connsiteY0" fmla="*/ 151329 h 151328"/>
                <a:gd name="connsiteX1" fmla="*/ 0 w 42748"/>
                <a:gd name="connsiteY1" fmla="*/ 0 h 151328"/>
              </a:gdLst>
              <a:ahLst/>
              <a:cxnLst>
                <a:cxn ang="0">
                  <a:pos x="connsiteX0" y="connsiteY0"/>
                </a:cxn>
                <a:cxn ang="0">
                  <a:pos x="connsiteX1" y="connsiteY1"/>
                </a:cxn>
              </a:cxnLst>
              <a:rect l="l" t="t" r="r" b="b"/>
              <a:pathLst>
                <a:path w="42748" h="151328">
                  <a:moveTo>
                    <a:pt x="0" y="151329"/>
                  </a:moveTo>
                  <a:lnTo>
                    <a:pt x="0" y="0"/>
                  </a:lnTo>
                </a:path>
              </a:pathLst>
            </a:custGeom>
            <a:ln w="42522" cap="sq">
              <a:solidFill>
                <a:schemeClr val="bg1"/>
              </a:solidFill>
              <a:prstDash val="solid"/>
              <a:round/>
            </a:ln>
          </p:spPr>
          <p:txBody>
            <a:bodyPr rtlCol="0" anchor="ctr"/>
            <a:lstStyle/>
            <a:p>
              <a:endParaRPr lang="en-GB"/>
            </a:p>
          </p:txBody>
        </p:sp>
        <p:sp>
          <p:nvSpPr>
            <p:cNvPr id="31" name="Freeform: Shape 267">
              <a:extLst>
                <a:ext uri="{FF2B5EF4-FFF2-40B4-BE49-F238E27FC236}">
                  <a16:creationId xmlns:a16="http://schemas.microsoft.com/office/drawing/2014/main" id="{A376F52D-085C-8932-A76F-D5E908503F66}"/>
                </a:ext>
              </a:extLst>
            </p:cNvPr>
            <p:cNvSpPr/>
            <p:nvPr/>
          </p:nvSpPr>
          <p:spPr>
            <a:xfrm>
              <a:off x="7175228" y="3836031"/>
              <a:ext cx="565131" cy="311634"/>
            </a:xfrm>
            <a:custGeom>
              <a:avLst/>
              <a:gdLst>
                <a:gd name="connsiteX0" fmla="*/ 565131 w 565131"/>
                <a:gd name="connsiteY0" fmla="*/ 0 h 311634"/>
                <a:gd name="connsiteX1" fmla="*/ 565131 w 565131"/>
                <a:gd name="connsiteY1" fmla="*/ 311634 h 311634"/>
                <a:gd name="connsiteX2" fmla="*/ 373192 w 565131"/>
                <a:gd name="connsiteY2" fmla="*/ 311634 h 311634"/>
                <a:gd name="connsiteX3" fmla="*/ 373192 w 565131"/>
                <a:gd name="connsiteY3" fmla="*/ 133374 h 311634"/>
                <a:gd name="connsiteX4" fmla="*/ 282566 w 565131"/>
                <a:gd name="connsiteY4" fmla="*/ 42748 h 311634"/>
                <a:gd name="connsiteX5" fmla="*/ 191940 w 565131"/>
                <a:gd name="connsiteY5" fmla="*/ 133374 h 311634"/>
                <a:gd name="connsiteX6" fmla="*/ 191940 w 565131"/>
                <a:gd name="connsiteY6" fmla="*/ 311634 h 311634"/>
                <a:gd name="connsiteX7" fmla="*/ 0 w 565131"/>
                <a:gd name="connsiteY7" fmla="*/ 311634 h 311634"/>
                <a:gd name="connsiteX8" fmla="*/ 0 w 565131"/>
                <a:gd name="connsiteY8" fmla="*/ 0 h 31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131" h="311634">
                  <a:moveTo>
                    <a:pt x="565131" y="0"/>
                  </a:moveTo>
                  <a:lnTo>
                    <a:pt x="565131" y="311634"/>
                  </a:lnTo>
                  <a:lnTo>
                    <a:pt x="373192" y="311634"/>
                  </a:lnTo>
                  <a:lnTo>
                    <a:pt x="373192" y="133374"/>
                  </a:lnTo>
                  <a:cubicBezTo>
                    <a:pt x="373192" y="83359"/>
                    <a:pt x="332581" y="42748"/>
                    <a:pt x="282566" y="42748"/>
                  </a:cubicBezTo>
                  <a:cubicBezTo>
                    <a:pt x="232550" y="42748"/>
                    <a:pt x="191940" y="83359"/>
                    <a:pt x="191940" y="133374"/>
                  </a:cubicBezTo>
                  <a:lnTo>
                    <a:pt x="191940" y="311634"/>
                  </a:lnTo>
                  <a:lnTo>
                    <a:pt x="0" y="311634"/>
                  </a:lnTo>
                  <a:lnTo>
                    <a:pt x="0" y="0"/>
                  </a:lnTo>
                </a:path>
              </a:pathLst>
            </a:custGeom>
            <a:noFill/>
            <a:ln w="42522" cap="flat">
              <a:solidFill>
                <a:schemeClr val="bg1"/>
              </a:solidFill>
              <a:prstDash val="solid"/>
              <a:miter/>
            </a:ln>
          </p:spPr>
          <p:txBody>
            <a:bodyPr rtlCol="0" anchor="ctr"/>
            <a:lstStyle/>
            <a:p>
              <a:endParaRPr lang="en-GB"/>
            </a:p>
          </p:txBody>
        </p:sp>
      </p:grpSp>
      <p:sp>
        <p:nvSpPr>
          <p:cNvPr id="10" name="Rectangle 9">
            <a:extLst>
              <a:ext uri="{FF2B5EF4-FFF2-40B4-BE49-F238E27FC236}">
                <a16:creationId xmlns:a16="http://schemas.microsoft.com/office/drawing/2014/main" id="{86DB9FE3-E346-774F-975B-EDE4CC776C14}"/>
              </a:ext>
            </a:extLst>
          </p:cNvPr>
          <p:cNvSpPr/>
          <p:nvPr/>
        </p:nvSpPr>
        <p:spPr>
          <a:xfrm>
            <a:off x="7398336" y="2694247"/>
            <a:ext cx="1800000" cy="296308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t"/>
          <a:lstStyle/>
          <a:p>
            <a:endParaRPr lang="en-GB" b="1" kern="100">
              <a:effectLst/>
              <a:latin typeface="Poppins" pitchFamily="2" charset="77"/>
              <a:ea typeface="Calibri" panose="020F0502020204030204" pitchFamily="34" charset="0"/>
              <a:cs typeface="Poppins" pitchFamily="2" charset="77"/>
            </a:endParaRPr>
          </a:p>
          <a:p>
            <a:endParaRPr lang="en-GB" b="1" kern="100">
              <a:latin typeface="Poppins" pitchFamily="2" charset="77"/>
              <a:ea typeface="Calibri" panose="020F0502020204030204" pitchFamily="34" charset="0"/>
              <a:cs typeface="Poppins" pitchFamily="2" charset="77"/>
            </a:endParaRPr>
          </a:p>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838A"/>
                    </a:gs>
                    <a:gs pos="99000">
                      <a:srgbClr val="75B94E"/>
                    </a:gs>
                  </a:gsLst>
                  <a:lin ang="0" scaled="0"/>
                </a:gradFill>
                <a:effectLst/>
                <a:uLnTx/>
                <a:uFillTx/>
                <a:latin typeface="Poppins"/>
                <a:ea typeface="+mn-ea"/>
                <a:cs typeface="Poppins"/>
              </a:rPr>
              <a:t>At university</a:t>
            </a:r>
          </a:p>
          <a:p>
            <a:pPr marR="0" lvl="0" defTabSz="914400" eaLnBrk="1" fontAlgn="auto" latinLnBrk="0" hangingPunct="1">
              <a:lnSpc>
                <a:spcPct val="100000"/>
              </a:lnSpc>
              <a:spcBef>
                <a:spcPts val="0"/>
              </a:spcBef>
              <a:spcAft>
                <a:spcPts val="0"/>
              </a:spcAft>
              <a:buClrTx/>
              <a:buSzTx/>
              <a:tabLst/>
              <a:defRPr/>
            </a:pPr>
            <a:br>
              <a:rPr kumimoji="0" lang="en-GB" sz="1050" b="1" i="0" u="none" strike="noStrike" kern="0" cap="none" spc="-10" normalizeH="0" baseline="0" noProof="0">
                <a:ln>
                  <a:noFill/>
                </a:ln>
                <a:solidFill>
                  <a:schemeClr val="bg1"/>
                </a:solidFill>
                <a:effectLst/>
                <a:uLnTx/>
                <a:uFillTx/>
                <a:latin typeface="Poppins"/>
                <a:ea typeface="+mn-ea"/>
                <a:cs typeface="Poppins"/>
              </a:rPr>
            </a:br>
            <a:r>
              <a:rPr lang="en-GB" sz="1050" b="0">
                <a:solidFill>
                  <a:schemeClr val="bg1"/>
                </a:solidFill>
                <a:latin typeface="Poppins" pitchFamily="2" charset="77"/>
                <a:cs typeface="Poppins" pitchFamily="2" charset="77"/>
              </a:rPr>
              <a:t>We offer</a:t>
            </a:r>
            <a:r>
              <a:rPr kumimoji="0" lang="en-GB" sz="1050" b="0" i="0" u="none" strike="noStrike" kern="0" cap="none" spc="-10" normalizeH="0" baseline="0" noProof="0">
                <a:ln>
                  <a:noFill/>
                </a:ln>
                <a:solidFill>
                  <a:schemeClr val="bg1"/>
                </a:solidFill>
                <a:effectLst/>
                <a:uLnTx/>
                <a:uFillTx/>
                <a:latin typeface="Poppins" pitchFamily="2" charset="77"/>
                <a:cs typeface="Poppins" pitchFamily="2" charset="77"/>
              </a:rPr>
              <a:t> industrial placements, summer internships and virtual insights programmes.</a:t>
            </a:r>
          </a:p>
          <a:p>
            <a:endParaRPr lang="en-GB" sz="1000" kern="100">
              <a:effectLst/>
              <a:latin typeface="Poppins" pitchFamily="2" charset="77"/>
              <a:ea typeface="Calibri" panose="020F0502020204030204" pitchFamily="34" charset="0"/>
              <a:cs typeface="Poppins" pitchFamily="2" charset="77"/>
            </a:endParaRPr>
          </a:p>
        </p:txBody>
      </p:sp>
      <p:sp>
        <p:nvSpPr>
          <p:cNvPr id="22" name="Rectangle 21">
            <a:extLst>
              <a:ext uri="{FF2B5EF4-FFF2-40B4-BE49-F238E27FC236}">
                <a16:creationId xmlns:a16="http://schemas.microsoft.com/office/drawing/2014/main" id="{8E6601F6-FA79-8AC2-3508-F017D0A99D2C}"/>
              </a:ext>
            </a:extLst>
          </p:cNvPr>
          <p:cNvSpPr/>
          <p:nvPr/>
        </p:nvSpPr>
        <p:spPr>
          <a:xfrm>
            <a:off x="7661850" y="2114029"/>
            <a:ext cx="1295370" cy="1227904"/>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05">
            <a:extLst>
              <a:ext uri="{FF2B5EF4-FFF2-40B4-BE49-F238E27FC236}">
                <a16:creationId xmlns:a16="http://schemas.microsoft.com/office/drawing/2014/main" id="{18E5F1D6-BD47-CA4D-EA8E-083A25E1085C}"/>
              </a:ext>
            </a:extLst>
          </p:cNvPr>
          <p:cNvSpPr/>
          <p:nvPr/>
        </p:nvSpPr>
        <p:spPr>
          <a:xfrm>
            <a:off x="7925443" y="2339614"/>
            <a:ext cx="769467" cy="330443"/>
          </a:xfrm>
          <a:custGeom>
            <a:avLst/>
            <a:gdLst>
              <a:gd name="connsiteX0" fmla="*/ 769468 w 769467"/>
              <a:gd name="connsiteY0" fmla="*/ 330444 h 330443"/>
              <a:gd name="connsiteX1" fmla="*/ 769468 w 769467"/>
              <a:gd name="connsiteY1" fmla="*/ 248795 h 330443"/>
              <a:gd name="connsiteX2" fmla="*/ 385161 w 769467"/>
              <a:gd name="connsiteY2" fmla="*/ 0 h 330443"/>
              <a:gd name="connsiteX3" fmla="*/ 0 w 769467"/>
              <a:gd name="connsiteY3" fmla="*/ 249222 h 330443"/>
              <a:gd name="connsiteX4" fmla="*/ 0 w 769467"/>
              <a:gd name="connsiteY4" fmla="*/ 330444 h 330443"/>
              <a:gd name="connsiteX5" fmla="*/ 769468 w 769467"/>
              <a:gd name="connsiteY5" fmla="*/ 330444 h 33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467" h="330443">
                <a:moveTo>
                  <a:pt x="769468" y="330444"/>
                </a:moveTo>
                <a:lnTo>
                  <a:pt x="769468" y="248795"/>
                </a:lnTo>
                <a:lnTo>
                  <a:pt x="385161" y="0"/>
                </a:lnTo>
                <a:lnTo>
                  <a:pt x="0" y="249222"/>
                </a:lnTo>
                <a:lnTo>
                  <a:pt x="0" y="330444"/>
                </a:lnTo>
                <a:lnTo>
                  <a:pt x="769468" y="330444"/>
                </a:lnTo>
                <a:close/>
              </a:path>
            </a:pathLst>
          </a:custGeom>
          <a:noFill/>
          <a:ln w="42522" cap="sq">
            <a:solidFill>
              <a:schemeClr val="bg1"/>
            </a:solidFill>
            <a:prstDash val="solid"/>
            <a:miter/>
          </a:ln>
        </p:spPr>
        <p:txBody>
          <a:bodyPr rtlCol="0" anchor="ctr"/>
          <a:lstStyle/>
          <a:p>
            <a:endParaRPr lang="en-GB"/>
          </a:p>
        </p:txBody>
      </p:sp>
      <p:sp>
        <p:nvSpPr>
          <p:cNvPr id="34" name="Freeform: Shape 306">
            <a:extLst>
              <a:ext uri="{FF2B5EF4-FFF2-40B4-BE49-F238E27FC236}">
                <a16:creationId xmlns:a16="http://schemas.microsoft.com/office/drawing/2014/main" id="{1ECEC52D-6986-F700-1804-E6A3E28091DB}"/>
              </a:ext>
            </a:extLst>
          </p:cNvPr>
          <p:cNvSpPr/>
          <p:nvPr/>
        </p:nvSpPr>
        <p:spPr>
          <a:xfrm>
            <a:off x="8248192" y="2459737"/>
            <a:ext cx="123969" cy="123969"/>
          </a:xfrm>
          <a:custGeom>
            <a:avLst/>
            <a:gdLst>
              <a:gd name="connsiteX0" fmla="*/ 123970 w 123969"/>
              <a:gd name="connsiteY0" fmla="*/ 61985 h 123969"/>
              <a:gd name="connsiteX1" fmla="*/ 61985 w 123969"/>
              <a:gd name="connsiteY1" fmla="*/ 123970 h 123969"/>
              <a:gd name="connsiteX2" fmla="*/ 0 w 123969"/>
              <a:gd name="connsiteY2" fmla="*/ 61985 h 123969"/>
              <a:gd name="connsiteX3" fmla="*/ 61985 w 123969"/>
              <a:gd name="connsiteY3" fmla="*/ 0 h 123969"/>
              <a:gd name="connsiteX4" fmla="*/ 123970 w 123969"/>
              <a:gd name="connsiteY4" fmla="*/ 61985 h 12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69" h="123969">
                <a:moveTo>
                  <a:pt x="123970" y="61985"/>
                </a:moveTo>
                <a:cubicBezTo>
                  <a:pt x="123970" y="96218"/>
                  <a:pt x="96218" y="123970"/>
                  <a:pt x="61985" y="123970"/>
                </a:cubicBezTo>
                <a:cubicBezTo>
                  <a:pt x="27752" y="123970"/>
                  <a:pt x="0" y="96218"/>
                  <a:pt x="0" y="61985"/>
                </a:cubicBezTo>
                <a:cubicBezTo>
                  <a:pt x="0" y="27752"/>
                  <a:pt x="27752" y="0"/>
                  <a:pt x="61985" y="0"/>
                </a:cubicBezTo>
                <a:cubicBezTo>
                  <a:pt x="96218" y="0"/>
                  <a:pt x="123970" y="27752"/>
                  <a:pt x="123970" y="61985"/>
                </a:cubicBezTo>
                <a:close/>
              </a:path>
            </a:pathLst>
          </a:custGeom>
          <a:noFill/>
          <a:ln w="42522" cap="sq">
            <a:solidFill>
              <a:schemeClr val="bg1"/>
            </a:solidFill>
            <a:prstDash val="solid"/>
            <a:miter/>
          </a:ln>
        </p:spPr>
        <p:txBody>
          <a:bodyPr rtlCol="0" anchor="ctr"/>
          <a:lstStyle/>
          <a:p>
            <a:endParaRPr lang="en-GB"/>
          </a:p>
        </p:txBody>
      </p:sp>
      <p:sp>
        <p:nvSpPr>
          <p:cNvPr id="35" name="Freeform: Shape 307">
            <a:extLst>
              <a:ext uri="{FF2B5EF4-FFF2-40B4-BE49-F238E27FC236}">
                <a16:creationId xmlns:a16="http://schemas.microsoft.com/office/drawing/2014/main" id="{2A8F37E6-343E-C245-EBB1-96D63836B0D7}"/>
              </a:ext>
            </a:extLst>
          </p:cNvPr>
          <p:cNvSpPr/>
          <p:nvPr/>
        </p:nvSpPr>
        <p:spPr>
          <a:xfrm>
            <a:off x="7903641" y="3078303"/>
            <a:ext cx="811788" cy="42748"/>
          </a:xfrm>
          <a:custGeom>
            <a:avLst/>
            <a:gdLst>
              <a:gd name="connsiteX0" fmla="*/ 0 w 811788"/>
              <a:gd name="connsiteY0" fmla="*/ 0 h 42748"/>
              <a:gd name="connsiteX1" fmla="*/ 811789 w 811788"/>
              <a:gd name="connsiteY1" fmla="*/ 0 h 42748"/>
            </a:gdLst>
            <a:ahLst/>
            <a:cxnLst>
              <a:cxn ang="0">
                <a:pos x="connsiteX0" y="connsiteY0"/>
              </a:cxn>
              <a:cxn ang="0">
                <a:pos x="connsiteX1" y="connsiteY1"/>
              </a:cxn>
            </a:cxnLst>
            <a:rect l="l" t="t" r="r" b="b"/>
            <a:pathLst>
              <a:path w="811788" h="42748">
                <a:moveTo>
                  <a:pt x="0" y="0"/>
                </a:moveTo>
                <a:lnTo>
                  <a:pt x="811789" y="0"/>
                </a:lnTo>
              </a:path>
            </a:pathLst>
          </a:custGeom>
          <a:ln w="42522" cap="flat">
            <a:solidFill>
              <a:schemeClr val="bg1"/>
            </a:solidFill>
            <a:prstDash val="solid"/>
            <a:round/>
          </a:ln>
        </p:spPr>
        <p:txBody>
          <a:bodyPr rtlCol="0" anchor="ctr"/>
          <a:lstStyle/>
          <a:p>
            <a:endParaRPr lang="en-GB"/>
          </a:p>
        </p:txBody>
      </p:sp>
      <p:sp>
        <p:nvSpPr>
          <p:cNvPr id="36" name="Freeform: Shape 308">
            <a:extLst>
              <a:ext uri="{FF2B5EF4-FFF2-40B4-BE49-F238E27FC236}">
                <a16:creationId xmlns:a16="http://schemas.microsoft.com/office/drawing/2014/main" id="{F0B489D6-8C3F-1EBB-CEAA-259358DD5A11}"/>
              </a:ext>
            </a:extLst>
          </p:cNvPr>
          <p:cNvSpPr/>
          <p:nvPr/>
        </p:nvSpPr>
        <p:spPr>
          <a:xfrm>
            <a:off x="8502544" y="2780348"/>
            <a:ext cx="147053" cy="179969"/>
          </a:xfrm>
          <a:custGeom>
            <a:avLst/>
            <a:gdLst>
              <a:gd name="connsiteX0" fmla="*/ 147054 w 147053"/>
              <a:gd name="connsiteY0" fmla="*/ 179970 h 179969"/>
              <a:gd name="connsiteX1" fmla="*/ 147054 w 147053"/>
              <a:gd name="connsiteY1" fmla="*/ 0 h 179969"/>
              <a:gd name="connsiteX2" fmla="*/ 0 w 147053"/>
              <a:gd name="connsiteY2" fmla="*/ 0 h 179969"/>
              <a:gd name="connsiteX3" fmla="*/ 0 w 147053"/>
              <a:gd name="connsiteY3" fmla="*/ 179970 h 179969"/>
            </a:gdLst>
            <a:ahLst/>
            <a:cxnLst>
              <a:cxn ang="0">
                <a:pos x="connsiteX0" y="connsiteY0"/>
              </a:cxn>
              <a:cxn ang="0">
                <a:pos x="connsiteX1" y="connsiteY1"/>
              </a:cxn>
              <a:cxn ang="0">
                <a:pos x="connsiteX2" y="connsiteY2"/>
              </a:cxn>
              <a:cxn ang="0">
                <a:pos x="connsiteX3" y="connsiteY3"/>
              </a:cxn>
            </a:cxnLst>
            <a:rect l="l" t="t" r="r" b="b"/>
            <a:pathLst>
              <a:path w="147053" h="179969">
                <a:moveTo>
                  <a:pt x="147054" y="179970"/>
                </a:moveTo>
                <a:lnTo>
                  <a:pt x="147054" y="0"/>
                </a:lnTo>
                <a:lnTo>
                  <a:pt x="0" y="0"/>
                </a:lnTo>
                <a:lnTo>
                  <a:pt x="0" y="179970"/>
                </a:lnTo>
              </a:path>
            </a:pathLst>
          </a:custGeom>
          <a:noFill/>
          <a:ln w="42522" cap="sq">
            <a:solidFill>
              <a:schemeClr val="bg1"/>
            </a:solidFill>
            <a:prstDash val="solid"/>
            <a:miter/>
          </a:ln>
        </p:spPr>
        <p:txBody>
          <a:bodyPr rtlCol="0" anchor="ctr"/>
          <a:lstStyle/>
          <a:p>
            <a:endParaRPr lang="en-GB"/>
          </a:p>
        </p:txBody>
      </p:sp>
      <p:sp>
        <p:nvSpPr>
          <p:cNvPr id="37" name="Freeform: Shape 309">
            <a:extLst>
              <a:ext uri="{FF2B5EF4-FFF2-40B4-BE49-F238E27FC236}">
                <a16:creationId xmlns:a16="http://schemas.microsoft.com/office/drawing/2014/main" id="{9A8E1494-2820-19DB-B946-49C6C8906599}"/>
              </a:ext>
            </a:extLst>
          </p:cNvPr>
          <p:cNvSpPr/>
          <p:nvPr/>
        </p:nvSpPr>
        <p:spPr>
          <a:xfrm>
            <a:off x="8237932" y="2780348"/>
            <a:ext cx="147053" cy="179969"/>
          </a:xfrm>
          <a:custGeom>
            <a:avLst/>
            <a:gdLst>
              <a:gd name="connsiteX0" fmla="*/ 147054 w 147053"/>
              <a:gd name="connsiteY0" fmla="*/ 179970 h 179969"/>
              <a:gd name="connsiteX1" fmla="*/ 147054 w 147053"/>
              <a:gd name="connsiteY1" fmla="*/ 0 h 179969"/>
              <a:gd name="connsiteX2" fmla="*/ 0 w 147053"/>
              <a:gd name="connsiteY2" fmla="*/ 0 h 179969"/>
              <a:gd name="connsiteX3" fmla="*/ 0 w 147053"/>
              <a:gd name="connsiteY3" fmla="*/ 179970 h 179969"/>
            </a:gdLst>
            <a:ahLst/>
            <a:cxnLst>
              <a:cxn ang="0">
                <a:pos x="connsiteX0" y="connsiteY0"/>
              </a:cxn>
              <a:cxn ang="0">
                <a:pos x="connsiteX1" y="connsiteY1"/>
              </a:cxn>
              <a:cxn ang="0">
                <a:pos x="connsiteX2" y="connsiteY2"/>
              </a:cxn>
              <a:cxn ang="0">
                <a:pos x="connsiteX3" y="connsiteY3"/>
              </a:cxn>
            </a:cxnLst>
            <a:rect l="l" t="t" r="r" b="b"/>
            <a:pathLst>
              <a:path w="147053" h="179969">
                <a:moveTo>
                  <a:pt x="147054" y="179970"/>
                </a:moveTo>
                <a:lnTo>
                  <a:pt x="147054" y="0"/>
                </a:lnTo>
                <a:lnTo>
                  <a:pt x="0" y="0"/>
                </a:lnTo>
                <a:lnTo>
                  <a:pt x="0" y="179970"/>
                </a:lnTo>
              </a:path>
            </a:pathLst>
          </a:custGeom>
          <a:noFill/>
          <a:ln w="42522" cap="sq">
            <a:solidFill>
              <a:schemeClr val="bg1"/>
            </a:solidFill>
            <a:prstDash val="solid"/>
            <a:miter/>
          </a:ln>
        </p:spPr>
        <p:txBody>
          <a:bodyPr rtlCol="0" anchor="ctr"/>
          <a:lstStyle/>
          <a:p>
            <a:endParaRPr lang="en-GB"/>
          </a:p>
        </p:txBody>
      </p:sp>
      <p:sp>
        <p:nvSpPr>
          <p:cNvPr id="38" name="Freeform: Shape 310">
            <a:extLst>
              <a:ext uri="{FF2B5EF4-FFF2-40B4-BE49-F238E27FC236}">
                <a16:creationId xmlns:a16="http://schemas.microsoft.com/office/drawing/2014/main" id="{3F7B7018-D15F-EC56-8915-674CBC47187B}"/>
              </a:ext>
            </a:extLst>
          </p:cNvPr>
          <p:cNvSpPr/>
          <p:nvPr/>
        </p:nvSpPr>
        <p:spPr>
          <a:xfrm>
            <a:off x="7973321" y="2780348"/>
            <a:ext cx="147053" cy="179969"/>
          </a:xfrm>
          <a:custGeom>
            <a:avLst/>
            <a:gdLst>
              <a:gd name="connsiteX0" fmla="*/ 147054 w 147053"/>
              <a:gd name="connsiteY0" fmla="*/ 179970 h 179969"/>
              <a:gd name="connsiteX1" fmla="*/ 147054 w 147053"/>
              <a:gd name="connsiteY1" fmla="*/ 0 h 179969"/>
              <a:gd name="connsiteX2" fmla="*/ 0 w 147053"/>
              <a:gd name="connsiteY2" fmla="*/ 0 h 179969"/>
              <a:gd name="connsiteX3" fmla="*/ 0 w 147053"/>
              <a:gd name="connsiteY3" fmla="*/ 179970 h 179969"/>
            </a:gdLst>
            <a:ahLst/>
            <a:cxnLst>
              <a:cxn ang="0">
                <a:pos x="connsiteX0" y="connsiteY0"/>
              </a:cxn>
              <a:cxn ang="0">
                <a:pos x="connsiteX1" y="connsiteY1"/>
              </a:cxn>
              <a:cxn ang="0">
                <a:pos x="connsiteX2" y="connsiteY2"/>
              </a:cxn>
              <a:cxn ang="0">
                <a:pos x="connsiteX3" y="connsiteY3"/>
              </a:cxn>
            </a:cxnLst>
            <a:rect l="l" t="t" r="r" b="b"/>
            <a:pathLst>
              <a:path w="147053" h="179969">
                <a:moveTo>
                  <a:pt x="147054" y="179970"/>
                </a:moveTo>
                <a:lnTo>
                  <a:pt x="147054" y="0"/>
                </a:lnTo>
                <a:lnTo>
                  <a:pt x="0" y="0"/>
                </a:lnTo>
                <a:lnTo>
                  <a:pt x="0" y="179970"/>
                </a:lnTo>
              </a:path>
            </a:pathLst>
          </a:custGeom>
          <a:noFill/>
          <a:ln w="42522" cap="sq">
            <a:solidFill>
              <a:schemeClr val="bg1"/>
            </a:solidFill>
            <a:prstDash val="solid"/>
            <a:miter/>
          </a:ln>
        </p:spPr>
        <p:txBody>
          <a:bodyPr rtlCol="0" anchor="ctr"/>
          <a:lstStyle/>
          <a:p>
            <a:endParaRPr lang="en-GB"/>
          </a:p>
        </p:txBody>
      </p:sp>
      <p:sp>
        <p:nvSpPr>
          <p:cNvPr id="2" name="Rectangle 1">
            <a:extLst>
              <a:ext uri="{FF2B5EF4-FFF2-40B4-BE49-F238E27FC236}">
                <a16:creationId xmlns:a16="http://schemas.microsoft.com/office/drawing/2014/main" id="{534C00EE-B492-B5C2-F905-81F9501DF03E}"/>
              </a:ext>
            </a:extLst>
          </p:cNvPr>
          <p:cNvSpPr/>
          <p:nvPr/>
        </p:nvSpPr>
        <p:spPr>
          <a:xfrm>
            <a:off x="1297835" y="2694321"/>
            <a:ext cx="1800000" cy="296308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t"/>
          <a:lstStyle/>
          <a:p>
            <a:endParaRPr lang="en-GB" b="1" kern="100">
              <a:effectLst/>
              <a:latin typeface="Poppins" pitchFamily="2" charset="77"/>
              <a:ea typeface="Calibri" panose="020F0502020204030204" pitchFamily="34" charset="0"/>
              <a:cs typeface="Poppins" pitchFamily="2" charset="77"/>
            </a:endParaRPr>
          </a:p>
          <a:p>
            <a:endParaRPr lang="en-GB" b="1" kern="100">
              <a:latin typeface="Poppins" pitchFamily="2" charset="77"/>
              <a:ea typeface="Calibri" panose="020F0502020204030204" pitchFamily="34" charset="0"/>
              <a:cs typeface="Poppins" pitchFamily="2" charset="77"/>
            </a:endParaRPr>
          </a:p>
          <a:p>
            <a:endParaRPr lang="en-GB" b="1" kern="100">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700" b="1" i="0" u="none" strike="noStrike" kern="0" cap="none" spc="-10" normalizeH="0" baseline="0" noProof="0">
                <a:ln>
                  <a:noFill/>
                </a:ln>
                <a:gradFill>
                  <a:gsLst>
                    <a:gs pos="0">
                      <a:srgbClr val="0074C8"/>
                    </a:gs>
                    <a:gs pos="100000">
                      <a:srgbClr val="6CBE99"/>
                    </a:gs>
                  </a:gsLst>
                  <a:lin ang="0" scaled="1"/>
                </a:gradFill>
                <a:effectLst/>
                <a:uLnTx/>
                <a:uFillTx/>
                <a:latin typeface="Poppins"/>
                <a:ea typeface="+mn-ea"/>
                <a:cs typeface="Poppins"/>
              </a:rPr>
              <a:t>At school or college</a:t>
            </a:r>
          </a:p>
          <a:p>
            <a:pPr marR="0" lvl="0" defTabSz="914400" eaLnBrk="1" fontAlgn="auto" latinLnBrk="0" hangingPunct="1">
              <a:lnSpc>
                <a:spcPct val="100000"/>
              </a:lnSpc>
              <a:spcBef>
                <a:spcPts val="0"/>
              </a:spcBef>
              <a:spcAft>
                <a:spcPts val="0"/>
              </a:spcAft>
              <a:buClrTx/>
              <a:buSzTx/>
              <a:tabLst/>
              <a:defRPr/>
            </a:pPr>
            <a:br>
              <a:rPr kumimoji="0" lang="en-GB" sz="1050" b="0" i="0" u="none" strike="noStrike" kern="0" cap="none" spc="-10" normalizeH="0" baseline="0" noProof="0">
                <a:ln>
                  <a:noFill/>
                </a:ln>
                <a:solidFill>
                  <a:schemeClr val="tx1"/>
                </a:solidFill>
                <a:effectLst/>
                <a:uLnTx/>
                <a:uFillTx/>
                <a:latin typeface="Poppins"/>
                <a:ea typeface="+mn-ea"/>
                <a:cs typeface="Poppins"/>
              </a:rPr>
            </a:br>
            <a:r>
              <a:rPr lang="en-GB" sz="1050" b="0">
                <a:solidFill>
                  <a:schemeClr val="bg1"/>
                </a:solidFill>
                <a:latin typeface="Poppins" pitchFamily="2" charset="77"/>
                <a:cs typeface="Poppins" pitchFamily="2" charset="77"/>
              </a:rPr>
              <a:t>From online sessions </a:t>
            </a:r>
            <a:br>
              <a:rPr lang="en-GB" sz="1050" b="0">
                <a:solidFill>
                  <a:schemeClr val="bg1"/>
                </a:solidFill>
                <a:latin typeface="Poppins" pitchFamily="2" charset="77"/>
                <a:cs typeface="Poppins" pitchFamily="2" charset="77"/>
              </a:rPr>
            </a:br>
            <a:r>
              <a:rPr lang="en-GB" sz="1050" b="0">
                <a:solidFill>
                  <a:schemeClr val="bg1"/>
                </a:solidFill>
                <a:latin typeface="Poppins" pitchFamily="2" charset="77"/>
                <a:cs typeface="Poppins" pitchFamily="2" charset="77"/>
              </a:rPr>
              <a:t>to potential industry placements for T-Levels, we can help </a:t>
            </a:r>
            <a:br>
              <a:rPr lang="en-GB" sz="1050" b="0">
                <a:solidFill>
                  <a:schemeClr val="bg1"/>
                </a:solidFill>
                <a:latin typeface="Poppins" pitchFamily="2" charset="77"/>
                <a:cs typeface="Poppins" pitchFamily="2" charset="77"/>
              </a:rPr>
            </a:br>
            <a:r>
              <a:rPr lang="en-GB" sz="1050" b="0">
                <a:solidFill>
                  <a:schemeClr val="bg1"/>
                </a:solidFill>
                <a:latin typeface="Poppins" pitchFamily="2" charset="77"/>
                <a:cs typeface="Poppins" pitchFamily="2" charset="77"/>
              </a:rPr>
              <a:t>you start exploring </a:t>
            </a:r>
            <a:br>
              <a:rPr lang="en-GB" sz="1050" b="0">
                <a:solidFill>
                  <a:schemeClr val="bg1"/>
                </a:solidFill>
                <a:latin typeface="Poppins" pitchFamily="2" charset="77"/>
                <a:cs typeface="Poppins" pitchFamily="2" charset="77"/>
              </a:rPr>
            </a:br>
            <a:r>
              <a:rPr lang="en-GB" sz="1050" b="0">
                <a:solidFill>
                  <a:schemeClr val="bg1"/>
                </a:solidFill>
                <a:latin typeface="Poppins" pitchFamily="2" charset="77"/>
                <a:cs typeface="Poppins" pitchFamily="2" charset="77"/>
              </a:rPr>
              <a:t>your future.</a:t>
            </a:r>
            <a:endParaRPr kumimoji="0" lang="en-GB" sz="1050" b="0" i="0" u="none" strike="noStrike" kern="0" cap="none" spc="-10" normalizeH="0" baseline="0" noProof="0">
              <a:ln>
                <a:noFill/>
              </a:ln>
              <a:solidFill>
                <a:schemeClr val="bg1"/>
              </a:solidFill>
              <a:effectLst/>
              <a:uLnTx/>
              <a:uFillTx/>
              <a:latin typeface="Poppins" pitchFamily="2" charset="77"/>
              <a:cs typeface="Poppins" pitchFamily="2" charset="77"/>
            </a:endParaRPr>
          </a:p>
        </p:txBody>
      </p:sp>
      <p:grpSp>
        <p:nvGrpSpPr>
          <p:cNvPr id="26" name="Group 25">
            <a:extLst>
              <a:ext uri="{FF2B5EF4-FFF2-40B4-BE49-F238E27FC236}">
                <a16:creationId xmlns:a16="http://schemas.microsoft.com/office/drawing/2014/main" id="{E2236A7E-DC37-8BBD-311B-E771E9FF0269}"/>
              </a:ext>
            </a:extLst>
          </p:cNvPr>
          <p:cNvGrpSpPr/>
          <p:nvPr/>
        </p:nvGrpSpPr>
        <p:grpSpPr>
          <a:xfrm>
            <a:off x="1550150" y="2114029"/>
            <a:ext cx="1295370" cy="1227904"/>
            <a:chOff x="1318502" y="2373923"/>
            <a:chExt cx="1295370" cy="1227904"/>
          </a:xfrm>
        </p:grpSpPr>
        <p:sp>
          <p:nvSpPr>
            <p:cNvPr id="20" name="Rectangle 19">
              <a:extLst>
                <a:ext uri="{FF2B5EF4-FFF2-40B4-BE49-F238E27FC236}">
                  <a16:creationId xmlns:a16="http://schemas.microsoft.com/office/drawing/2014/main" id="{490D9E04-42AD-7627-ADEB-3003A16FA031}"/>
                </a:ext>
              </a:extLst>
            </p:cNvPr>
            <p:cNvSpPr/>
            <p:nvPr/>
          </p:nvSpPr>
          <p:spPr>
            <a:xfrm>
              <a:off x="1318502" y="2373923"/>
              <a:ext cx="1295370" cy="1227904"/>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35CD015F-AF4C-D8A8-366A-5E3883804EE5}"/>
                </a:ext>
              </a:extLst>
            </p:cNvPr>
            <p:cNvGrpSpPr/>
            <p:nvPr/>
          </p:nvGrpSpPr>
          <p:grpSpPr>
            <a:xfrm>
              <a:off x="1547306" y="2634135"/>
              <a:ext cx="750230" cy="725436"/>
              <a:chOff x="2668643" y="3428641"/>
              <a:chExt cx="750230" cy="725436"/>
            </a:xfrm>
          </p:grpSpPr>
          <p:sp>
            <p:nvSpPr>
              <p:cNvPr id="45" name="Freeform: Shape 240">
                <a:extLst>
                  <a:ext uri="{FF2B5EF4-FFF2-40B4-BE49-F238E27FC236}">
                    <a16:creationId xmlns:a16="http://schemas.microsoft.com/office/drawing/2014/main" id="{68817EBE-C443-C404-0201-A1DEF9CB0440}"/>
                  </a:ext>
                </a:extLst>
              </p:cNvPr>
              <p:cNvSpPr/>
              <p:nvPr/>
            </p:nvSpPr>
            <p:spPr>
              <a:xfrm>
                <a:off x="2668643" y="3828337"/>
                <a:ext cx="459970" cy="325313"/>
              </a:xfrm>
              <a:custGeom>
                <a:avLst/>
                <a:gdLst>
                  <a:gd name="connsiteX0" fmla="*/ 459971 w 459970"/>
                  <a:gd name="connsiteY0" fmla="*/ 325314 h 325313"/>
                  <a:gd name="connsiteX1" fmla="*/ 459971 w 459970"/>
                  <a:gd name="connsiteY1" fmla="*/ 229985 h 325313"/>
                  <a:gd name="connsiteX2" fmla="*/ 229985 w 459970"/>
                  <a:gd name="connsiteY2" fmla="*/ 0 h 325313"/>
                  <a:gd name="connsiteX3" fmla="*/ 0 w 459970"/>
                  <a:gd name="connsiteY3" fmla="*/ 229985 h 325313"/>
                  <a:gd name="connsiteX4" fmla="*/ 0 w 459970"/>
                  <a:gd name="connsiteY4" fmla="*/ 325314 h 325313"/>
                  <a:gd name="connsiteX5" fmla="*/ 459971 w 459970"/>
                  <a:gd name="connsiteY5" fmla="*/ 325314 h 32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970" h="325313">
                    <a:moveTo>
                      <a:pt x="459971" y="325314"/>
                    </a:moveTo>
                    <a:lnTo>
                      <a:pt x="459971" y="229985"/>
                    </a:lnTo>
                    <a:cubicBezTo>
                      <a:pt x="459971" y="103023"/>
                      <a:pt x="356948" y="0"/>
                      <a:pt x="229985" y="0"/>
                    </a:cubicBezTo>
                    <a:cubicBezTo>
                      <a:pt x="103023" y="0"/>
                      <a:pt x="0" y="103023"/>
                      <a:pt x="0" y="229985"/>
                    </a:cubicBezTo>
                    <a:lnTo>
                      <a:pt x="0" y="325314"/>
                    </a:lnTo>
                    <a:lnTo>
                      <a:pt x="459971" y="325314"/>
                    </a:lnTo>
                    <a:close/>
                  </a:path>
                </a:pathLst>
              </a:custGeom>
              <a:noFill/>
              <a:ln w="42522" cap="sq">
                <a:solidFill>
                  <a:schemeClr val="bg1"/>
                </a:solidFill>
                <a:prstDash val="solid"/>
                <a:miter/>
              </a:ln>
            </p:spPr>
            <p:txBody>
              <a:bodyPr rtlCol="0" anchor="ctr"/>
              <a:lstStyle/>
              <a:p>
                <a:endParaRPr lang="en-GB"/>
              </a:p>
            </p:txBody>
          </p:sp>
          <p:sp>
            <p:nvSpPr>
              <p:cNvPr id="46" name="Freeform: Shape 241">
                <a:extLst>
                  <a:ext uri="{FF2B5EF4-FFF2-40B4-BE49-F238E27FC236}">
                    <a16:creationId xmlns:a16="http://schemas.microsoft.com/office/drawing/2014/main" id="{2361ED0B-039C-8766-1A16-9EA4BD14C437}"/>
                  </a:ext>
                </a:extLst>
              </p:cNvPr>
              <p:cNvSpPr/>
              <p:nvPr/>
            </p:nvSpPr>
            <p:spPr>
              <a:xfrm>
                <a:off x="3249591" y="3957436"/>
                <a:ext cx="169282" cy="196641"/>
              </a:xfrm>
              <a:custGeom>
                <a:avLst/>
                <a:gdLst>
                  <a:gd name="connsiteX0" fmla="*/ 1282 w 169282"/>
                  <a:gd name="connsiteY0" fmla="*/ 0 h 196641"/>
                  <a:gd name="connsiteX1" fmla="*/ 169283 w 169282"/>
                  <a:gd name="connsiteY1" fmla="*/ 168001 h 196641"/>
                  <a:gd name="connsiteX2" fmla="*/ 169283 w 169282"/>
                  <a:gd name="connsiteY2" fmla="*/ 196642 h 196641"/>
                  <a:gd name="connsiteX3" fmla="*/ 0 w 169282"/>
                  <a:gd name="connsiteY3" fmla="*/ 196642 h 196641"/>
                </a:gdLst>
                <a:ahLst/>
                <a:cxnLst>
                  <a:cxn ang="0">
                    <a:pos x="connsiteX0" y="connsiteY0"/>
                  </a:cxn>
                  <a:cxn ang="0">
                    <a:pos x="connsiteX1" y="connsiteY1"/>
                  </a:cxn>
                  <a:cxn ang="0">
                    <a:pos x="connsiteX2" y="connsiteY2"/>
                  </a:cxn>
                  <a:cxn ang="0">
                    <a:pos x="connsiteX3" y="connsiteY3"/>
                  </a:cxn>
                </a:cxnLst>
                <a:rect l="l" t="t" r="r" b="b"/>
                <a:pathLst>
                  <a:path w="169282" h="196641">
                    <a:moveTo>
                      <a:pt x="1282" y="0"/>
                    </a:moveTo>
                    <a:cubicBezTo>
                      <a:pt x="94046" y="0"/>
                      <a:pt x="169283" y="75237"/>
                      <a:pt x="169283" y="168001"/>
                    </a:cubicBezTo>
                    <a:lnTo>
                      <a:pt x="169283" y="196642"/>
                    </a:lnTo>
                    <a:lnTo>
                      <a:pt x="0" y="196642"/>
                    </a:lnTo>
                  </a:path>
                </a:pathLst>
              </a:custGeom>
              <a:noFill/>
              <a:ln w="42522" cap="sq">
                <a:solidFill>
                  <a:schemeClr val="bg1"/>
                </a:solidFill>
                <a:prstDash val="solid"/>
                <a:miter/>
              </a:ln>
            </p:spPr>
            <p:txBody>
              <a:bodyPr rtlCol="0" anchor="ctr"/>
              <a:lstStyle/>
              <a:p>
                <a:endParaRPr lang="en-GB"/>
              </a:p>
            </p:txBody>
          </p:sp>
          <p:sp>
            <p:nvSpPr>
              <p:cNvPr id="47" name="Freeform: Shape 242">
                <a:extLst>
                  <a:ext uri="{FF2B5EF4-FFF2-40B4-BE49-F238E27FC236}">
                    <a16:creationId xmlns:a16="http://schemas.microsoft.com/office/drawing/2014/main" id="{2E87153F-68F2-A85B-878C-0C4277AD3ECA}"/>
                  </a:ext>
                </a:extLst>
              </p:cNvPr>
              <p:cNvSpPr/>
              <p:nvPr/>
            </p:nvSpPr>
            <p:spPr>
              <a:xfrm>
                <a:off x="2743452" y="3428641"/>
                <a:ext cx="306077" cy="306077"/>
              </a:xfrm>
              <a:custGeom>
                <a:avLst/>
                <a:gdLst>
                  <a:gd name="connsiteX0" fmla="*/ 306077 w 306077"/>
                  <a:gd name="connsiteY0" fmla="*/ 153039 h 306077"/>
                  <a:gd name="connsiteX1" fmla="*/ 153039 w 306077"/>
                  <a:gd name="connsiteY1" fmla="*/ 306077 h 306077"/>
                  <a:gd name="connsiteX2" fmla="*/ 0 w 306077"/>
                  <a:gd name="connsiteY2" fmla="*/ 153039 h 306077"/>
                  <a:gd name="connsiteX3" fmla="*/ 153039 w 306077"/>
                  <a:gd name="connsiteY3" fmla="*/ 0 h 306077"/>
                  <a:gd name="connsiteX4" fmla="*/ 306077 w 306077"/>
                  <a:gd name="connsiteY4" fmla="*/ 153039 h 30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77" h="306077">
                    <a:moveTo>
                      <a:pt x="306077" y="153039"/>
                    </a:moveTo>
                    <a:cubicBezTo>
                      <a:pt x="306077" y="237560"/>
                      <a:pt x="237560" y="306077"/>
                      <a:pt x="153039" y="306077"/>
                    </a:cubicBezTo>
                    <a:cubicBezTo>
                      <a:pt x="68518" y="306077"/>
                      <a:pt x="0" y="237560"/>
                      <a:pt x="0" y="153039"/>
                    </a:cubicBezTo>
                    <a:cubicBezTo>
                      <a:pt x="0" y="68518"/>
                      <a:pt x="68518" y="0"/>
                      <a:pt x="153039" y="0"/>
                    </a:cubicBezTo>
                    <a:cubicBezTo>
                      <a:pt x="237560" y="0"/>
                      <a:pt x="306077" y="68518"/>
                      <a:pt x="306077" y="153039"/>
                    </a:cubicBezTo>
                    <a:close/>
                  </a:path>
                </a:pathLst>
              </a:custGeom>
              <a:noFill/>
              <a:ln w="42522" cap="sq">
                <a:solidFill>
                  <a:schemeClr val="bg1"/>
                </a:solidFill>
                <a:prstDash val="solid"/>
                <a:round/>
              </a:ln>
            </p:spPr>
            <p:txBody>
              <a:bodyPr rtlCol="0" anchor="ctr"/>
              <a:lstStyle/>
              <a:p>
                <a:endParaRPr lang="en-GB"/>
              </a:p>
            </p:txBody>
          </p:sp>
          <p:sp>
            <p:nvSpPr>
              <p:cNvPr id="48" name="Freeform: Shape 243">
                <a:extLst>
                  <a:ext uri="{FF2B5EF4-FFF2-40B4-BE49-F238E27FC236}">
                    <a16:creationId xmlns:a16="http://schemas.microsoft.com/office/drawing/2014/main" id="{D500DD5D-9567-095F-9589-A4FF63CFC2ED}"/>
                  </a:ext>
                </a:extLst>
              </p:cNvPr>
              <p:cNvSpPr/>
              <p:nvPr/>
            </p:nvSpPr>
            <p:spPr>
              <a:xfrm>
                <a:off x="3137591" y="3632122"/>
                <a:ext cx="223145" cy="223145"/>
              </a:xfrm>
              <a:custGeom>
                <a:avLst/>
                <a:gdLst>
                  <a:gd name="connsiteX0" fmla="*/ 223146 w 223145"/>
                  <a:gd name="connsiteY0" fmla="*/ 111573 h 223145"/>
                  <a:gd name="connsiteX1" fmla="*/ 111573 w 223145"/>
                  <a:gd name="connsiteY1" fmla="*/ 223146 h 223145"/>
                  <a:gd name="connsiteX2" fmla="*/ 0 w 223145"/>
                  <a:gd name="connsiteY2" fmla="*/ 111573 h 223145"/>
                  <a:gd name="connsiteX3" fmla="*/ 111573 w 223145"/>
                  <a:gd name="connsiteY3" fmla="*/ 0 h 223145"/>
                  <a:gd name="connsiteX4" fmla="*/ 223146 w 223145"/>
                  <a:gd name="connsiteY4" fmla="*/ 111573 h 22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45" h="223145">
                    <a:moveTo>
                      <a:pt x="223146" y="111573"/>
                    </a:moveTo>
                    <a:cubicBezTo>
                      <a:pt x="223146" y="173193"/>
                      <a:pt x="173193" y="223146"/>
                      <a:pt x="111573" y="223146"/>
                    </a:cubicBezTo>
                    <a:cubicBezTo>
                      <a:pt x="49953" y="223146"/>
                      <a:pt x="0" y="173193"/>
                      <a:pt x="0" y="111573"/>
                    </a:cubicBezTo>
                    <a:cubicBezTo>
                      <a:pt x="0" y="49953"/>
                      <a:pt x="49953" y="0"/>
                      <a:pt x="111573" y="0"/>
                    </a:cubicBezTo>
                    <a:cubicBezTo>
                      <a:pt x="173193" y="0"/>
                      <a:pt x="223146" y="49953"/>
                      <a:pt x="223146" y="111573"/>
                    </a:cubicBezTo>
                    <a:close/>
                  </a:path>
                </a:pathLst>
              </a:custGeom>
              <a:noFill/>
              <a:ln w="42522" cap="sq">
                <a:solidFill>
                  <a:schemeClr val="bg1"/>
                </a:solidFill>
                <a:prstDash val="solid"/>
                <a:round/>
              </a:ln>
            </p:spPr>
            <p:txBody>
              <a:bodyPr rtlCol="0" anchor="ctr"/>
              <a:lstStyle/>
              <a:p>
                <a:endParaRPr lang="en-GB"/>
              </a:p>
            </p:txBody>
          </p:sp>
        </p:grpSp>
      </p:grpSp>
      <p:pic>
        <p:nvPicPr>
          <p:cNvPr id="12" name="Graphic 11">
            <a:extLst>
              <a:ext uri="{FF2B5EF4-FFF2-40B4-BE49-F238E27FC236}">
                <a16:creationId xmlns:a16="http://schemas.microsoft.com/office/drawing/2014/main" id="{BB77DE29-F925-0BB0-09C0-28BB9FFDD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spTree>
    <p:extLst>
      <p:ext uri="{BB962C8B-B14F-4D97-AF65-F5344CB8AC3E}">
        <p14:creationId xmlns:p14="http://schemas.microsoft.com/office/powerpoint/2010/main" val="125632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0"/>
            <a:ext cx="6166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323439"/>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Get into…</a:t>
            </a:r>
          </a:p>
          <a:p>
            <a:r>
              <a:rPr lang="en-GB" sz="4000" b="1">
                <a:gradFill>
                  <a:gsLst>
                    <a:gs pos="0">
                      <a:srgbClr val="BD3F93"/>
                    </a:gs>
                    <a:gs pos="98000">
                      <a:srgbClr val="36A9E1"/>
                    </a:gs>
                  </a:gsLst>
                  <a:lin ang="0" scaled="1"/>
                </a:gradFill>
                <a:latin typeface="Poppins" pitchFamily="2" charset="77"/>
                <a:cs typeface="Poppins" pitchFamily="2" charset="77"/>
              </a:rPr>
              <a:t>Technology</a:t>
            </a:r>
          </a:p>
        </p:txBody>
      </p:sp>
      <p:sp>
        <p:nvSpPr>
          <p:cNvPr id="14" name="TextBox 13">
            <a:extLst>
              <a:ext uri="{FF2B5EF4-FFF2-40B4-BE49-F238E27FC236}">
                <a16:creationId xmlns:a16="http://schemas.microsoft.com/office/drawing/2014/main" id="{183CC70F-8245-04B2-7280-79139A78F08B}"/>
              </a:ext>
            </a:extLst>
          </p:cNvPr>
          <p:cNvSpPr txBox="1"/>
          <p:nvPr/>
        </p:nvSpPr>
        <p:spPr>
          <a:xfrm>
            <a:off x="7106400" y="1440000"/>
            <a:ext cx="4500000" cy="3954929"/>
          </a:xfrm>
          <a:prstGeom prst="rect">
            <a:avLst/>
          </a:prstGeom>
          <a:noFill/>
        </p:spPr>
        <p:txBody>
          <a:bodyPr wrap="square">
            <a:spAutoFit/>
          </a:bodyPr>
          <a:lstStyle/>
          <a:p>
            <a:pPr>
              <a:spcAft>
                <a:spcPts val="600"/>
              </a:spcAft>
            </a:pPr>
            <a:br>
              <a:rPr lang="en-GB" sz="1200" kern="0">
                <a:solidFill>
                  <a:schemeClr val="bg1"/>
                </a:solidFill>
                <a:effectLst/>
                <a:latin typeface="Poppins" pitchFamily="2" charset="77"/>
                <a:ea typeface="Calibri" panose="020F0502020204030204" pitchFamily="34" charset="0"/>
                <a:cs typeface="Poppins" pitchFamily="2" charset="77"/>
              </a:rPr>
            </a:br>
            <a:r>
              <a:rPr lang="en-GB" sz="1200" kern="100">
                <a:solidFill>
                  <a:schemeClr val="bg1"/>
                </a:solidFill>
                <a:effectLst/>
                <a:latin typeface="Poppins" pitchFamily="2" charset="77"/>
                <a:cs typeface="Poppins" pitchFamily="2" charset="77"/>
              </a:rPr>
              <a:t>As part of our tech transformation we’re:</a:t>
            </a:r>
            <a:br>
              <a:rPr lang="en-GB" sz="1200" kern="100">
                <a:solidFill>
                  <a:schemeClr val="bg1"/>
                </a:solidFill>
                <a:effectLst/>
                <a:latin typeface="Poppins" pitchFamily="2" charset="77"/>
                <a:cs typeface="Poppins" pitchFamily="2" charset="77"/>
              </a:rPr>
            </a:br>
            <a:endParaRPr lang="en-GB" sz="1200" kern="100">
              <a:solidFill>
                <a:schemeClr val="bg1"/>
              </a:solidFill>
              <a:effectLst/>
              <a:latin typeface="Poppins" pitchFamily="2" charset="77"/>
              <a:cs typeface="Poppins" pitchFamily="2" charset="77"/>
            </a:endParaRP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Enhancing our online services and resilience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to cyber threats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Exploring latest innovations in robotics and machine learning</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Putting cloud technology at the heart of everything we do</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Making the most of the vast wealth of data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we have</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Using industry standard tools including GitHub, Kubernetes and Terraform to develop and deliver software, and the list is constantly evolving</a:t>
            </a:r>
          </a:p>
          <a:p>
            <a:pPr>
              <a:spcAft>
                <a:spcPts val="600"/>
              </a:spcAft>
            </a:pPr>
            <a:r>
              <a:rPr lang="en-GB" sz="1200" kern="100">
                <a:solidFill>
                  <a:schemeClr val="bg1"/>
                </a:solidFill>
                <a:effectLst/>
                <a:latin typeface="Poppins" pitchFamily="2" charset="77"/>
                <a:cs typeface="Poppins" pitchFamily="2" charset="77"/>
              </a:rPr>
              <a:t> </a:t>
            </a:r>
          </a:p>
          <a:p>
            <a:pPr>
              <a:spcAft>
                <a:spcPts val="600"/>
              </a:spcAft>
            </a:pPr>
            <a:r>
              <a:rPr lang="en-GB" sz="1200" kern="100">
                <a:solidFill>
                  <a:schemeClr val="bg1"/>
                </a:solidFill>
                <a:effectLst/>
                <a:latin typeface="Poppins" pitchFamily="2" charset="77"/>
                <a:cs typeface="Poppins" pitchFamily="2" charset="77"/>
              </a:rPr>
              <a:t>Be part of it. Explore opportunities in Data Management and Strategy, Data Science and Analytics, and Technology Engineering</a:t>
            </a:r>
            <a:r>
              <a:rPr lang="en-GB" sz="1200" kern="100">
                <a:solidFill>
                  <a:schemeClr val="bg1"/>
                </a:solidFill>
                <a:latin typeface="Poppins" pitchFamily="2" charset="77"/>
                <a:cs typeface="Poppins" pitchFamily="2" charset="77"/>
              </a:rPr>
              <a:t>.</a:t>
            </a:r>
            <a:endParaRPr lang="en-GB" sz="1200" kern="100">
              <a:solidFill>
                <a:schemeClr val="bg1"/>
              </a:solidFill>
              <a:effectLst/>
              <a:latin typeface="Poppins" pitchFamily="2" charset="77"/>
              <a:cs typeface="Poppins" pitchFamily="2" charset="77"/>
            </a:endParaRPr>
          </a:p>
        </p:txBody>
      </p:sp>
      <p:sp>
        <p:nvSpPr>
          <p:cNvPr id="3" name="TextBox 2">
            <a:extLst>
              <a:ext uri="{FF2B5EF4-FFF2-40B4-BE49-F238E27FC236}">
                <a16:creationId xmlns:a16="http://schemas.microsoft.com/office/drawing/2014/main" id="{5CF6E1F4-5112-D6C0-27AB-60B17910A9BB}"/>
              </a:ext>
            </a:extLst>
          </p:cNvPr>
          <p:cNvSpPr txBox="1"/>
          <p:nvPr/>
        </p:nvSpPr>
        <p:spPr>
          <a:xfrm>
            <a:off x="1080000" y="2520000"/>
            <a:ext cx="4050934" cy="2523768"/>
          </a:xfrm>
          <a:prstGeom prst="rect">
            <a:avLst/>
          </a:prstGeom>
          <a:noFill/>
        </p:spPr>
        <p:txBody>
          <a:bodyPr wrap="square">
            <a:spAutoFit/>
          </a:bodyPr>
          <a:lstStyle/>
          <a:p>
            <a:pPr>
              <a:spcAft>
                <a:spcPts val="600"/>
              </a:spcAft>
            </a:pPr>
            <a:r>
              <a:rPr lang="en-GB" b="1" kern="100">
                <a:solidFill>
                  <a:srgbClr val="282828"/>
                </a:solidFill>
                <a:effectLst/>
                <a:latin typeface="Poppins" pitchFamily="2" charset="77"/>
                <a:cs typeface="Poppins" pitchFamily="2" charset="77"/>
              </a:rPr>
              <a:t>Be part of a new digital future.</a:t>
            </a:r>
            <a:endParaRPr lang="en-GB" kern="100">
              <a:solidFill>
                <a:srgbClr val="282828"/>
              </a:solidFill>
              <a:effectLst/>
              <a:latin typeface="Poppins" pitchFamily="2" charset="77"/>
              <a:cs typeface="Poppins" pitchFamily="2" charset="77"/>
            </a:endParaRPr>
          </a:p>
          <a:p>
            <a:pPr>
              <a:spcAft>
                <a:spcPts val="600"/>
              </a:spcAft>
            </a:pPr>
            <a:r>
              <a:rPr lang="en-GB" sz="1300" kern="100">
                <a:solidFill>
                  <a:srgbClr val="282828"/>
                </a:solidFill>
                <a:effectLst/>
                <a:latin typeface="Poppins" pitchFamily="2" charset="77"/>
                <a:cs typeface="Poppins" pitchFamily="2" charset="77"/>
              </a:rPr>
              <a:t> </a:t>
            </a:r>
          </a:p>
          <a:p>
            <a:r>
              <a:rPr lang="en-GB" sz="1300" kern="100">
                <a:solidFill>
                  <a:srgbClr val="282828"/>
                </a:solidFill>
                <a:effectLst/>
                <a:latin typeface="Poppins" pitchFamily="2" charset="77"/>
                <a:ea typeface="Calibri" panose="020F0502020204030204" pitchFamily="34" charset="0"/>
                <a:cs typeface="Poppins" pitchFamily="2" charset="77"/>
              </a:rPr>
              <a:t>We’re the UK’s biggest digital bank with over </a:t>
            </a:r>
            <a:br>
              <a:rPr lang="en-GB" sz="1300" kern="100">
                <a:solidFill>
                  <a:srgbClr val="282828"/>
                </a:solidFill>
                <a:effectLst/>
                <a:latin typeface="Poppins" pitchFamily="2" charset="77"/>
                <a:ea typeface="Calibri" panose="020F0502020204030204" pitchFamily="34" charset="0"/>
                <a:cs typeface="Poppins" pitchFamily="2" charset="77"/>
              </a:rPr>
            </a:br>
            <a:r>
              <a:rPr lang="en-GB" sz="1300" kern="100">
                <a:solidFill>
                  <a:srgbClr val="282828"/>
                </a:solidFill>
                <a:effectLst/>
                <a:latin typeface="Poppins" pitchFamily="2" charset="77"/>
                <a:ea typeface="Calibri" panose="020F0502020204030204" pitchFamily="34" charset="0"/>
                <a:cs typeface="Poppins" pitchFamily="2" charset="77"/>
              </a:rPr>
              <a:t>18 million online customers. </a:t>
            </a:r>
          </a:p>
          <a:p>
            <a:br>
              <a:rPr lang="en-GB" sz="1300" kern="100">
                <a:solidFill>
                  <a:srgbClr val="282828"/>
                </a:solidFill>
                <a:effectLst/>
                <a:latin typeface="Poppins" pitchFamily="2" charset="77"/>
                <a:ea typeface="Calibri" panose="020F0502020204030204" pitchFamily="34" charset="0"/>
                <a:cs typeface="Poppins" pitchFamily="2" charset="77"/>
              </a:rPr>
            </a:br>
            <a:r>
              <a:rPr lang="en-GB" sz="1300" kern="100">
                <a:solidFill>
                  <a:srgbClr val="282828"/>
                </a:solidFill>
                <a:latin typeface="Poppins" pitchFamily="2" charset="77"/>
                <a:ea typeface="Calibri" panose="020F0502020204030204" pitchFamily="34" charset="0"/>
                <a:cs typeface="Poppins" pitchFamily="2" charset="77"/>
              </a:rPr>
              <a:t>T</a:t>
            </a:r>
            <a:r>
              <a:rPr lang="en-GB" sz="1300" kern="100">
                <a:solidFill>
                  <a:srgbClr val="282828"/>
                </a:solidFill>
                <a:effectLst/>
                <a:latin typeface="Poppins" pitchFamily="2" charset="77"/>
                <a:ea typeface="Calibri" panose="020F0502020204030204" pitchFamily="34" charset="0"/>
                <a:cs typeface="Poppins" pitchFamily="2" charset="77"/>
              </a:rPr>
              <a:t>here’s so much more we want to achieve — that’s why </a:t>
            </a:r>
            <a:r>
              <a:rPr lang="en-GB" sz="1300" kern="0">
                <a:solidFill>
                  <a:srgbClr val="282828"/>
                </a:solidFill>
                <a:effectLst/>
                <a:latin typeface="Poppins" pitchFamily="2" charset="77"/>
                <a:ea typeface="Calibri" panose="020F0502020204030204" pitchFamily="34" charset="0"/>
                <a:cs typeface="Poppins" pitchFamily="2" charset="77"/>
              </a:rPr>
              <a:t>we've invested more than £3bn into our people, technology and data.</a:t>
            </a:r>
          </a:p>
          <a:p>
            <a:endParaRPr lang="en-GB" sz="1300" kern="0">
              <a:solidFill>
                <a:srgbClr val="282828"/>
              </a:solidFill>
              <a:effectLst/>
              <a:latin typeface="Poppins" pitchFamily="2" charset="77"/>
              <a:ea typeface="Calibri" panose="020F0502020204030204" pitchFamily="34" charset="0"/>
              <a:cs typeface="Poppins" pitchFamily="2" charset="77"/>
            </a:endParaRPr>
          </a:p>
          <a:p>
            <a:r>
              <a:rPr lang="en-GB" sz="1300" kern="0">
                <a:solidFill>
                  <a:srgbClr val="282828"/>
                </a:solidFill>
                <a:effectLst/>
                <a:latin typeface="Poppins" pitchFamily="2" charset="77"/>
                <a:ea typeface="Calibri" panose="020F0502020204030204" pitchFamily="34" charset="0"/>
                <a:cs typeface="Poppins" pitchFamily="2" charset="77"/>
              </a:rPr>
              <a:t>We’re delivering the largest transformation ever in financial services. </a:t>
            </a:r>
          </a:p>
        </p:txBody>
      </p:sp>
      <p:grpSp>
        <p:nvGrpSpPr>
          <p:cNvPr id="17" name="Group 16">
            <a:extLst>
              <a:ext uri="{FF2B5EF4-FFF2-40B4-BE49-F238E27FC236}">
                <a16:creationId xmlns:a16="http://schemas.microsoft.com/office/drawing/2014/main" id="{6596DF55-83F8-57FD-F827-1EA07975567A}"/>
              </a:ext>
            </a:extLst>
          </p:cNvPr>
          <p:cNvGrpSpPr/>
          <p:nvPr/>
        </p:nvGrpSpPr>
        <p:grpSpPr>
          <a:xfrm>
            <a:off x="5762548" y="3103032"/>
            <a:ext cx="669258" cy="651937"/>
            <a:chOff x="1581751" y="2387066"/>
            <a:chExt cx="1363576" cy="1328286"/>
          </a:xfrm>
        </p:grpSpPr>
        <p:sp>
          <p:nvSpPr>
            <p:cNvPr id="18" name="Triangle 17">
              <a:extLst>
                <a:ext uri="{FF2B5EF4-FFF2-40B4-BE49-F238E27FC236}">
                  <a16:creationId xmlns:a16="http://schemas.microsoft.com/office/drawing/2014/main" id="{3279D79A-3558-DEB6-F285-54919214012E}"/>
                </a:ext>
              </a:extLst>
            </p:cNvPr>
            <p:cNvSpPr/>
            <p:nvPr/>
          </p:nvSpPr>
          <p:spPr>
            <a:xfrm rot="5400000">
              <a:off x="1755003" y="2525027"/>
              <a:ext cx="1328286" cy="1052363"/>
            </a:xfrm>
            <a:prstGeom prst="triangle">
              <a:avLst/>
            </a:prstGeom>
            <a:gradFill flip="none" rotWithShape="1">
              <a:gsLst>
                <a:gs pos="0">
                  <a:srgbClr val="00838A"/>
                </a:gs>
                <a:gs pos="100000">
                  <a:srgbClr val="BCCF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riangle 18">
              <a:extLst>
                <a:ext uri="{FF2B5EF4-FFF2-40B4-BE49-F238E27FC236}">
                  <a16:creationId xmlns:a16="http://schemas.microsoft.com/office/drawing/2014/main" id="{BAA4B570-642D-0635-DD11-A9556793297B}"/>
                </a:ext>
              </a:extLst>
            </p:cNvPr>
            <p:cNvSpPr/>
            <p:nvPr/>
          </p:nvSpPr>
          <p:spPr>
            <a:xfrm rot="5400000">
              <a:off x="1497233" y="2744528"/>
              <a:ext cx="789269" cy="620234"/>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Graphic 1">
            <a:extLst>
              <a:ext uri="{FF2B5EF4-FFF2-40B4-BE49-F238E27FC236}">
                <a16:creationId xmlns:a16="http://schemas.microsoft.com/office/drawing/2014/main" id="{B83A3B69-25B1-2200-3DEC-973EE605F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6" name="Picture 5" descr="A white line on a black background&#10;&#10;Description automatically generated">
            <a:extLst>
              <a:ext uri="{FF2B5EF4-FFF2-40B4-BE49-F238E27FC236}">
                <a16:creationId xmlns:a16="http://schemas.microsoft.com/office/drawing/2014/main" id="{FCB5FB15-A22F-6E1D-F2E6-83D5D5FCB224}"/>
              </a:ext>
            </a:extLst>
          </p:cNvPr>
          <p:cNvPicPr>
            <a:picLocks noChangeAspect="1"/>
          </p:cNvPicPr>
          <p:nvPr/>
        </p:nvPicPr>
        <p:blipFill>
          <a:blip r:embed="rId5"/>
          <a:stretch>
            <a:fillRect/>
          </a:stretch>
        </p:blipFill>
        <p:spPr>
          <a:xfrm>
            <a:off x="8460000" y="180000"/>
            <a:ext cx="1440000" cy="1440000"/>
          </a:xfrm>
          <a:prstGeom prst="rect">
            <a:avLst/>
          </a:prstGeom>
        </p:spPr>
      </p:pic>
    </p:spTree>
    <p:extLst>
      <p:ext uri="{BB962C8B-B14F-4D97-AF65-F5344CB8AC3E}">
        <p14:creationId xmlns:p14="http://schemas.microsoft.com/office/powerpoint/2010/main" val="2048515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0"/>
            <a:ext cx="6166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323439"/>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Get into…</a:t>
            </a:r>
          </a:p>
          <a:p>
            <a:r>
              <a:rPr lang="en-GB" sz="4000" b="1">
                <a:gradFill>
                  <a:gsLst>
                    <a:gs pos="0">
                      <a:srgbClr val="BD3F93"/>
                    </a:gs>
                    <a:gs pos="98000">
                      <a:srgbClr val="36A9E1"/>
                    </a:gs>
                  </a:gsLst>
                  <a:lin ang="0" scaled="1"/>
                </a:gradFill>
                <a:latin typeface="Poppins" pitchFamily="2" charset="77"/>
                <a:cs typeface="Poppins" pitchFamily="2" charset="77"/>
              </a:rPr>
              <a:t>Group Functions</a:t>
            </a:r>
          </a:p>
        </p:txBody>
      </p:sp>
      <p:sp>
        <p:nvSpPr>
          <p:cNvPr id="14" name="TextBox 13">
            <a:extLst>
              <a:ext uri="{FF2B5EF4-FFF2-40B4-BE49-F238E27FC236}">
                <a16:creationId xmlns:a16="http://schemas.microsoft.com/office/drawing/2014/main" id="{183CC70F-8245-04B2-7280-79139A78F08B}"/>
              </a:ext>
            </a:extLst>
          </p:cNvPr>
          <p:cNvSpPr txBox="1"/>
          <p:nvPr/>
        </p:nvSpPr>
        <p:spPr>
          <a:xfrm>
            <a:off x="7106400" y="1440000"/>
            <a:ext cx="4500000" cy="2954655"/>
          </a:xfrm>
          <a:prstGeom prst="rect">
            <a:avLst/>
          </a:prstGeom>
          <a:noFill/>
        </p:spPr>
        <p:txBody>
          <a:bodyPr wrap="square">
            <a:spAutoFit/>
          </a:bodyPr>
          <a:lstStyle/>
          <a:p>
            <a:pPr>
              <a:spcAft>
                <a:spcPts val="600"/>
              </a:spcAft>
            </a:pPr>
            <a:br>
              <a:rPr lang="en-GB" sz="1200" kern="0">
                <a:solidFill>
                  <a:schemeClr val="bg1"/>
                </a:solidFill>
                <a:effectLst/>
                <a:latin typeface="Poppins" pitchFamily="2" charset="77"/>
                <a:ea typeface="Calibri" panose="020F0502020204030204" pitchFamily="34" charset="0"/>
                <a:cs typeface="Poppins" pitchFamily="2" charset="77"/>
              </a:rPr>
            </a:br>
            <a:r>
              <a:rPr lang="en-GB" sz="1200" kern="100">
                <a:solidFill>
                  <a:schemeClr val="bg1"/>
                </a:solidFill>
                <a:effectLst/>
                <a:latin typeface="Poppins" pitchFamily="2" charset="77"/>
                <a:cs typeface="Poppins" pitchFamily="2" charset="77"/>
              </a:rPr>
              <a:t>They work across our brands and business to:</a:t>
            </a:r>
            <a:br>
              <a:rPr lang="en-GB" sz="1200" kern="100">
                <a:solidFill>
                  <a:schemeClr val="bg1"/>
                </a:solidFill>
                <a:effectLst/>
                <a:latin typeface="Poppins" pitchFamily="2" charset="77"/>
                <a:cs typeface="Poppins" pitchFamily="2" charset="77"/>
              </a:rPr>
            </a:br>
            <a:endParaRPr lang="en-GB" sz="1200" kern="100">
              <a:solidFill>
                <a:schemeClr val="bg1"/>
              </a:solidFill>
              <a:effectLst/>
              <a:latin typeface="Poppins" pitchFamily="2" charset="77"/>
              <a:cs typeface="Poppins" pitchFamily="2" charset="77"/>
            </a:endParaRP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Manage our finances and ensure we’re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up-to-date on laws and regulations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Assess and protect ourselves and our customers against risks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Review and enhance the ways we work</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Attract talented people and support them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to be at their best</a:t>
            </a:r>
          </a:p>
          <a:p>
            <a:pPr>
              <a:spcAft>
                <a:spcPts val="600"/>
              </a:spcAft>
            </a:pPr>
            <a:endParaRPr lang="en-GB" sz="1200" kern="100">
              <a:solidFill>
                <a:schemeClr val="bg1"/>
              </a:solidFill>
              <a:effectLst/>
              <a:latin typeface="Poppins" pitchFamily="2" charset="77"/>
              <a:cs typeface="Poppins" pitchFamily="2" charset="77"/>
            </a:endParaRPr>
          </a:p>
          <a:p>
            <a:pPr>
              <a:spcAft>
                <a:spcPts val="600"/>
              </a:spcAft>
            </a:pPr>
            <a:r>
              <a:rPr lang="en-GB" sz="1200" kern="100">
                <a:solidFill>
                  <a:schemeClr val="bg1"/>
                </a:solidFill>
                <a:effectLst/>
                <a:latin typeface="Poppins" pitchFamily="2" charset="77"/>
                <a:cs typeface="Poppins" pitchFamily="2" charset="77"/>
              </a:rPr>
              <a:t>Interested? Explore opportunities in Actuarial,</a:t>
            </a:r>
            <a:r>
              <a:rPr lang="en-GB" sz="1200" kern="100">
                <a:solidFill>
                  <a:schemeClr val="bg1"/>
                </a:solidFill>
                <a:latin typeface="Poppins" pitchFamily="2" charset="77"/>
                <a:cs typeface="Poppins" pitchFamily="2" charset="77"/>
              </a:rPr>
              <a:t> </a:t>
            </a:r>
            <a:r>
              <a:rPr lang="en-GB" sz="1200" kern="100">
                <a:solidFill>
                  <a:schemeClr val="bg1"/>
                </a:solidFill>
                <a:effectLst/>
                <a:latin typeface="Poppins" pitchFamily="2" charset="77"/>
                <a:cs typeface="Poppins" pitchFamily="2" charset="77"/>
              </a:rPr>
              <a:t>Finance, Human Resources, Occupational, Psychology and Risk</a:t>
            </a:r>
            <a:r>
              <a:rPr lang="en-GB" sz="1200" kern="100">
                <a:solidFill>
                  <a:schemeClr val="bg1"/>
                </a:solidFill>
                <a:latin typeface="Poppins" pitchFamily="2" charset="77"/>
                <a:cs typeface="Poppins" pitchFamily="2" charset="77"/>
              </a:rPr>
              <a:t>.</a:t>
            </a:r>
            <a:endParaRPr lang="en-GB" sz="1200" kern="100">
              <a:solidFill>
                <a:schemeClr val="bg1"/>
              </a:solidFill>
              <a:effectLst/>
              <a:latin typeface="Poppins" pitchFamily="2" charset="77"/>
              <a:cs typeface="Poppins" pitchFamily="2" charset="77"/>
            </a:endParaRPr>
          </a:p>
        </p:txBody>
      </p:sp>
      <p:sp>
        <p:nvSpPr>
          <p:cNvPr id="3" name="TextBox 2">
            <a:extLst>
              <a:ext uri="{FF2B5EF4-FFF2-40B4-BE49-F238E27FC236}">
                <a16:creationId xmlns:a16="http://schemas.microsoft.com/office/drawing/2014/main" id="{5CF6E1F4-5112-D6C0-27AB-60B17910A9BB}"/>
              </a:ext>
            </a:extLst>
          </p:cNvPr>
          <p:cNvSpPr txBox="1"/>
          <p:nvPr/>
        </p:nvSpPr>
        <p:spPr>
          <a:xfrm>
            <a:off x="1080000" y="2520000"/>
            <a:ext cx="4050934" cy="1923604"/>
          </a:xfrm>
          <a:prstGeom prst="rect">
            <a:avLst/>
          </a:prstGeom>
          <a:noFill/>
        </p:spPr>
        <p:txBody>
          <a:bodyPr wrap="square">
            <a:spAutoFit/>
          </a:bodyPr>
          <a:lstStyle/>
          <a:p>
            <a:pPr>
              <a:spcAft>
                <a:spcPts val="600"/>
              </a:spcAft>
            </a:pPr>
            <a:r>
              <a:rPr lang="en-GB" b="1" kern="100">
                <a:solidFill>
                  <a:srgbClr val="282828"/>
                </a:solidFill>
                <a:effectLst/>
                <a:latin typeface="Poppins" pitchFamily="2" charset="77"/>
                <a:cs typeface="Poppins" pitchFamily="2" charset="77"/>
              </a:rPr>
              <a:t>Be at the beating heart of</a:t>
            </a:r>
            <a:br>
              <a:rPr lang="en-GB" b="1" kern="100">
                <a:solidFill>
                  <a:srgbClr val="282828"/>
                </a:solidFill>
                <a:effectLst/>
                <a:latin typeface="Poppins" pitchFamily="2" charset="77"/>
                <a:cs typeface="Poppins" pitchFamily="2" charset="77"/>
              </a:rPr>
            </a:br>
            <a:r>
              <a:rPr lang="en-GB" b="1" kern="100">
                <a:solidFill>
                  <a:srgbClr val="282828"/>
                </a:solidFill>
                <a:effectLst/>
                <a:latin typeface="Poppins" pitchFamily="2" charset="77"/>
                <a:cs typeface="Poppins" pitchFamily="2" charset="77"/>
              </a:rPr>
              <a:t>our business.</a:t>
            </a:r>
          </a:p>
          <a:p>
            <a:pPr>
              <a:spcAft>
                <a:spcPts val="600"/>
              </a:spcAft>
            </a:pPr>
            <a:r>
              <a:rPr lang="en-GB" sz="1300" kern="100">
                <a:solidFill>
                  <a:srgbClr val="282828"/>
                </a:solidFill>
                <a:effectLst/>
                <a:latin typeface="Poppins" pitchFamily="2" charset="77"/>
                <a:cs typeface="Poppins" pitchFamily="2" charset="77"/>
              </a:rPr>
              <a:t> </a:t>
            </a:r>
          </a:p>
          <a:p>
            <a:r>
              <a:rPr lang="en-GB" sz="1500" kern="100">
                <a:solidFill>
                  <a:srgbClr val="282828"/>
                </a:solidFill>
                <a:effectLst/>
                <a:latin typeface="Poppins" pitchFamily="2" charset="77"/>
                <a:ea typeface="Calibri" panose="020F0502020204030204" pitchFamily="34" charset="0"/>
                <a:cs typeface="Poppins" pitchFamily="2" charset="77"/>
              </a:rPr>
              <a:t>There’s a wide range of teams who ensure our business runs smoothly </a:t>
            </a:r>
            <a:br>
              <a:rPr lang="en-GB" sz="1500" kern="100">
                <a:solidFill>
                  <a:srgbClr val="282828"/>
                </a:solidFill>
                <a:effectLst/>
                <a:latin typeface="Poppins" pitchFamily="2" charset="77"/>
                <a:ea typeface="Calibri" panose="020F0502020204030204" pitchFamily="34" charset="0"/>
                <a:cs typeface="Poppins" pitchFamily="2" charset="77"/>
              </a:rPr>
            </a:br>
            <a:r>
              <a:rPr lang="en-GB" sz="1500" kern="100">
                <a:solidFill>
                  <a:srgbClr val="282828"/>
                </a:solidFill>
                <a:effectLst/>
                <a:latin typeface="Poppins" pitchFamily="2" charset="77"/>
                <a:ea typeface="Calibri" panose="020F0502020204030204" pitchFamily="34" charset="0"/>
                <a:cs typeface="Poppins" pitchFamily="2" charset="77"/>
              </a:rPr>
              <a:t>and we can serve our customers in </a:t>
            </a:r>
            <a:br>
              <a:rPr lang="en-GB" sz="1500" kern="100">
                <a:solidFill>
                  <a:srgbClr val="282828"/>
                </a:solidFill>
                <a:effectLst/>
                <a:latin typeface="Poppins" pitchFamily="2" charset="77"/>
                <a:ea typeface="Calibri" panose="020F0502020204030204" pitchFamily="34" charset="0"/>
                <a:cs typeface="Poppins" pitchFamily="2" charset="77"/>
              </a:rPr>
            </a:br>
            <a:r>
              <a:rPr lang="en-GB" sz="1500" kern="100">
                <a:solidFill>
                  <a:srgbClr val="282828"/>
                </a:solidFill>
                <a:effectLst/>
                <a:latin typeface="Poppins" pitchFamily="2" charset="77"/>
                <a:ea typeface="Calibri" panose="020F0502020204030204" pitchFamily="34" charset="0"/>
                <a:cs typeface="Poppins" pitchFamily="2" charset="77"/>
              </a:rPr>
              <a:t>the best way possible. </a:t>
            </a:r>
          </a:p>
        </p:txBody>
      </p:sp>
      <p:grpSp>
        <p:nvGrpSpPr>
          <p:cNvPr id="17" name="Group 16">
            <a:extLst>
              <a:ext uri="{FF2B5EF4-FFF2-40B4-BE49-F238E27FC236}">
                <a16:creationId xmlns:a16="http://schemas.microsoft.com/office/drawing/2014/main" id="{6596DF55-83F8-57FD-F827-1EA07975567A}"/>
              </a:ext>
            </a:extLst>
          </p:cNvPr>
          <p:cNvGrpSpPr/>
          <p:nvPr/>
        </p:nvGrpSpPr>
        <p:grpSpPr>
          <a:xfrm>
            <a:off x="5762548" y="3103032"/>
            <a:ext cx="669258" cy="651937"/>
            <a:chOff x="1581751" y="2387066"/>
            <a:chExt cx="1363576" cy="1328286"/>
          </a:xfrm>
        </p:grpSpPr>
        <p:sp>
          <p:nvSpPr>
            <p:cNvPr id="18" name="Triangle 17">
              <a:extLst>
                <a:ext uri="{FF2B5EF4-FFF2-40B4-BE49-F238E27FC236}">
                  <a16:creationId xmlns:a16="http://schemas.microsoft.com/office/drawing/2014/main" id="{3279D79A-3558-DEB6-F285-54919214012E}"/>
                </a:ext>
              </a:extLst>
            </p:cNvPr>
            <p:cNvSpPr/>
            <p:nvPr/>
          </p:nvSpPr>
          <p:spPr>
            <a:xfrm rot="5400000">
              <a:off x="1755003" y="2525027"/>
              <a:ext cx="1328286" cy="1052363"/>
            </a:xfrm>
            <a:prstGeom prst="triangle">
              <a:avLst/>
            </a:prstGeom>
            <a:gradFill flip="none" rotWithShape="1">
              <a:gsLst>
                <a:gs pos="0">
                  <a:srgbClr val="00838A"/>
                </a:gs>
                <a:gs pos="100000">
                  <a:srgbClr val="BCCF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riangle 18">
              <a:extLst>
                <a:ext uri="{FF2B5EF4-FFF2-40B4-BE49-F238E27FC236}">
                  <a16:creationId xmlns:a16="http://schemas.microsoft.com/office/drawing/2014/main" id="{BAA4B570-642D-0635-DD11-A9556793297B}"/>
                </a:ext>
              </a:extLst>
            </p:cNvPr>
            <p:cNvSpPr/>
            <p:nvPr/>
          </p:nvSpPr>
          <p:spPr>
            <a:xfrm rot="5400000">
              <a:off x="1497233" y="2744528"/>
              <a:ext cx="789269" cy="620234"/>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Graphic 1">
            <a:extLst>
              <a:ext uri="{FF2B5EF4-FFF2-40B4-BE49-F238E27FC236}">
                <a16:creationId xmlns:a16="http://schemas.microsoft.com/office/drawing/2014/main" id="{904EC383-B852-386E-D98E-7FE0696D3E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712" y="6214315"/>
            <a:ext cx="764288" cy="386862"/>
          </a:xfrm>
          <a:prstGeom prst="rect">
            <a:avLst/>
          </a:prstGeom>
        </p:spPr>
      </p:pic>
      <p:pic>
        <p:nvPicPr>
          <p:cNvPr id="6" name="Picture 5" descr="A white outline of hands holding a heart&#10;&#10;Description automatically generated">
            <a:extLst>
              <a:ext uri="{FF2B5EF4-FFF2-40B4-BE49-F238E27FC236}">
                <a16:creationId xmlns:a16="http://schemas.microsoft.com/office/drawing/2014/main" id="{C828573E-2ACF-07E7-CF79-549D3843D421}"/>
              </a:ext>
            </a:extLst>
          </p:cNvPr>
          <p:cNvPicPr>
            <a:picLocks noChangeAspect="1"/>
          </p:cNvPicPr>
          <p:nvPr/>
        </p:nvPicPr>
        <p:blipFill>
          <a:blip r:embed="rId5"/>
          <a:stretch>
            <a:fillRect/>
          </a:stretch>
        </p:blipFill>
        <p:spPr>
          <a:xfrm>
            <a:off x="8460000" y="180000"/>
            <a:ext cx="1440000" cy="1440000"/>
          </a:xfrm>
          <a:prstGeom prst="rect">
            <a:avLst/>
          </a:prstGeom>
        </p:spPr>
      </p:pic>
    </p:spTree>
    <p:extLst>
      <p:ext uri="{BB962C8B-B14F-4D97-AF65-F5344CB8AC3E}">
        <p14:creationId xmlns:p14="http://schemas.microsoft.com/office/powerpoint/2010/main" val="235243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110169"/>
            <a:ext cx="6166338" cy="7050795"/>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938992"/>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Get into…</a:t>
            </a:r>
          </a:p>
          <a:p>
            <a:r>
              <a:rPr lang="en-GB" sz="4000" b="1">
                <a:gradFill flip="none" rotWithShape="1">
                  <a:gsLst>
                    <a:gs pos="0">
                      <a:srgbClr val="DF1642"/>
                    </a:gs>
                    <a:gs pos="100000">
                      <a:srgbClr val="F7A600"/>
                    </a:gs>
                  </a:gsLst>
                  <a:lin ang="0" scaled="1"/>
                  <a:tileRect/>
                </a:gradFill>
                <a:latin typeface="Poppins" pitchFamily="2" charset="77"/>
                <a:cs typeface="Poppins" pitchFamily="2" charset="77"/>
              </a:rPr>
              <a:t>Consumer Relationships</a:t>
            </a:r>
          </a:p>
        </p:txBody>
      </p:sp>
      <p:sp>
        <p:nvSpPr>
          <p:cNvPr id="3" name="TextBox 2">
            <a:extLst>
              <a:ext uri="{FF2B5EF4-FFF2-40B4-BE49-F238E27FC236}">
                <a16:creationId xmlns:a16="http://schemas.microsoft.com/office/drawing/2014/main" id="{5CF6E1F4-5112-D6C0-27AB-60B17910A9BB}"/>
              </a:ext>
            </a:extLst>
          </p:cNvPr>
          <p:cNvSpPr txBox="1"/>
          <p:nvPr/>
        </p:nvSpPr>
        <p:spPr>
          <a:xfrm>
            <a:off x="1066188" y="3433897"/>
            <a:ext cx="3787166" cy="2369880"/>
          </a:xfrm>
          <a:prstGeom prst="rect">
            <a:avLst/>
          </a:prstGeom>
          <a:noFill/>
        </p:spPr>
        <p:txBody>
          <a:bodyPr wrap="square">
            <a:spAutoFit/>
          </a:bodyPr>
          <a:lstStyle/>
          <a:p>
            <a:pPr>
              <a:spcAft>
                <a:spcPts val="600"/>
              </a:spcAft>
              <a:tabLst>
                <a:tab pos="1323975" algn="l"/>
              </a:tabLst>
            </a:pPr>
            <a:r>
              <a:rPr lang="en-GB" sz="1800" b="1" kern="100">
                <a:solidFill>
                  <a:srgbClr val="282828"/>
                </a:solidFill>
                <a:latin typeface="Poppins" pitchFamily="2" charset="77"/>
                <a:cs typeface="Poppins" pitchFamily="2" charset="77"/>
              </a:rPr>
              <a:t>Be someone who strengthens and supports real people.</a:t>
            </a:r>
          </a:p>
          <a:p>
            <a:pPr>
              <a:spcAft>
                <a:spcPts val="600"/>
              </a:spcAft>
            </a:pPr>
            <a:endParaRPr lang="en-GB" b="1" kern="100">
              <a:solidFill>
                <a:srgbClr val="282828"/>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i="0" u="none" strike="noStrike" kern="0" cap="none" spc="-10" normalizeH="0" baseline="0" noProof="0">
                <a:ln>
                  <a:noFill/>
                </a:ln>
                <a:solidFill>
                  <a:srgbClr val="282828"/>
                </a:solidFill>
                <a:effectLst/>
                <a:uLnTx/>
                <a:uFillTx/>
                <a:latin typeface="Poppins" pitchFamily="2" charset="77"/>
                <a:cs typeface="Poppins" pitchFamily="2" charset="77"/>
              </a:rPr>
              <a:t>At the end of the day, everything we do is for the benefit of our customers, and we act and think accordingly. The customer comes first, which is why it’s crucial we forge close and meaningful relationships with customers at all levels.</a:t>
            </a:r>
          </a:p>
        </p:txBody>
      </p:sp>
      <p:sp>
        <p:nvSpPr>
          <p:cNvPr id="14" name="TextBox 13">
            <a:extLst>
              <a:ext uri="{FF2B5EF4-FFF2-40B4-BE49-F238E27FC236}">
                <a16:creationId xmlns:a16="http://schemas.microsoft.com/office/drawing/2014/main" id="{183CC70F-8245-04B2-7280-79139A78F08B}"/>
              </a:ext>
            </a:extLst>
          </p:cNvPr>
          <p:cNvSpPr txBox="1"/>
          <p:nvPr/>
        </p:nvSpPr>
        <p:spPr>
          <a:xfrm>
            <a:off x="7106400" y="1440000"/>
            <a:ext cx="4500000" cy="3954929"/>
          </a:xfrm>
          <a:prstGeom prst="rect">
            <a:avLst/>
          </a:prstGeom>
          <a:noFill/>
        </p:spPr>
        <p:txBody>
          <a:bodyPr wrap="square">
            <a:spAutoFit/>
          </a:bodyPr>
          <a:lstStyle/>
          <a:p>
            <a:pPr>
              <a:spcAft>
                <a:spcPts val="600"/>
              </a:spcAft>
            </a:pPr>
            <a:br>
              <a:rPr lang="en-GB" sz="1200" kern="0">
                <a:solidFill>
                  <a:schemeClr val="bg1"/>
                </a:solidFill>
                <a:effectLst/>
                <a:latin typeface="Poppins" pitchFamily="2" charset="77"/>
                <a:ea typeface="Calibri" panose="020F0502020204030204" pitchFamily="34" charset="0"/>
                <a:cs typeface="Poppins" pitchFamily="2" charset="77"/>
              </a:rPr>
            </a:br>
            <a:r>
              <a:rPr lang="en-GB" sz="1200" kern="100">
                <a:solidFill>
                  <a:schemeClr val="bg1"/>
                </a:solidFill>
                <a:effectLst/>
                <a:latin typeface="Poppins" pitchFamily="2" charset="77"/>
                <a:cs typeface="Poppins" pitchFamily="2" charset="77"/>
              </a:rPr>
              <a:t>The focuses of this area include: </a:t>
            </a:r>
            <a:br>
              <a:rPr lang="en-GB" sz="1200" kern="100">
                <a:solidFill>
                  <a:schemeClr val="bg1"/>
                </a:solidFill>
                <a:effectLst/>
                <a:latin typeface="Poppins" pitchFamily="2" charset="77"/>
                <a:cs typeface="Poppins" pitchFamily="2" charset="77"/>
              </a:rPr>
            </a:br>
            <a:endParaRPr lang="en-GB" sz="1200" kern="100">
              <a:solidFill>
                <a:schemeClr val="bg1"/>
              </a:solidFill>
              <a:latin typeface="Poppins" pitchFamily="2" charset="77"/>
              <a:cs typeface="Poppins" pitchFamily="2" charset="77"/>
            </a:endParaRP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Offering quality banking products including current and savings accounts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Staying in-step with customers as their needs change throughout their lives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Offering a unique multi-service, multi-brand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offer to help our brands grow and succeed with inspiring collaboration</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Thinking about how we can provide as much value to our customers as possible, with hands-on collaboration and care</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Investing in the future by fixing and improving processes more quickly for better customer results</a:t>
            </a:r>
          </a:p>
          <a:p>
            <a:pPr>
              <a:spcAft>
                <a:spcPts val="600"/>
              </a:spcAft>
            </a:pPr>
            <a:endParaRPr lang="en-GB" sz="1200" kern="100">
              <a:solidFill>
                <a:schemeClr val="bg1"/>
              </a:solidFill>
              <a:effectLst/>
              <a:latin typeface="Poppins" pitchFamily="2" charset="77"/>
              <a:cs typeface="Poppins" pitchFamily="2" charset="77"/>
            </a:endParaRPr>
          </a:p>
          <a:p>
            <a:pPr>
              <a:spcAft>
                <a:spcPts val="600"/>
              </a:spcAft>
            </a:pPr>
            <a:r>
              <a:rPr lang="en-GB" sz="1200" kern="100">
                <a:solidFill>
                  <a:schemeClr val="bg1"/>
                </a:solidFill>
                <a:effectLst/>
                <a:latin typeface="Poppins" pitchFamily="2" charset="77"/>
                <a:cs typeface="Poppins" pitchFamily="2" charset="77"/>
              </a:rPr>
              <a:t>Want to know more? Explore </a:t>
            </a:r>
            <a:r>
              <a:rPr lang="en-GB" sz="1200" kern="100">
                <a:solidFill>
                  <a:schemeClr val="bg1"/>
                </a:solidFill>
                <a:latin typeface="Poppins" pitchFamily="2" charset="77"/>
                <a:cs typeface="Poppins" pitchFamily="2" charset="77"/>
              </a:rPr>
              <a:t>our apprenticeship</a:t>
            </a:r>
            <a:r>
              <a:rPr lang="en-GB" sz="1200" kern="100">
                <a:solidFill>
                  <a:schemeClr val="bg1"/>
                </a:solidFill>
                <a:effectLst/>
                <a:latin typeface="Poppins" pitchFamily="2" charset="77"/>
                <a:cs typeface="Poppins" pitchFamily="2" charset="77"/>
              </a:rPr>
              <a:t> in Custome</a:t>
            </a:r>
            <a:r>
              <a:rPr lang="en-GB" sz="1200" kern="100">
                <a:solidFill>
                  <a:schemeClr val="bg1"/>
                </a:solidFill>
                <a:latin typeface="Poppins" pitchFamily="2" charset="77"/>
                <a:cs typeface="Poppins" pitchFamily="2" charset="77"/>
              </a:rPr>
              <a:t>r Service</a:t>
            </a:r>
            <a:r>
              <a:rPr lang="en-GB" sz="1200">
                <a:solidFill>
                  <a:schemeClr val="bg1"/>
                </a:solidFill>
                <a:latin typeface="Poppins" pitchFamily="2" charset="77"/>
                <a:cs typeface="Poppins" pitchFamily="2" charset="77"/>
              </a:rPr>
              <a:t>.</a:t>
            </a:r>
          </a:p>
        </p:txBody>
      </p:sp>
      <p:grpSp>
        <p:nvGrpSpPr>
          <p:cNvPr id="6" name="Group 5">
            <a:extLst>
              <a:ext uri="{FF2B5EF4-FFF2-40B4-BE49-F238E27FC236}">
                <a16:creationId xmlns:a16="http://schemas.microsoft.com/office/drawing/2014/main" id="{8D84A329-F683-2113-AA25-CB94E8B7D8F7}"/>
              </a:ext>
            </a:extLst>
          </p:cNvPr>
          <p:cNvGrpSpPr/>
          <p:nvPr/>
        </p:nvGrpSpPr>
        <p:grpSpPr>
          <a:xfrm>
            <a:off x="5762548" y="3103032"/>
            <a:ext cx="669258" cy="651937"/>
            <a:chOff x="1581751" y="2387066"/>
            <a:chExt cx="1363576" cy="1328286"/>
          </a:xfrm>
        </p:grpSpPr>
        <p:sp>
          <p:nvSpPr>
            <p:cNvPr id="9" name="Triangle 8">
              <a:extLst>
                <a:ext uri="{FF2B5EF4-FFF2-40B4-BE49-F238E27FC236}">
                  <a16:creationId xmlns:a16="http://schemas.microsoft.com/office/drawing/2014/main" id="{0EDAC781-566B-0DC6-455B-C8EB68C0E901}"/>
                </a:ext>
              </a:extLst>
            </p:cNvPr>
            <p:cNvSpPr/>
            <p:nvPr/>
          </p:nvSpPr>
          <p:spPr>
            <a:xfrm rot="5400000">
              <a:off x="1755003" y="2525027"/>
              <a:ext cx="1328286" cy="1052363"/>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6FAB1CB7-592A-9810-F470-BE39419D02FA}"/>
                </a:ext>
              </a:extLst>
            </p:cNvPr>
            <p:cNvSpPr/>
            <p:nvPr/>
          </p:nvSpPr>
          <p:spPr>
            <a:xfrm rot="5400000">
              <a:off x="1497233" y="2744528"/>
              <a:ext cx="789269" cy="620234"/>
            </a:xfrm>
            <a:prstGeom prst="triangle">
              <a:avLst/>
            </a:prstGeom>
            <a:gradFill flip="none" rotWithShape="1">
              <a:gsLst>
                <a:gs pos="0">
                  <a:srgbClr val="DF1642"/>
                </a:gs>
                <a:gs pos="99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Graphic 1">
            <a:extLst>
              <a:ext uri="{FF2B5EF4-FFF2-40B4-BE49-F238E27FC236}">
                <a16:creationId xmlns:a16="http://schemas.microsoft.com/office/drawing/2014/main" id="{A9150043-011B-12EE-23E2-F7A448C451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712" y="6214315"/>
            <a:ext cx="764288" cy="386862"/>
          </a:xfrm>
          <a:prstGeom prst="rect">
            <a:avLst/>
          </a:prstGeom>
        </p:spPr>
      </p:pic>
      <p:pic>
        <p:nvPicPr>
          <p:cNvPr id="7" name="Picture 6">
            <a:extLst>
              <a:ext uri="{FF2B5EF4-FFF2-40B4-BE49-F238E27FC236}">
                <a16:creationId xmlns:a16="http://schemas.microsoft.com/office/drawing/2014/main" id="{45FC526B-9372-B704-6AD3-01CF559CB5C3}"/>
              </a:ext>
            </a:extLst>
          </p:cNvPr>
          <p:cNvPicPr>
            <a:picLocks noChangeAspect="1"/>
          </p:cNvPicPr>
          <p:nvPr/>
        </p:nvPicPr>
        <p:blipFill>
          <a:blip r:embed="rId4"/>
          <a:stretch>
            <a:fillRect/>
          </a:stretch>
        </p:blipFill>
        <p:spPr>
          <a:xfrm>
            <a:off x="8755200" y="464400"/>
            <a:ext cx="900000" cy="852632"/>
          </a:xfrm>
          <a:prstGeom prst="rect">
            <a:avLst/>
          </a:prstGeom>
        </p:spPr>
      </p:pic>
    </p:spTree>
    <p:extLst>
      <p:ext uri="{BB962C8B-B14F-4D97-AF65-F5344CB8AC3E}">
        <p14:creationId xmlns:p14="http://schemas.microsoft.com/office/powerpoint/2010/main" val="215042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0"/>
            <a:ext cx="6166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1938992"/>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Get into…</a:t>
            </a:r>
          </a:p>
          <a:p>
            <a:r>
              <a:rPr lang="en-GB" sz="4000" b="1">
                <a:gradFill>
                  <a:gsLst>
                    <a:gs pos="0">
                      <a:srgbClr val="DF1642"/>
                    </a:gs>
                    <a:gs pos="100000">
                      <a:srgbClr val="F7A600"/>
                    </a:gs>
                  </a:gsLst>
                  <a:lin ang="0" scaled="1"/>
                </a:gradFill>
                <a:latin typeface="Poppins" pitchFamily="2" charset="77"/>
                <a:cs typeface="Poppins" pitchFamily="2" charset="77"/>
              </a:rPr>
              <a:t>Consumer</a:t>
            </a:r>
            <a:br>
              <a:rPr lang="en-GB" sz="4000" b="1">
                <a:gradFill>
                  <a:gsLst>
                    <a:gs pos="0">
                      <a:srgbClr val="DF1642"/>
                    </a:gs>
                    <a:gs pos="100000">
                      <a:srgbClr val="F7A600"/>
                    </a:gs>
                  </a:gsLst>
                  <a:lin ang="0" scaled="1"/>
                </a:gradFill>
                <a:latin typeface="Poppins" pitchFamily="2" charset="77"/>
                <a:cs typeface="Poppins" pitchFamily="2" charset="77"/>
              </a:rPr>
            </a:br>
            <a:r>
              <a:rPr lang="en-GB" sz="4000" b="1">
                <a:gradFill>
                  <a:gsLst>
                    <a:gs pos="0">
                      <a:srgbClr val="DF1642"/>
                    </a:gs>
                    <a:gs pos="100000">
                      <a:srgbClr val="F7A600"/>
                    </a:gs>
                  </a:gsLst>
                  <a:lin ang="0" scaled="1"/>
                </a:gradFill>
                <a:latin typeface="Poppins" pitchFamily="2" charset="77"/>
                <a:cs typeface="Poppins" pitchFamily="2" charset="77"/>
              </a:rPr>
              <a:t>Lending</a:t>
            </a:r>
          </a:p>
        </p:txBody>
      </p:sp>
      <p:sp>
        <p:nvSpPr>
          <p:cNvPr id="3" name="TextBox 2">
            <a:extLst>
              <a:ext uri="{FF2B5EF4-FFF2-40B4-BE49-F238E27FC236}">
                <a16:creationId xmlns:a16="http://schemas.microsoft.com/office/drawing/2014/main" id="{5CF6E1F4-5112-D6C0-27AB-60B17910A9BB}"/>
              </a:ext>
            </a:extLst>
          </p:cNvPr>
          <p:cNvSpPr txBox="1"/>
          <p:nvPr/>
        </p:nvSpPr>
        <p:spPr>
          <a:xfrm>
            <a:off x="1080000" y="2520000"/>
            <a:ext cx="3963012" cy="1862048"/>
          </a:xfrm>
          <a:prstGeom prst="rect">
            <a:avLst/>
          </a:prstGeom>
          <a:noFill/>
        </p:spPr>
        <p:txBody>
          <a:bodyPr wrap="square">
            <a:spAutoFit/>
          </a:bodyPr>
          <a:lstStyle/>
          <a:p>
            <a:pPr>
              <a:spcAft>
                <a:spcPts val="600"/>
              </a:spcAft>
            </a:pPr>
            <a:r>
              <a:rPr lang="en-GB" sz="1800" b="1" kern="100">
                <a:solidFill>
                  <a:srgbClr val="282828"/>
                </a:solidFill>
                <a:latin typeface="Poppins" pitchFamily="2" charset="77"/>
                <a:cs typeface="Poppins" pitchFamily="2" charset="77"/>
              </a:rPr>
              <a:t>Be in an exciting space where you can make real changes.</a:t>
            </a:r>
          </a:p>
          <a:p>
            <a:endParaRPr lang="en-GB" b="1" kern="100">
              <a:solidFill>
                <a:srgbClr val="282828"/>
              </a:solidFill>
              <a:effectLst/>
              <a:latin typeface="Poppins" pitchFamily="2" charset="77"/>
              <a:ea typeface="Calibri" panose="020F0502020204030204" pitchFamily="34" charset="0"/>
              <a:cs typeface="Poppi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400" i="0" u="none" strike="noStrike" kern="0" cap="none" spc="-10" normalizeH="0" baseline="0" noProof="0">
                <a:ln>
                  <a:noFill/>
                </a:ln>
                <a:solidFill>
                  <a:srgbClr val="282828"/>
                </a:solidFill>
                <a:effectLst/>
                <a:uLnTx/>
                <a:uFillTx/>
                <a:latin typeface="Poppins" pitchFamily="2" charset="77"/>
                <a:cs typeface="Poppins" pitchFamily="2" charset="77"/>
              </a:rPr>
              <a:t>When it comes to Consumer Lending </a:t>
            </a:r>
            <a:br>
              <a:rPr kumimoji="0" lang="en-GB" sz="1400" i="0" u="none" strike="noStrike" kern="0" cap="none" spc="-10" normalizeH="0" baseline="0" noProof="0">
                <a:ln>
                  <a:noFill/>
                </a:ln>
                <a:solidFill>
                  <a:srgbClr val="282828"/>
                </a:solidFill>
                <a:effectLst/>
                <a:uLnTx/>
                <a:uFillTx/>
                <a:latin typeface="Poppins" pitchFamily="2" charset="77"/>
                <a:cs typeface="Poppins" pitchFamily="2" charset="77"/>
              </a:rPr>
            </a:br>
            <a:r>
              <a:rPr kumimoji="0" lang="en-GB" sz="1400" i="0" u="none" strike="noStrike" kern="0" cap="none" spc="-10" normalizeH="0" baseline="0" noProof="0">
                <a:ln>
                  <a:noFill/>
                </a:ln>
                <a:solidFill>
                  <a:srgbClr val="282828"/>
                </a:solidFill>
                <a:effectLst/>
                <a:uLnTx/>
                <a:uFillTx/>
                <a:latin typeface="Poppins" pitchFamily="2" charset="77"/>
                <a:cs typeface="Poppins" pitchFamily="2" charset="77"/>
              </a:rPr>
              <a:t>in Lloyds Banking Group, understanding the customer on many different levels helps us go the extra mile. </a:t>
            </a:r>
            <a:endParaRPr kumimoji="0" lang="en-GB" sz="1400" b="0" i="0" u="none" strike="noStrike" kern="0" cap="none" spc="-10" normalizeH="0" baseline="0" noProof="0">
              <a:ln>
                <a:noFill/>
              </a:ln>
              <a:solidFill>
                <a:srgbClr val="282828"/>
              </a:solidFill>
              <a:effectLst/>
              <a:uLnTx/>
              <a:uFillTx/>
              <a:latin typeface="Poppins" pitchFamily="2" charset="77"/>
              <a:cs typeface="Poppins" pitchFamily="2" charset="77"/>
            </a:endParaRPr>
          </a:p>
        </p:txBody>
      </p:sp>
      <p:sp>
        <p:nvSpPr>
          <p:cNvPr id="14" name="TextBox 13">
            <a:extLst>
              <a:ext uri="{FF2B5EF4-FFF2-40B4-BE49-F238E27FC236}">
                <a16:creationId xmlns:a16="http://schemas.microsoft.com/office/drawing/2014/main" id="{183CC70F-8245-04B2-7280-79139A78F08B}"/>
              </a:ext>
            </a:extLst>
          </p:cNvPr>
          <p:cNvSpPr txBox="1"/>
          <p:nvPr/>
        </p:nvSpPr>
        <p:spPr>
          <a:xfrm>
            <a:off x="7106400" y="1440000"/>
            <a:ext cx="4500000" cy="4955203"/>
          </a:xfrm>
          <a:prstGeom prst="rect">
            <a:avLst/>
          </a:prstGeom>
          <a:noFill/>
        </p:spPr>
        <p:txBody>
          <a:bodyPr wrap="square">
            <a:spAutoFit/>
          </a:bodyPr>
          <a:lstStyle/>
          <a:p>
            <a:pPr>
              <a:spcAft>
                <a:spcPts val="600"/>
              </a:spcAft>
            </a:pPr>
            <a:br>
              <a:rPr lang="en-GB" sz="1200" kern="0">
                <a:solidFill>
                  <a:schemeClr val="bg1"/>
                </a:solidFill>
                <a:effectLst/>
                <a:latin typeface="Poppins" pitchFamily="2" charset="77"/>
                <a:ea typeface="Calibri" panose="020F0502020204030204" pitchFamily="34" charset="0"/>
                <a:cs typeface="Poppins" pitchFamily="2" charset="77"/>
              </a:rPr>
            </a:br>
            <a:r>
              <a:rPr lang="en-GB" sz="1200" kern="100">
                <a:solidFill>
                  <a:schemeClr val="bg1"/>
                </a:solidFill>
                <a:effectLst/>
                <a:latin typeface="Poppins" pitchFamily="2" charset="77"/>
                <a:cs typeface="Poppins" pitchFamily="2" charset="77"/>
              </a:rPr>
              <a:t>Core focuses in Consumer Lending include: </a:t>
            </a:r>
            <a:br>
              <a:rPr lang="en-GB" sz="1200" kern="100">
                <a:solidFill>
                  <a:schemeClr val="bg1"/>
                </a:solidFill>
                <a:effectLst/>
                <a:latin typeface="Poppins" pitchFamily="2" charset="77"/>
                <a:cs typeface="Poppins" pitchFamily="2" charset="77"/>
              </a:rPr>
            </a:br>
            <a:endParaRPr lang="en-GB" sz="1200" kern="100">
              <a:solidFill>
                <a:schemeClr val="bg1"/>
              </a:solidFill>
              <a:effectLst/>
              <a:latin typeface="Poppins" pitchFamily="2" charset="77"/>
              <a:cs typeface="Poppins" pitchFamily="2" charset="77"/>
            </a:endParaRPr>
          </a:p>
          <a:p>
            <a:pPr marL="342900" indent="-342900">
              <a:spcAft>
                <a:spcPts val="600"/>
              </a:spcAft>
              <a:buFont typeface="Symbol" pitchFamily="2" charset="2"/>
              <a:buChar char=""/>
            </a:pPr>
            <a:r>
              <a:rPr lang="en-GB" sz="1200" kern="100">
                <a:solidFill>
                  <a:schemeClr val="bg1"/>
                </a:solidFill>
                <a:latin typeface="Poppins" pitchFamily="2" charset="77"/>
                <a:cs typeface="Poppins" pitchFamily="2" charset="77"/>
              </a:rPr>
              <a:t>Offering quality lending products including credit cards, loans and mortgages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Ensuring a seamless customer experience,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from digital to in-person services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Keeping inclusivity and sustainability at the forefront of our operations, financing an affordable, achievable journey to Net Zero for everyone</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Having a strong focus on helping customers spend and borrow in a safe and responsible way, making key life moments as smooth as possible</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Embracing an integrated, data-led approach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to lending which helps customers feel heard </a:t>
            </a:r>
            <a:br>
              <a:rPr lang="en-GB" sz="1200" kern="100">
                <a:solidFill>
                  <a:schemeClr val="bg1"/>
                </a:solidFill>
                <a:latin typeface="Poppins" pitchFamily="2" charset="77"/>
                <a:cs typeface="Poppins" pitchFamily="2" charset="77"/>
              </a:rPr>
            </a:br>
            <a:r>
              <a:rPr lang="en-GB" sz="1200" kern="100">
                <a:solidFill>
                  <a:schemeClr val="bg1"/>
                </a:solidFill>
                <a:latin typeface="Poppins" pitchFamily="2" charset="77"/>
                <a:cs typeface="Poppins" pitchFamily="2" charset="77"/>
              </a:rPr>
              <a:t>and supported as we both respond to and anticipate their needs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Upholding our strong values and sense of purpose to power ahead in times of instability – being there for customers when they need us the most</a:t>
            </a:r>
          </a:p>
          <a:p>
            <a:pPr marL="342900" lvl="0" indent="-342900">
              <a:spcAft>
                <a:spcPts val="600"/>
              </a:spcAft>
              <a:buFont typeface="Symbol" pitchFamily="2" charset="2"/>
              <a:buChar char=""/>
            </a:pPr>
            <a:endParaRPr lang="en-GB" sz="1200" kern="100">
              <a:solidFill>
                <a:schemeClr val="bg1"/>
              </a:solidFill>
              <a:effectLst/>
              <a:latin typeface="Poppins" pitchFamily="2" charset="77"/>
              <a:cs typeface="Poppins" pitchFamily="2" charset="77"/>
            </a:endParaRPr>
          </a:p>
          <a:p>
            <a:pPr>
              <a:spcAft>
                <a:spcPts val="600"/>
              </a:spcAft>
            </a:pPr>
            <a:r>
              <a:rPr lang="en-GB" sz="1200" kern="100">
                <a:solidFill>
                  <a:schemeClr val="bg1"/>
                </a:solidFill>
                <a:effectLst/>
                <a:latin typeface="Poppins" pitchFamily="2" charset="77"/>
                <a:cs typeface="Poppins" pitchFamily="2" charset="77"/>
              </a:rPr>
              <a:t>Want to know more? Explore opportunities in </a:t>
            </a:r>
            <a:r>
              <a:rPr lang="en-GB" sz="1200">
                <a:solidFill>
                  <a:schemeClr val="bg1"/>
                </a:solidFill>
                <a:latin typeface="Poppins" pitchFamily="2" charset="77"/>
                <a:cs typeface="Poppins" pitchFamily="2" charset="77"/>
              </a:rPr>
              <a:t>Sustainable Consumer Banking.</a:t>
            </a:r>
          </a:p>
        </p:txBody>
      </p:sp>
      <p:grpSp>
        <p:nvGrpSpPr>
          <p:cNvPr id="2" name="Group 1">
            <a:extLst>
              <a:ext uri="{FF2B5EF4-FFF2-40B4-BE49-F238E27FC236}">
                <a16:creationId xmlns:a16="http://schemas.microsoft.com/office/drawing/2014/main" id="{DD484642-1AA9-E87F-15C8-6326EF0349CA}"/>
              </a:ext>
            </a:extLst>
          </p:cNvPr>
          <p:cNvGrpSpPr/>
          <p:nvPr/>
        </p:nvGrpSpPr>
        <p:grpSpPr>
          <a:xfrm>
            <a:off x="5762548" y="3103032"/>
            <a:ext cx="669258" cy="651937"/>
            <a:chOff x="1581751" y="2387066"/>
            <a:chExt cx="1363576" cy="1328286"/>
          </a:xfrm>
        </p:grpSpPr>
        <p:sp>
          <p:nvSpPr>
            <p:cNvPr id="5" name="Triangle 4">
              <a:extLst>
                <a:ext uri="{FF2B5EF4-FFF2-40B4-BE49-F238E27FC236}">
                  <a16:creationId xmlns:a16="http://schemas.microsoft.com/office/drawing/2014/main" id="{7DAB3D09-B468-8B76-3695-863A2916A512}"/>
                </a:ext>
              </a:extLst>
            </p:cNvPr>
            <p:cNvSpPr/>
            <p:nvPr/>
          </p:nvSpPr>
          <p:spPr>
            <a:xfrm rot="5400000">
              <a:off x="1755003" y="2525027"/>
              <a:ext cx="1328286" cy="1052363"/>
            </a:xfrm>
            <a:prstGeom prst="triangle">
              <a:avLst/>
            </a:prstGeom>
            <a:gradFill flip="none" rotWithShape="1">
              <a:gsLst>
                <a:gs pos="0">
                  <a:srgbClr val="BD3F93"/>
                </a:gs>
                <a:gs pos="100000">
                  <a:srgbClr val="36A9E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riangle 5">
              <a:extLst>
                <a:ext uri="{FF2B5EF4-FFF2-40B4-BE49-F238E27FC236}">
                  <a16:creationId xmlns:a16="http://schemas.microsoft.com/office/drawing/2014/main" id="{00D8C163-6A8F-153C-8296-9B64451F992C}"/>
                </a:ext>
              </a:extLst>
            </p:cNvPr>
            <p:cNvSpPr/>
            <p:nvPr/>
          </p:nvSpPr>
          <p:spPr>
            <a:xfrm rot="5400000">
              <a:off x="1497233" y="2744528"/>
              <a:ext cx="789269" cy="620234"/>
            </a:xfrm>
            <a:prstGeom prst="triangle">
              <a:avLst/>
            </a:prstGeom>
            <a:gradFill flip="none" rotWithShape="1">
              <a:gsLst>
                <a:gs pos="0">
                  <a:srgbClr val="DF1642"/>
                </a:gs>
                <a:gs pos="99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Graphic 6">
            <a:extLst>
              <a:ext uri="{FF2B5EF4-FFF2-40B4-BE49-F238E27FC236}">
                <a16:creationId xmlns:a16="http://schemas.microsoft.com/office/drawing/2014/main" id="{CD7C6F46-7CEC-4E19-A13C-A00EEBB71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712" y="6214315"/>
            <a:ext cx="764288" cy="386862"/>
          </a:xfrm>
          <a:prstGeom prst="rect">
            <a:avLst/>
          </a:prstGeom>
        </p:spPr>
      </p:pic>
      <p:pic>
        <p:nvPicPr>
          <p:cNvPr id="10" name="Picture 9" descr="A hand holding a star&#10;&#10;Description automatically generated">
            <a:extLst>
              <a:ext uri="{FF2B5EF4-FFF2-40B4-BE49-F238E27FC236}">
                <a16:creationId xmlns:a16="http://schemas.microsoft.com/office/drawing/2014/main" id="{EB71A86D-0F24-D94B-FCB9-67BBEC4CEB6D}"/>
              </a:ext>
            </a:extLst>
          </p:cNvPr>
          <p:cNvPicPr>
            <a:picLocks noChangeAspect="1"/>
          </p:cNvPicPr>
          <p:nvPr/>
        </p:nvPicPr>
        <p:blipFill>
          <a:blip r:embed="rId4"/>
          <a:stretch>
            <a:fillRect/>
          </a:stretch>
        </p:blipFill>
        <p:spPr>
          <a:xfrm>
            <a:off x="8460000" y="180000"/>
            <a:ext cx="1440000" cy="1440000"/>
          </a:xfrm>
          <a:prstGeom prst="rect">
            <a:avLst/>
          </a:prstGeom>
        </p:spPr>
      </p:pic>
    </p:spTree>
    <p:extLst>
      <p:ext uri="{BB962C8B-B14F-4D97-AF65-F5344CB8AC3E}">
        <p14:creationId xmlns:p14="http://schemas.microsoft.com/office/powerpoint/2010/main" val="140255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0"/>
            <a:ext cx="6166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2554545"/>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Get into…</a:t>
            </a:r>
          </a:p>
          <a:p>
            <a:r>
              <a:rPr lang="en-GB" sz="4000" b="1">
                <a:gradFill flip="none" rotWithShape="1">
                  <a:gsLst>
                    <a:gs pos="0">
                      <a:srgbClr val="0074C8"/>
                    </a:gs>
                    <a:gs pos="100000">
                      <a:srgbClr val="6CBE99"/>
                    </a:gs>
                  </a:gsLst>
                  <a:lin ang="0" scaled="1"/>
                  <a:tileRect/>
                </a:gradFill>
                <a:latin typeface="Poppins" pitchFamily="2" charset="77"/>
                <a:cs typeface="Poppins" pitchFamily="2" charset="77"/>
              </a:rPr>
              <a:t>Business and Corporate</a:t>
            </a:r>
            <a:br>
              <a:rPr lang="en-GB" sz="4000" b="1">
                <a:gradFill flip="none" rotWithShape="1">
                  <a:gsLst>
                    <a:gs pos="0">
                      <a:srgbClr val="0074C8"/>
                    </a:gs>
                    <a:gs pos="100000">
                      <a:srgbClr val="6CBE99"/>
                    </a:gs>
                  </a:gsLst>
                  <a:lin ang="0" scaled="1"/>
                  <a:tileRect/>
                </a:gradFill>
                <a:latin typeface="Poppins" pitchFamily="2" charset="77"/>
                <a:cs typeface="Poppins" pitchFamily="2" charset="77"/>
              </a:rPr>
            </a:br>
            <a:r>
              <a:rPr lang="en-GB" sz="4000" b="1">
                <a:gradFill flip="none" rotWithShape="1">
                  <a:gsLst>
                    <a:gs pos="0">
                      <a:srgbClr val="0074C8"/>
                    </a:gs>
                    <a:gs pos="100000">
                      <a:srgbClr val="6CBE99"/>
                    </a:gs>
                  </a:gsLst>
                  <a:lin ang="0" scaled="1"/>
                  <a:tileRect/>
                </a:gradFill>
                <a:latin typeface="Poppins" pitchFamily="2" charset="77"/>
                <a:cs typeface="Poppins" pitchFamily="2" charset="77"/>
              </a:rPr>
              <a:t>Banking</a:t>
            </a:r>
          </a:p>
        </p:txBody>
      </p:sp>
      <p:sp>
        <p:nvSpPr>
          <p:cNvPr id="3" name="TextBox 2">
            <a:extLst>
              <a:ext uri="{FF2B5EF4-FFF2-40B4-BE49-F238E27FC236}">
                <a16:creationId xmlns:a16="http://schemas.microsoft.com/office/drawing/2014/main" id="{5CF6E1F4-5112-D6C0-27AB-60B17910A9BB}"/>
              </a:ext>
            </a:extLst>
          </p:cNvPr>
          <p:cNvSpPr txBox="1"/>
          <p:nvPr/>
        </p:nvSpPr>
        <p:spPr>
          <a:xfrm>
            <a:off x="1080000" y="3600000"/>
            <a:ext cx="3751996" cy="2600712"/>
          </a:xfrm>
          <a:prstGeom prst="rect">
            <a:avLst/>
          </a:prstGeom>
          <a:noFill/>
        </p:spPr>
        <p:txBody>
          <a:bodyPr wrap="square">
            <a:spAutoFit/>
          </a:bodyPr>
          <a:lstStyle/>
          <a:p>
            <a:pPr>
              <a:spcAft>
                <a:spcPts val="600"/>
              </a:spcAft>
            </a:pPr>
            <a:r>
              <a:rPr lang="en-GB" b="1" kern="100">
                <a:solidFill>
                  <a:srgbClr val="282828"/>
                </a:solidFill>
                <a:effectLst/>
                <a:latin typeface="Poppins" pitchFamily="2" charset="77"/>
                <a:cs typeface="Poppins" pitchFamily="2" charset="77"/>
              </a:rPr>
              <a:t>Be on a team that’s a trusted partner to UK businesses.</a:t>
            </a:r>
          </a:p>
          <a:p>
            <a:pPr>
              <a:spcAft>
                <a:spcPts val="600"/>
              </a:spcAft>
            </a:pPr>
            <a:endParaRPr lang="en-GB" sz="1300" kern="100">
              <a:solidFill>
                <a:srgbClr val="282828"/>
              </a:solidFill>
              <a:effectLst/>
              <a:latin typeface="Poppins" pitchFamily="2" charset="77"/>
              <a:cs typeface="Poppins" pitchFamily="2" charset="77"/>
            </a:endParaRPr>
          </a:p>
          <a:p>
            <a:r>
              <a:rPr lang="en-GB" sz="1300" kern="100">
                <a:solidFill>
                  <a:srgbClr val="282828"/>
                </a:solidFill>
                <a:effectLst/>
                <a:latin typeface="Poppins" pitchFamily="2" charset="77"/>
                <a:ea typeface="Calibri" panose="020F0502020204030204" pitchFamily="34" charset="0"/>
                <a:cs typeface="Poppins" pitchFamily="2" charset="77"/>
              </a:rPr>
              <a:t>It’s not only the public who use our services. From small start-ups to huge global corporations, we look after the financial needs of millions of businesses. We’re always looking to broaden our offering so more customers can access more products in more ways. </a:t>
            </a:r>
          </a:p>
          <a:p>
            <a:endParaRPr lang="en-GB" sz="1300" kern="100">
              <a:solidFill>
                <a:srgbClr val="282828"/>
              </a:solidFill>
              <a:effectLst/>
              <a:latin typeface="Poppins" pitchFamily="2" charset="77"/>
              <a:ea typeface="Calibri" panose="020F0502020204030204" pitchFamily="34" charset="0"/>
              <a:cs typeface="Poppins" pitchFamily="2" charset="77"/>
            </a:endParaRPr>
          </a:p>
        </p:txBody>
      </p:sp>
      <p:sp>
        <p:nvSpPr>
          <p:cNvPr id="14" name="TextBox 13">
            <a:extLst>
              <a:ext uri="{FF2B5EF4-FFF2-40B4-BE49-F238E27FC236}">
                <a16:creationId xmlns:a16="http://schemas.microsoft.com/office/drawing/2014/main" id="{183CC70F-8245-04B2-7280-79139A78F08B}"/>
              </a:ext>
            </a:extLst>
          </p:cNvPr>
          <p:cNvSpPr txBox="1"/>
          <p:nvPr/>
        </p:nvSpPr>
        <p:spPr>
          <a:xfrm>
            <a:off x="7106400" y="1440000"/>
            <a:ext cx="4500000" cy="4924425"/>
          </a:xfrm>
          <a:prstGeom prst="rect">
            <a:avLst/>
          </a:prstGeom>
          <a:noFill/>
        </p:spPr>
        <p:txBody>
          <a:bodyPr wrap="square">
            <a:spAutoFit/>
          </a:bodyPr>
          <a:lstStyle/>
          <a:p>
            <a:pPr>
              <a:spcAft>
                <a:spcPts val="600"/>
              </a:spcAft>
            </a:pPr>
            <a:br>
              <a:rPr lang="en-GB" sz="1200" kern="0">
                <a:solidFill>
                  <a:schemeClr val="bg1"/>
                </a:solidFill>
                <a:effectLst/>
                <a:latin typeface="Poppins" pitchFamily="2" charset="77"/>
                <a:ea typeface="Calibri" panose="020F0502020204030204" pitchFamily="34" charset="0"/>
                <a:cs typeface="Poppins" pitchFamily="2" charset="77"/>
              </a:rPr>
            </a:br>
            <a:r>
              <a:rPr lang="en-GB" sz="1200" kern="100">
                <a:solidFill>
                  <a:schemeClr val="bg1"/>
                </a:solidFill>
                <a:effectLst/>
                <a:latin typeface="Poppins" pitchFamily="2" charset="77"/>
                <a:cs typeface="Poppins" pitchFamily="2" charset="77"/>
              </a:rPr>
              <a:t>Teams and specialists in this part of the Group work to: </a:t>
            </a:r>
            <a:br>
              <a:rPr lang="en-GB" sz="1200" kern="100">
                <a:solidFill>
                  <a:schemeClr val="bg1"/>
                </a:solidFill>
                <a:effectLst/>
                <a:latin typeface="Poppins" pitchFamily="2" charset="77"/>
                <a:cs typeface="Poppins" pitchFamily="2" charset="77"/>
              </a:rPr>
            </a:br>
            <a:endParaRPr lang="en-GB" sz="1200" kern="100">
              <a:solidFill>
                <a:schemeClr val="bg1"/>
              </a:solidFill>
              <a:effectLst/>
              <a:latin typeface="Poppins" pitchFamily="2" charset="77"/>
              <a:cs typeface="Poppins" pitchFamily="2" charset="77"/>
            </a:endParaRP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Advise businesses on how to manage risks and become more sustainable</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Help them invest in the UK as well as trade internationally</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Develop products and services that meet their specific needs and build a better future</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Manage and assess the risks around our business lending</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Become the best digital bank for businesses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Diversify our offer to customers so they can access more products in more ways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Transform how we operate to continuously improve our services</a:t>
            </a:r>
          </a:p>
          <a:p>
            <a:pPr marL="342900" lvl="0" indent="-342900">
              <a:spcAft>
                <a:spcPts val="600"/>
              </a:spcAft>
              <a:buFont typeface="Symbol" pitchFamily="2" charset="2"/>
              <a:buChar char=""/>
            </a:pPr>
            <a:r>
              <a:rPr lang="en-GB" sz="1200" kern="100">
                <a:solidFill>
                  <a:schemeClr val="bg1"/>
                </a:solidFill>
                <a:latin typeface="Poppins" pitchFamily="2" charset="77"/>
                <a:cs typeface="Poppins" pitchFamily="2" charset="77"/>
              </a:rPr>
              <a:t>Support our customers as we reduce the carbon emissions we finance</a:t>
            </a:r>
          </a:p>
          <a:p>
            <a:pPr lvl="0">
              <a:spcAft>
                <a:spcPts val="600"/>
              </a:spcAft>
            </a:pPr>
            <a:endParaRPr lang="en-GB" sz="1200" kern="100">
              <a:solidFill>
                <a:schemeClr val="bg1"/>
              </a:solidFill>
              <a:latin typeface="Poppins" pitchFamily="2" charset="77"/>
              <a:cs typeface="Poppins" pitchFamily="2" charset="77"/>
            </a:endParaRPr>
          </a:p>
          <a:p>
            <a:pPr>
              <a:spcAft>
                <a:spcPts val="600"/>
              </a:spcAft>
            </a:pPr>
            <a:r>
              <a:rPr lang="en-GB" sz="1200" kern="100">
                <a:solidFill>
                  <a:schemeClr val="bg1"/>
                </a:solidFill>
                <a:effectLst/>
                <a:latin typeface="Poppins" pitchFamily="2" charset="77"/>
                <a:cs typeface="Poppins" pitchFamily="2" charset="77"/>
              </a:rPr>
              <a:t>Want to know more? Explore opportunities in </a:t>
            </a:r>
            <a:br>
              <a:rPr lang="en-GB" sz="1200" kern="100">
                <a:solidFill>
                  <a:schemeClr val="bg1"/>
                </a:solidFill>
                <a:effectLst/>
                <a:latin typeface="Poppins" pitchFamily="2" charset="77"/>
                <a:cs typeface="Poppins" pitchFamily="2" charset="77"/>
              </a:rPr>
            </a:br>
            <a:r>
              <a:rPr lang="en-GB" sz="1200" kern="100">
                <a:solidFill>
                  <a:schemeClr val="bg1"/>
                </a:solidFill>
                <a:effectLst/>
                <a:latin typeface="Poppins" pitchFamily="2" charset="77"/>
                <a:cs typeface="Poppins" pitchFamily="2" charset="77"/>
              </a:rPr>
              <a:t>Business and Commercial Banking or Corporate Banking and Markets.</a:t>
            </a:r>
          </a:p>
        </p:txBody>
      </p:sp>
      <p:grpSp>
        <p:nvGrpSpPr>
          <p:cNvPr id="2" name="Group 1">
            <a:extLst>
              <a:ext uri="{FF2B5EF4-FFF2-40B4-BE49-F238E27FC236}">
                <a16:creationId xmlns:a16="http://schemas.microsoft.com/office/drawing/2014/main" id="{2FC9D1A4-770D-C9D2-A5C4-786E3AADC995}"/>
              </a:ext>
            </a:extLst>
          </p:cNvPr>
          <p:cNvGrpSpPr/>
          <p:nvPr/>
        </p:nvGrpSpPr>
        <p:grpSpPr>
          <a:xfrm>
            <a:off x="5762548" y="3103032"/>
            <a:ext cx="669258" cy="651937"/>
            <a:chOff x="1581751" y="2387066"/>
            <a:chExt cx="1363576" cy="1328286"/>
          </a:xfrm>
        </p:grpSpPr>
        <p:sp>
          <p:nvSpPr>
            <p:cNvPr id="5" name="Triangle 4">
              <a:extLst>
                <a:ext uri="{FF2B5EF4-FFF2-40B4-BE49-F238E27FC236}">
                  <a16:creationId xmlns:a16="http://schemas.microsoft.com/office/drawing/2014/main" id="{9AA17C61-79A0-4804-EF14-D78AB931EC5E}"/>
                </a:ext>
              </a:extLst>
            </p:cNvPr>
            <p:cNvSpPr/>
            <p:nvPr/>
          </p:nvSpPr>
          <p:spPr>
            <a:xfrm rot="5400000">
              <a:off x="1755003" y="2525027"/>
              <a:ext cx="1328286" cy="1052363"/>
            </a:xfrm>
            <a:prstGeom prst="triangle">
              <a:avLst/>
            </a:prstGeom>
            <a:gradFill flip="none" rotWithShape="1">
              <a:gsLst>
                <a:gs pos="0">
                  <a:srgbClr val="DF1642"/>
                </a:gs>
                <a:gs pos="100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riangle 5">
              <a:extLst>
                <a:ext uri="{FF2B5EF4-FFF2-40B4-BE49-F238E27FC236}">
                  <a16:creationId xmlns:a16="http://schemas.microsoft.com/office/drawing/2014/main" id="{9C4C8084-B400-C060-726E-BB7692AB26DE}"/>
                </a:ext>
              </a:extLst>
            </p:cNvPr>
            <p:cNvSpPr/>
            <p:nvPr/>
          </p:nvSpPr>
          <p:spPr>
            <a:xfrm rot="5400000">
              <a:off x="1497233" y="2744528"/>
              <a:ext cx="789269" cy="620234"/>
            </a:xfrm>
            <a:prstGeom prst="triangle">
              <a:avLst/>
            </a:prstGeom>
            <a:gradFill flip="none" rotWithShape="1">
              <a:gsLst>
                <a:gs pos="0">
                  <a:srgbClr val="0074C8"/>
                </a:gs>
                <a:gs pos="99000">
                  <a:srgbClr val="6CBE9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Graphic 6">
            <a:extLst>
              <a:ext uri="{FF2B5EF4-FFF2-40B4-BE49-F238E27FC236}">
                <a16:creationId xmlns:a16="http://schemas.microsoft.com/office/drawing/2014/main" id="{AF0BBC45-6D80-7AF9-62BE-8816D220E8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712" y="6214315"/>
            <a:ext cx="764288" cy="386862"/>
          </a:xfrm>
          <a:prstGeom prst="rect">
            <a:avLst/>
          </a:prstGeom>
        </p:spPr>
      </p:pic>
      <p:pic>
        <p:nvPicPr>
          <p:cNvPr id="13" name="Picture 12">
            <a:extLst>
              <a:ext uri="{FF2B5EF4-FFF2-40B4-BE49-F238E27FC236}">
                <a16:creationId xmlns:a16="http://schemas.microsoft.com/office/drawing/2014/main" id="{E6E54525-4D68-22D2-3AE8-CD3C05B1D8E6}"/>
              </a:ext>
            </a:extLst>
          </p:cNvPr>
          <p:cNvPicPr>
            <a:picLocks noChangeAspect="1"/>
          </p:cNvPicPr>
          <p:nvPr/>
        </p:nvPicPr>
        <p:blipFill>
          <a:blip r:embed="rId4"/>
          <a:stretch>
            <a:fillRect/>
          </a:stretch>
        </p:blipFill>
        <p:spPr>
          <a:xfrm>
            <a:off x="8755200" y="464400"/>
            <a:ext cx="950000" cy="900000"/>
          </a:xfrm>
          <a:prstGeom prst="rect">
            <a:avLst/>
          </a:prstGeom>
        </p:spPr>
      </p:pic>
    </p:spTree>
    <p:extLst>
      <p:ext uri="{BB962C8B-B14F-4D97-AF65-F5344CB8AC3E}">
        <p14:creationId xmlns:p14="http://schemas.microsoft.com/office/powerpoint/2010/main" val="420275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066AC-4AEC-501D-9ECA-94C96E98150B}"/>
              </a:ext>
            </a:extLst>
          </p:cNvPr>
          <p:cNvSpPr/>
          <p:nvPr/>
        </p:nvSpPr>
        <p:spPr>
          <a:xfrm>
            <a:off x="6096000" y="0"/>
            <a:ext cx="6166338" cy="68580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BB273D2-289E-16E0-1BD8-ED04195BD071}"/>
              </a:ext>
            </a:extLst>
          </p:cNvPr>
          <p:cNvSpPr txBox="1"/>
          <p:nvPr/>
        </p:nvSpPr>
        <p:spPr>
          <a:xfrm>
            <a:off x="1080000" y="720000"/>
            <a:ext cx="6097464" cy="2554545"/>
          </a:xfrm>
          <a:prstGeom prst="rect">
            <a:avLst/>
          </a:prstGeom>
          <a:noFill/>
        </p:spPr>
        <p:txBody>
          <a:bodyPr wrap="square">
            <a:spAutoFit/>
          </a:bodyPr>
          <a:lstStyle/>
          <a:p>
            <a:r>
              <a:rPr lang="en-GB" sz="4000" b="1">
                <a:solidFill>
                  <a:srgbClr val="282828"/>
                </a:solidFill>
                <a:latin typeface="Poppins" pitchFamily="2" charset="77"/>
                <a:cs typeface="Poppins" pitchFamily="2" charset="77"/>
              </a:rPr>
              <a:t>Get into…</a:t>
            </a:r>
          </a:p>
          <a:p>
            <a:r>
              <a:rPr lang="en-GB" sz="4000" b="1">
                <a:gradFill flip="none" rotWithShape="1">
                  <a:gsLst>
                    <a:gs pos="0">
                      <a:srgbClr val="0074C8"/>
                    </a:gs>
                    <a:gs pos="100000">
                      <a:srgbClr val="6CBE99"/>
                    </a:gs>
                  </a:gsLst>
                  <a:lin ang="0" scaled="1"/>
                  <a:tileRect/>
                </a:gradFill>
                <a:latin typeface="Poppins" pitchFamily="2" charset="77"/>
                <a:cs typeface="Poppins" pitchFamily="2" charset="77"/>
              </a:rPr>
              <a:t>Corporate and Institutional </a:t>
            </a:r>
            <a:br>
              <a:rPr lang="en-GB" sz="4000" b="1">
                <a:gradFill flip="none" rotWithShape="1">
                  <a:gsLst>
                    <a:gs pos="0">
                      <a:srgbClr val="0074C8"/>
                    </a:gs>
                    <a:gs pos="100000">
                      <a:srgbClr val="6CBE99"/>
                    </a:gs>
                  </a:gsLst>
                  <a:lin ang="0" scaled="1"/>
                  <a:tileRect/>
                </a:gradFill>
                <a:latin typeface="Poppins" pitchFamily="2" charset="77"/>
                <a:cs typeface="Poppins" pitchFamily="2" charset="77"/>
              </a:rPr>
            </a:br>
            <a:r>
              <a:rPr lang="en-GB" sz="4000" b="1">
                <a:gradFill flip="none" rotWithShape="1">
                  <a:gsLst>
                    <a:gs pos="0">
                      <a:srgbClr val="0074C8"/>
                    </a:gs>
                    <a:gs pos="100000">
                      <a:srgbClr val="6CBE99"/>
                    </a:gs>
                  </a:gsLst>
                  <a:lin ang="0" scaled="1"/>
                  <a:tileRect/>
                </a:gradFill>
                <a:latin typeface="Poppins" pitchFamily="2" charset="77"/>
                <a:cs typeface="Poppins" pitchFamily="2" charset="77"/>
              </a:rPr>
              <a:t>Banking</a:t>
            </a:r>
          </a:p>
        </p:txBody>
      </p:sp>
      <p:sp>
        <p:nvSpPr>
          <p:cNvPr id="3" name="TextBox 2">
            <a:extLst>
              <a:ext uri="{FF2B5EF4-FFF2-40B4-BE49-F238E27FC236}">
                <a16:creationId xmlns:a16="http://schemas.microsoft.com/office/drawing/2014/main" id="{5CF6E1F4-5112-D6C0-27AB-60B17910A9BB}"/>
              </a:ext>
            </a:extLst>
          </p:cNvPr>
          <p:cNvSpPr txBox="1"/>
          <p:nvPr/>
        </p:nvSpPr>
        <p:spPr>
          <a:xfrm>
            <a:off x="1080000" y="3600000"/>
            <a:ext cx="3963012" cy="2400657"/>
          </a:xfrm>
          <a:prstGeom prst="rect">
            <a:avLst/>
          </a:prstGeom>
          <a:noFill/>
        </p:spPr>
        <p:txBody>
          <a:bodyPr wrap="square">
            <a:spAutoFit/>
          </a:bodyPr>
          <a:lstStyle/>
          <a:p>
            <a:pPr>
              <a:spcAft>
                <a:spcPts val="600"/>
              </a:spcAft>
            </a:pPr>
            <a:r>
              <a:rPr lang="en-GB" b="1" kern="100">
                <a:solidFill>
                  <a:srgbClr val="282828"/>
                </a:solidFill>
                <a:effectLst/>
                <a:latin typeface="Poppins" pitchFamily="2" charset="77"/>
                <a:cs typeface="Poppins" pitchFamily="2" charset="77"/>
              </a:rPr>
              <a:t>Be at the forefront </a:t>
            </a:r>
            <a:br>
              <a:rPr lang="en-GB" b="1" kern="100">
                <a:solidFill>
                  <a:srgbClr val="282828"/>
                </a:solidFill>
                <a:effectLst/>
                <a:latin typeface="Poppins" pitchFamily="2" charset="77"/>
                <a:cs typeface="Poppins" pitchFamily="2" charset="77"/>
              </a:rPr>
            </a:br>
            <a:r>
              <a:rPr lang="en-GB" b="1" kern="100">
                <a:solidFill>
                  <a:srgbClr val="282828"/>
                </a:solidFill>
                <a:effectLst/>
                <a:latin typeface="Poppins" pitchFamily="2" charset="77"/>
                <a:cs typeface="Poppins" pitchFamily="2" charset="77"/>
              </a:rPr>
              <a:t>of capital markets.</a:t>
            </a:r>
          </a:p>
          <a:p>
            <a:pPr>
              <a:spcAft>
                <a:spcPts val="600"/>
              </a:spcAft>
            </a:pPr>
            <a:endParaRPr lang="en-GB" sz="1300" kern="100">
              <a:solidFill>
                <a:srgbClr val="282828"/>
              </a:solidFill>
              <a:effectLst/>
              <a:latin typeface="Poppins" pitchFamily="2" charset="77"/>
              <a:cs typeface="Poppins" pitchFamily="2" charset="77"/>
            </a:endParaRPr>
          </a:p>
          <a:p>
            <a:r>
              <a:rPr lang="en-GB" sz="1300" kern="100">
                <a:solidFill>
                  <a:srgbClr val="282828"/>
                </a:solidFill>
                <a:effectLst/>
                <a:latin typeface="Poppins" pitchFamily="2" charset="77"/>
                <a:ea typeface="Calibri" panose="020F0502020204030204" pitchFamily="34" charset="0"/>
                <a:cs typeface="Poppins" pitchFamily="2" charset="77"/>
              </a:rPr>
              <a:t>Corporate and Institutional Banking serves the financial needs of large clients (generally more than a £100m turnover) who have a strong link to the UK. Currently growing our presence in capital markers, we have a new and innovative focus on ESG (Environment, Social and Governance) advisory. </a:t>
            </a:r>
          </a:p>
        </p:txBody>
      </p:sp>
      <p:sp>
        <p:nvSpPr>
          <p:cNvPr id="14" name="TextBox 13">
            <a:extLst>
              <a:ext uri="{FF2B5EF4-FFF2-40B4-BE49-F238E27FC236}">
                <a16:creationId xmlns:a16="http://schemas.microsoft.com/office/drawing/2014/main" id="{183CC70F-8245-04B2-7280-79139A78F08B}"/>
              </a:ext>
            </a:extLst>
          </p:cNvPr>
          <p:cNvSpPr txBox="1"/>
          <p:nvPr/>
        </p:nvSpPr>
        <p:spPr>
          <a:xfrm>
            <a:off x="7106400" y="1440000"/>
            <a:ext cx="4500000" cy="4355038"/>
          </a:xfrm>
          <a:prstGeom prst="rect">
            <a:avLst/>
          </a:prstGeom>
          <a:noFill/>
        </p:spPr>
        <p:txBody>
          <a:bodyPr wrap="square">
            <a:spAutoFit/>
          </a:bodyPr>
          <a:lstStyle/>
          <a:p>
            <a:pPr>
              <a:spcAft>
                <a:spcPts val="600"/>
              </a:spcAft>
            </a:pPr>
            <a:br>
              <a:rPr lang="en-GB" sz="1200" kern="0">
                <a:solidFill>
                  <a:schemeClr val="bg1"/>
                </a:solidFill>
                <a:effectLst/>
                <a:latin typeface="Poppins" pitchFamily="2" charset="77"/>
                <a:ea typeface="Calibri" panose="020F0502020204030204" pitchFamily="34" charset="0"/>
                <a:cs typeface="Poppins" pitchFamily="2" charset="77"/>
              </a:rPr>
            </a:br>
            <a:r>
              <a:rPr lang="en-GB" sz="1200" kern="100">
                <a:solidFill>
                  <a:schemeClr val="bg1"/>
                </a:solidFill>
                <a:effectLst/>
                <a:latin typeface="Poppins" pitchFamily="2" charset="77"/>
                <a:cs typeface="Poppins" pitchFamily="2" charset="77"/>
              </a:rPr>
              <a:t>A variety of teams in this part of the Group include :  </a:t>
            </a:r>
            <a:br>
              <a:rPr lang="en-GB" sz="1200" kern="100">
                <a:solidFill>
                  <a:schemeClr val="bg1"/>
                </a:solidFill>
                <a:effectLst/>
                <a:latin typeface="Poppins" pitchFamily="2" charset="77"/>
                <a:cs typeface="Poppins" pitchFamily="2" charset="77"/>
              </a:rPr>
            </a:br>
            <a:endParaRPr lang="en-GB" sz="1200" kern="100">
              <a:solidFill>
                <a:schemeClr val="bg1"/>
              </a:solidFill>
              <a:effectLst/>
              <a:latin typeface="Poppins" pitchFamily="2" charset="77"/>
              <a:cs typeface="Poppins" pitchFamily="2" charset="77"/>
            </a:endParaRPr>
          </a:p>
          <a:p>
            <a:pPr marL="342900" lvl="0" indent="-342900">
              <a:spcAft>
                <a:spcPts val="600"/>
              </a:spcAft>
              <a:buFont typeface="Symbol" pitchFamily="2" charset="2"/>
              <a:buChar char=""/>
            </a:pPr>
            <a:r>
              <a:rPr lang="en-GB" sz="1200" spc="-10">
                <a:solidFill>
                  <a:schemeClr val="bg1"/>
                </a:solidFill>
                <a:latin typeface="Poppins"/>
                <a:cs typeface="Poppins"/>
              </a:rPr>
              <a:t>A </a:t>
            </a:r>
            <a:r>
              <a:rPr kumimoji="0" lang="en-GB" sz="1200" b="0" i="0" u="none" strike="noStrike" kern="0" cap="none" spc="-10" normalizeH="0" baseline="0" noProof="0">
                <a:ln>
                  <a:noFill/>
                </a:ln>
                <a:solidFill>
                  <a:schemeClr val="bg1"/>
                </a:solidFill>
                <a:effectLst/>
                <a:uLnTx/>
                <a:uFillTx/>
                <a:latin typeface="Poppins"/>
                <a:ea typeface="+mn-ea"/>
                <a:cs typeface="Poppins"/>
              </a:rPr>
              <a:t>stand alone legal entity, the Lloyds Bank Corporate Markets (LBCM) is a UK Financial &amp; Capital Markets specialist, </a:t>
            </a:r>
            <a:br>
              <a:rPr kumimoji="0" lang="en-GB" sz="1200" b="0" i="0" u="none" strike="noStrike" kern="0" cap="none" spc="-10" normalizeH="0" baseline="0" noProof="0">
                <a:ln>
                  <a:noFill/>
                </a:ln>
                <a:solidFill>
                  <a:schemeClr val="bg1"/>
                </a:solidFill>
                <a:effectLst/>
                <a:uLnTx/>
                <a:uFillTx/>
                <a:latin typeface="Poppins"/>
                <a:ea typeface="+mn-ea"/>
                <a:cs typeface="Poppins"/>
              </a:rPr>
            </a:br>
            <a:r>
              <a:rPr kumimoji="0" lang="en-GB" sz="1200" b="0" i="0" u="none" strike="noStrike" kern="0" cap="none" spc="-10" normalizeH="0" baseline="0" noProof="0">
                <a:ln>
                  <a:noFill/>
                </a:ln>
                <a:solidFill>
                  <a:schemeClr val="bg1"/>
                </a:solidFill>
                <a:effectLst/>
                <a:uLnTx/>
                <a:uFillTx/>
                <a:latin typeface="Poppins"/>
                <a:ea typeface="+mn-ea"/>
                <a:cs typeface="Poppins"/>
              </a:rPr>
              <a:t>an international lender and a customer-centric Islands bank with colleagues based in the UK and internationally</a:t>
            </a:r>
            <a:endParaRPr lang="en-GB" sz="1200" kern="100">
              <a:solidFill>
                <a:schemeClr val="bg1"/>
              </a:solidFill>
              <a:latin typeface="Poppins" pitchFamily="2" charset="77"/>
              <a:cs typeface="Poppins" pitchFamily="2" charset="77"/>
            </a:endParaRPr>
          </a:p>
          <a:p>
            <a:pPr marL="342900" lvl="0" indent="-342900">
              <a:spcAft>
                <a:spcPts val="600"/>
              </a:spcAft>
              <a:buFont typeface="Symbol" pitchFamily="2" charset="2"/>
              <a:buChar char=""/>
            </a:pPr>
            <a:r>
              <a:rPr kumimoji="0" lang="en-GB" sz="1200" b="0" i="0" u="none" strike="noStrike" kern="0" cap="none" spc="-10" normalizeH="0" baseline="0" noProof="0">
                <a:ln>
                  <a:noFill/>
                </a:ln>
                <a:solidFill>
                  <a:schemeClr val="bg1"/>
                </a:solidFill>
                <a:effectLst/>
                <a:uLnTx/>
                <a:uFillTx/>
                <a:latin typeface="Poppins"/>
                <a:ea typeface="+mn-ea"/>
                <a:cs typeface="Poppins"/>
              </a:rPr>
              <a:t>The Institutional Coverage team comprises Financial Services and Financial Sponsors teams who work with clients on purpose-led activities to help them invest, grow and protect their assets through varying solutions</a:t>
            </a:r>
            <a:endParaRPr lang="en-GB" sz="1200" kern="100">
              <a:solidFill>
                <a:schemeClr val="bg1"/>
              </a:solidFill>
              <a:latin typeface="Poppins" pitchFamily="2" charset="77"/>
              <a:cs typeface="Poppins" pitchFamily="2" charset="77"/>
            </a:endParaRPr>
          </a:p>
          <a:p>
            <a:pPr marL="342900" lvl="0" indent="-342900">
              <a:spcAft>
                <a:spcPts val="600"/>
              </a:spcAft>
              <a:buFont typeface="Symbol" pitchFamily="2" charset="2"/>
              <a:buChar char=""/>
            </a:pPr>
            <a:r>
              <a:rPr kumimoji="0" lang="en-GB" sz="1200" i="0" u="none" strike="noStrike" kern="0" cap="none" spc="-10" normalizeH="0" baseline="0" noProof="0">
                <a:ln>
                  <a:noFill/>
                </a:ln>
                <a:solidFill>
                  <a:schemeClr val="bg1"/>
                </a:solidFill>
                <a:effectLst/>
                <a:uLnTx/>
                <a:uFillTx/>
                <a:latin typeface="Poppins"/>
                <a:ea typeface="+mn-ea"/>
                <a:cs typeface="Poppins"/>
              </a:rPr>
              <a:t>Debt, Risk and Balance Sheet Management </a:t>
            </a:r>
            <a:r>
              <a:rPr kumimoji="0" lang="en-GB" sz="1200" b="0" i="0" u="none" strike="noStrike" kern="0" cap="none" spc="-10" normalizeH="0" baseline="0" noProof="0">
                <a:ln>
                  <a:noFill/>
                </a:ln>
                <a:solidFill>
                  <a:schemeClr val="bg1"/>
                </a:solidFill>
                <a:effectLst/>
                <a:uLnTx/>
                <a:uFillTx/>
                <a:latin typeface="Poppins"/>
                <a:ea typeface="+mn-ea"/>
                <a:cs typeface="Poppins"/>
              </a:rPr>
              <a:t>plays a key role in underpinning the sustainable growth of the CIB franchise, providing clients with optimised, market-leading financing solutions</a:t>
            </a:r>
            <a:endParaRPr lang="en-GB" sz="1200" kern="100">
              <a:solidFill>
                <a:schemeClr val="bg1"/>
              </a:solidFill>
              <a:latin typeface="Poppins" pitchFamily="2" charset="77"/>
              <a:cs typeface="Poppins" pitchFamily="2" charset="77"/>
            </a:endParaRPr>
          </a:p>
          <a:p>
            <a:pPr>
              <a:spcAft>
                <a:spcPts val="600"/>
              </a:spcAft>
            </a:pPr>
            <a:endParaRPr lang="en-GB" sz="1200" kern="100">
              <a:solidFill>
                <a:schemeClr val="bg1"/>
              </a:solidFill>
              <a:effectLst/>
              <a:latin typeface="Poppins" pitchFamily="2" charset="77"/>
              <a:cs typeface="Poppins" pitchFamily="2" charset="77"/>
            </a:endParaRPr>
          </a:p>
          <a:p>
            <a:pPr>
              <a:spcAft>
                <a:spcPts val="600"/>
              </a:spcAft>
            </a:pPr>
            <a:r>
              <a:rPr lang="en-GB" sz="1200" kern="100">
                <a:solidFill>
                  <a:schemeClr val="bg1"/>
                </a:solidFill>
                <a:effectLst/>
                <a:latin typeface="Poppins" pitchFamily="2" charset="77"/>
                <a:cs typeface="Poppins" pitchFamily="2" charset="77"/>
              </a:rPr>
              <a:t>Want to know more? Explore opportunities in </a:t>
            </a:r>
            <a:r>
              <a:rPr lang="en-GB" sz="1200">
                <a:solidFill>
                  <a:schemeClr val="bg1"/>
                </a:solidFill>
                <a:latin typeface="Poppins" pitchFamily="2" charset="77"/>
                <a:cs typeface="Poppins" pitchFamily="2" charset="77"/>
              </a:rPr>
              <a:t>Corporate and Institutional Banking</a:t>
            </a:r>
            <a:r>
              <a:rPr lang="en-GB" sz="1200" kern="100">
                <a:solidFill>
                  <a:schemeClr val="bg1"/>
                </a:solidFill>
                <a:latin typeface="Poppins" pitchFamily="2" charset="77"/>
                <a:cs typeface="Poppins" pitchFamily="2" charset="77"/>
              </a:rPr>
              <a:t>.</a:t>
            </a:r>
            <a:endParaRPr lang="en-GB" sz="1200" kern="100">
              <a:solidFill>
                <a:schemeClr val="bg1"/>
              </a:solidFill>
              <a:effectLst/>
              <a:latin typeface="Poppins" pitchFamily="2" charset="77"/>
              <a:cs typeface="Poppins" pitchFamily="2" charset="77"/>
            </a:endParaRPr>
          </a:p>
        </p:txBody>
      </p:sp>
      <p:grpSp>
        <p:nvGrpSpPr>
          <p:cNvPr id="2" name="Group 1">
            <a:extLst>
              <a:ext uri="{FF2B5EF4-FFF2-40B4-BE49-F238E27FC236}">
                <a16:creationId xmlns:a16="http://schemas.microsoft.com/office/drawing/2014/main" id="{24A31842-6DA4-D440-9C67-7E6081EDBA32}"/>
              </a:ext>
            </a:extLst>
          </p:cNvPr>
          <p:cNvGrpSpPr/>
          <p:nvPr/>
        </p:nvGrpSpPr>
        <p:grpSpPr>
          <a:xfrm>
            <a:off x="5762548" y="3103032"/>
            <a:ext cx="669258" cy="651937"/>
            <a:chOff x="1581751" y="2387066"/>
            <a:chExt cx="1363576" cy="1328286"/>
          </a:xfrm>
        </p:grpSpPr>
        <p:sp>
          <p:nvSpPr>
            <p:cNvPr id="5" name="Triangle 4">
              <a:extLst>
                <a:ext uri="{FF2B5EF4-FFF2-40B4-BE49-F238E27FC236}">
                  <a16:creationId xmlns:a16="http://schemas.microsoft.com/office/drawing/2014/main" id="{BE859D7E-D59D-EDD0-5E44-45AAD6B3A90F}"/>
                </a:ext>
              </a:extLst>
            </p:cNvPr>
            <p:cNvSpPr/>
            <p:nvPr/>
          </p:nvSpPr>
          <p:spPr>
            <a:xfrm rot="5400000">
              <a:off x="1755003" y="2525027"/>
              <a:ext cx="1328286" cy="1052363"/>
            </a:xfrm>
            <a:prstGeom prst="triangle">
              <a:avLst/>
            </a:prstGeom>
            <a:gradFill flip="none" rotWithShape="1">
              <a:gsLst>
                <a:gs pos="0">
                  <a:srgbClr val="DF1642"/>
                </a:gs>
                <a:gs pos="100000">
                  <a:srgbClr val="F7A6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riangle 5">
              <a:extLst>
                <a:ext uri="{FF2B5EF4-FFF2-40B4-BE49-F238E27FC236}">
                  <a16:creationId xmlns:a16="http://schemas.microsoft.com/office/drawing/2014/main" id="{5E312D46-A47A-78BC-DE52-18149105A50F}"/>
                </a:ext>
              </a:extLst>
            </p:cNvPr>
            <p:cNvSpPr/>
            <p:nvPr/>
          </p:nvSpPr>
          <p:spPr>
            <a:xfrm rot="5400000">
              <a:off x="1497233" y="2744528"/>
              <a:ext cx="789269" cy="620234"/>
            </a:xfrm>
            <a:prstGeom prst="triangle">
              <a:avLst/>
            </a:prstGeom>
            <a:gradFill flip="none" rotWithShape="1">
              <a:gsLst>
                <a:gs pos="0">
                  <a:srgbClr val="0074C8"/>
                </a:gs>
                <a:gs pos="99000">
                  <a:srgbClr val="6CBE9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Graphic 6">
            <a:extLst>
              <a:ext uri="{FF2B5EF4-FFF2-40B4-BE49-F238E27FC236}">
                <a16:creationId xmlns:a16="http://schemas.microsoft.com/office/drawing/2014/main" id="{69582F66-A2C4-E3A5-A870-DF9177712F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712" y="6214315"/>
            <a:ext cx="764288" cy="386862"/>
          </a:xfrm>
          <a:prstGeom prst="rect">
            <a:avLst/>
          </a:prstGeom>
        </p:spPr>
      </p:pic>
      <p:pic>
        <p:nvPicPr>
          <p:cNvPr id="10" name="Picture 9">
            <a:extLst>
              <a:ext uri="{FF2B5EF4-FFF2-40B4-BE49-F238E27FC236}">
                <a16:creationId xmlns:a16="http://schemas.microsoft.com/office/drawing/2014/main" id="{9FBC1F0E-F85B-03AC-B145-1C1601F41C6C}"/>
              </a:ext>
            </a:extLst>
          </p:cNvPr>
          <p:cNvPicPr>
            <a:picLocks noChangeAspect="1"/>
          </p:cNvPicPr>
          <p:nvPr/>
        </p:nvPicPr>
        <p:blipFill>
          <a:blip r:embed="rId4"/>
          <a:stretch>
            <a:fillRect/>
          </a:stretch>
        </p:blipFill>
        <p:spPr>
          <a:xfrm>
            <a:off x="8755200" y="464400"/>
            <a:ext cx="900000" cy="900000"/>
          </a:xfrm>
          <a:prstGeom prst="rect">
            <a:avLst/>
          </a:prstGeom>
        </p:spPr>
      </p:pic>
    </p:spTree>
    <p:extLst>
      <p:ext uri="{BB962C8B-B14F-4D97-AF65-F5344CB8AC3E}">
        <p14:creationId xmlns:p14="http://schemas.microsoft.com/office/powerpoint/2010/main" val="4465397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zIr6k3xwSsifGjw_pJ_Rn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BG Grey master">
  <a:themeElements>
    <a:clrScheme name="Custom 7">
      <a:dk1>
        <a:srgbClr val="383738"/>
      </a:dk1>
      <a:lt1>
        <a:srgbClr val="FFFFFF"/>
      </a:lt1>
      <a:dk2>
        <a:srgbClr val="383738"/>
      </a:dk2>
      <a:lt2>
        <a:srgbClr val="EEECE1"/>
      </a:lt2>
      <a:accent1>
        <a:srgbClr val="007C43"/>
      </a:accent1>
      <a:accent2>
        <a:srgbClr val="62B34F"/>
      </a:accent2>
      <a:accent3>
        <a:srgbClr val="D74E14"/>
      </a:accent3>
      <a:accent4>
        <a:srgbClr val="18509D"/>
      </a:accent4>
      <a:accent5>
        <a:srgbClr val="008996"/>
      </a:accent5>
      <a:accent6>
        <a:srgbClr val="8A1C69"/>
      </a:accent6>
      <a:hlink>
        <a:srgbClr val="007C43"/>
      </a:hlink>
      <a:folHlink>
        <a:srgbClr val="62B3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55c6b25-4ad0-4caa-bbc9-9d37c34c8783">
      <UserInfo>
        <DisplayName>Tyler Costello [hy22tc]</DisplayName>
        <AccountId>5467</AccountId>
        <AccountType/>
      </UserInfo>
      <UserInfo>
        <DisplayName>SharingLinks.277294f5-5356-4780-b3d8-a15696f69e03.Flexible.a76aa4ed-9ebc-46a2-aef6-1c22d5d438d1</DisplayName>
        <AccountId>722</AccountId>
        <AccountType/>
      </UserInfo>
      <UserInfo>
        <DisplayName>David Moore</DisplayName>
        <AccountId>73</AccountId>
        <AccountType/>
      </UserInfo>
    </SharedWithUsers>
    <TaxCatchAll xmlns="955c6b25-4ad0-4caa-bbc9-9d37c34c8783" xsi:nil="true"/>
    <lcf76f155ced4ddcb4097134ff3c332f xmlns="00af06db-1fde-47ea-af64-a11c9906b03d">
      <Terms xmlns="http://schemas.microsoft.com/office/infopath/2007/PartnerControls"/>
    </lcf76f155ced4ddcb4097134ff3c332f>
    <Thumbnail xmlns="00af06db-1fde-47ea-af64-a11c9906b03d" xsi:nil="true"/>
    <Shortcutlinkstofilelocations xmlns="00af06db-1fde-47ea-af64-a11c9906b03d">
      <Url xsi:nil="true"/>
      <Description xsi:nil="true"/>
    </Shortcutlinkstofilelocations>
    <Read xmlns="00af06db-1fde-47ea-af64-a11c9906b03d">true</Read>
    <_Flow_SignoffStatus xmlns="00af06db-1fde-47ea-af64-a11c9906b03d" xsi:nil="true"/>
    <Notes xmlns="00af06db-1fde-47ea-af64-a11c9906b03d" xsi:nil="true"/>
    <PreviewImage xmlns="00af06db-1fde-47ea-af64-a11c9906b0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98C8B9A448ED408962AD8E4836D33A" ma:contentTypeVersion="26" ma:contentTypeDescription="Create a new document." ma:contentTypeScope="" ma:versionID="76261a9579f58b73100d2263ed5103d4">
  <xsd:schema xmlns:xsd="http://www.w3.org/2001/XMLSchema" xmlns:xs="http://www.w3.org/2001/XMLSchema" xmlns:p="http://schemas.microsoft.com/office/2006/metadata/properties" xmlns:ns2="00af06db-1fde-47ea-af64-a11c9906b03d" xmlns:ns3="955c6b25-4ad0-4caa-bbc9-9d37c34c8783" targetNamespace="http://schemas.microsoft.com/office/2006/metadata/properties" ma:root="true" ma:fieldsID="7aa0773b5a0b9d5932317f296687bb5a" ns2:_="" ns3:_="">
    <xsd:import namespace="00af06db-1fde-47ea-af64-a11c9906b03d"/>
    <xsd:import namespace="955c6b25-4ad0-4caa-bbc9-9d37c34c87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Read" minOccurs="0"/>
                <xsd:element ref="ns2:MediaLengthInSeconds" minOccurs="0"/>
                <xsd:element ref="ns2:lcf76f155ced4ddcb4097134ff3c332f" minOccurs="0"/>
                <xsd:element ref="ns3:TaxCatchAll" minOccurs="0"/>
                <xsd:element ref="ns2:_Flow_SignoffStatus" minOccurs="0"/>
                <xsd:element ref="ns2:Thumbnail" minOccurs="0"/>
                <xsd:element ref="ns2:Notes" minOccurs="0"/>
                <xsd:element ref="ns2:PreviewImage" minOccurs="0"/>
                <xsd:element ref="ns2:Shortcutlinkstofilelocation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af06db-1fde-47ea-af64-a11c9906b0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Read" ma:index="20" nillable="true" ma:displayName="Read?" ma:default="1" ma:format="Dropdown" ma:internalName="Read">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Thumbnail" ma:index="26" nillable="true" ma:displayName="Thumbnail" ma:format="Thumbnail" ma:internalName="Thumbnail">
      <xsd:simpleType>
        <xsd:restriction base="dms:Unknown"/>
      </xsd:simpleType>
    </xsd:element>
    <xsd:element name="Notes" ma:index="27" nillable="true" ma:displayName="Notes" ma:format="Dropdown" ma:internalName="Notes">
      <xsd:simpleType>
        <xsd:restriction base="dms:Text">
          <xsd:maxLength value="255"/>
        </xsd:restriction>
      </xsd:simpleType>
    </xsd:element>
    <xsd:element name="PreviewImage" ma:index="28" nillable="true" ma:displayName="Preview Image" ma:format="Thumbnail" ma:internalName="PreviewImage">
      <xsd:simpleType>
        <xsd:restriction base="dms:Unknown"/>
      </xsd:simpleType>
    </xsd:element>
    <xsd:element name="Shortcutlinkstofilelocations" ma:index="29" nillable="true" ma:displayName="Links" ma:format="Hyperlink" ma:internalName="Shortcutlinkstofilelocation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5c6b25-4ad0-4caa-bbc9-9d37c34c87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5d8534f-7107-432b-bc04-b088ea7f1448}" ma:internalName="TaxCatchAll" ma:showField="CatchAllData" ma:web="955c6b25-4ad0-4caa-bbc9-9d37c34c87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39D5AD-68C8-4F37-922F-6422CFFCA31E}">
  <ds:schemaRefs>
    <ds:schemaRef ds:uri="http://schemas.microsoft.com/office/2006/documentManagement/types"/>
    <ds:schemaRef ds:uri="f8f2facc-ff63-4bf2-ae2a-b838332aa743"/>
    <ds:schemaRef ds:uri="http://schemas.microsoft.com/office/infopath/2007/PartnerControls"/>
    <ds:schemaRef ds:uri="http://www.w3.org/XML/1998/namespace"/>
    <ds:schemaRef ds:uri="http://schemas.openxmlformats.org/package/2006/metadata/core-properties"/>
    <ds:schemaRef ds:uri="f4d403f5-b0be-4eca-9096-82958d8b3ac7"/>
    <ds:schemaRef ds:uri="http://schemas.microsoft.com/sharepoint/v3"/>
    <ds:schemaRef ds:uri="http://purl.org/dc/elements/1.1/"/>
    <ds:schemaRef ds:uri="http://schemas.microsoft.com/office/2006/metadata/properties"/>
    <ds:schemaRef ds:uri="http://purl.org/dc/dcmitype/"/>
    <ds:schemaRef ds:uri="http://purl.org/dc/terms/"/>
    <ds:schemaRef ds:uri="955c6b25-4ad0-4caa-bbc9-9d37c34c8783"/>
    <ds:schemaRef ds:uri="00af06db-1fde-47ea-af64-a11c9906b03d"/>
  </ds:schemaRefs>
</ds:datastoreItem>
</file>

<file path=customXml/itemProps2.xml><?xml version="1.0" encoding="utf-8"?>
<ds:datastoreItem xmlns:ds="http://schemas.openxmlformats.org/officeDocument/2006/customXml" ds:itemID="{EE1FFF62-3779-47D2-A89D-8867149FCAF0}">
  <ds:schemaRefs>
    <ds:schemaRef ds:uri="http://schemas.microsoft.com/sharepoint/v3/contenttype/forms"/>
  </ds:schemaRefs>
</ds:datastoreItem>
</file>

<file path=customXml/itemProps3.xml><?xml version="1.0" encoding="utf-8"?>
<ds:datastoreItem xmlns:ds="http://schemas.openxmlformats.org/officeDocument/2006/customXml" ds:itemID="{B5AD1E61-E3D6-4FE3-A597-A0F1E28E0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af06db-1fde-47ea-af64-a11c9906b03d"/>
    <ds:schemaRef ds:uri="955c6b25-4ad0-4caa-bbc9-9d37c34c8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7151eb3-00ab-470c-b25c-644c7691e891}"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2401</Words>
  <Application>Microsoft Office PowerPoint</Application>
  <PresentationFormat>Widescreen</PresentationFormat>
  <Paragraphs>320</Paragraphs>
  <Slides>24</Slides>
  <Notes>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5" baseType="lpstr">
      <vt:lpstr>Arial</vt:lpstr>
      <vt:lpstr>Arial Unicode MS</vt:lpstr>
      <vt:lpstr>Calibri</vt:lpstr>
      <vt:lpstr>Calibri Light</vt:lpstr>
      <vt:lpstr>Poppins</vt:lpstr>
      <vt:lpstr>Poppins Light</vt:lpstr>
      <vt:lpstr>Symbol</vt:lpstr>
      <vt:lpstr>Wingdings</vt:lpstr>
      <vt:lpstr>Office Theme</vt:lpstr>
      <vt:lpstr>LBG Grey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Morales</dc:creator>
  <cp:lastModifiedBy>david moore</cp:lastModifiedBy>
  <cp:revision>20</cp:revision>
  <dcterms:created xsi:type="dcterms:W3CDTF">2023-08-15T08:22:36Z</dcterms:created>
  <dcterms:modified xsi:type="dcterms:W3CDTF">2024-04-10T14:12:15Z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Classification: Public</vt:lpwstr>
  </property>
  <property fmtid="{D5CDD505-2E9C-101B-9397-08002B2CF9AE}" pid="4" name="ContentTypeId">
    <vt:lpwstr>0x0101004C98C8B9A448ED408962AD8E4836D33A</vt:lpwstr>
  </property>
  <property fmtid="{D5CDD505-2E9C-101B-9397-08002B2CF9AE}" pid="5" name="MediaServiceImageTags">
    <vt:lpwstr/>
  </property>
</Properties>
</file>