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65" r:id="rId5"/>
    <p:sldId id="266" r:id="rId6"/>
    <p:sldId id="258" r:id="rId7"/>
    <p:sldId id="259" r:id="rId8"/>
    <p:sldId id="260" r:id="rId9"/>
    <p:sldId id="261" r:id="rId10"/>
    <p:sldId id="307" r:id="rId11"/>
    <p:sldId id="324" r:id="rId12"/>
    <p:sldId id="325" r:id="rId13"/>
    <p:sldId id="328" r:id="rId14"/>
    <p:sldId id="329" r:id="rId15"/>
    <p:sldId id="330" r:id="rId16"/>
    <p:sldId id="332" r:id="rId17"/>
    <p:sldId id="333" r:id="rId18"/>
    <p:sldId id="334" r:id="rId19"/>
    <p:sldId id="335" r:id="rId20"/>
    <p:sldId id="336" r:id="rId21"/>
    <p:sldId id="31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3" d="100"/>
          <a:sy n="53" d="100"/>
        </p:scale>
        <p:origin x="2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3298D0-E625-4377-9F26-D6D8BDB00AAB}" type="datetimeFigureOut">
              <a:rPr lang="en-GB" smtClean="0"/>
              <a:t>06/02/2025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EF8CE4-4B70-4B8A-8987-7C7422C6B4BB}" type="slidenum">
              <a:rPr lang="en-GB" smtClean="0"/>
              <a:t>‹#›</a:t>
            </a:fld>
            <a:endParaRPr lang="en-GB"/>
          </a:p>
        </p:txBody>
      </p:sp>
    </p:spTree>
    <p:extLst>
      <p:ext uri="{BB962C8B-B14F-4D97-AF65-F5344CB8AC3E}">
        <p14:creationId xmlns:p14="http://schemas.microsoft.com/office/powerpoint/2010/main" val="1891334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the students all stood in the room (if space allows) </a:t>
            </a:r>
          </a:p>
          <a:p>
            <a:r>
              <a:rPr lang="en-GB" dirty="0"/>
              <a:t>Direct them to either the left of the right side of the room depending on the choice they make</a:t>
            </a:r>
          </a:p>
          <a:p>
            <a:r>
              <a:rPr lang="en-GB" dirty="0"/>
              <a:t>Ideally discuss the different choices with the students – helps to build the engagement and gives the deliverer some background knowledge of the students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DFAE85-8F97-0C44-A90F-62FCB90639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8933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 signposting (Y10) Not sure what else to add…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DFAE85-8F97-0C44-A90F-62FCB90639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4834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 signposting (Y10) Use OO’s as other examples to show diversity of pathways?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DFAE85-8F97-0C44-A90F-62FCB90639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446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 signposting (Y10) Use OO’s as other examples to show diversity of pathways?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DFAE85-8F97-0C44-A90F-62FCB90639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2584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aim of this project is to look at ourselves now, and start to think about what we might look like in the future.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DFAE85-8F97-0C44-A90F-62FCB90639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01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the students all stood in the room (if space allows) </a:t>
            </a:r>
          </a:p>
          <a:p>
            <a:r>
              <a:rPr lang="en-GB" dirty="0"/>
              <a:t>Direct them to either the left of the right side of the room depending on the choice they make</a:t>
            </a:r>
          </a:p>
          <a:p>
            <a:r>
              <a:rPr lang="en-GB" dirty="0"/>
              <a:t>Ideally discuss the different choices with the students – helps to build the engagement and gives the deliverer some background knowledge of the students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DFAE85-8F97-0C44-A90F-62FCB90639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8993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the students all stood in the room (if space allows) </a:t>
            </a:r>
          </a:p>
          <a:p>
            <a:r>
              <a:rPr lang="en-GB" dirty="0"/>
              <a:t>Direct them to either the left of the right side of the room depending on the choice they make</a:t>
            </a:r>
          </a:p>
          <a:p>
            <a:r>
              <a:rPr lang="en-GB" dirty="0"/>
              <a:t>Ideally discuss the different choices with the students – helps to build the engagement and gives the deliverer some background knowledge of the students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DFAE85-8F97-0C44-A90F-62FCB90639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4049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the students all stood in the room (if space allows) </a:t>
            </a:r>
          </a:p>
          <a:p>
            <a:r>
              <a:rPr lang="en-GB" dirty="0"/>
              <a:t>Direct them to either the left of the right side of the room depending on the choice they make</a:t>
            </a:r>
          </a:p>
          <a:p>
            <a:r>
              <a:rPr lang="en-GB" dirty="0"/>
              <a:t>Ideally discuss the different choices with the students – helps to build the engagement and gives the deliverer some background knowledge of the students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DFAE85-8F97-0C44-A90F-62FCB90639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1370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the students all stood in the room (if space allows) </a:t>
            </a:r>
          </a:p>
          <a:p>
            <a:r>
              <a:rPr lang="en-GB" dirty="0"/>
              <a:t>Direct them to either the left of the right side of the room depending on the choice they make</a:t>
            </a:r>
          </a:p>
          <a:p>
            <a:r>
              <a:rPr lang="en-GB" dirty="0"/>
              <a:t>Ideally discuss the different choices with the students – helps to build the engagement and gives the deliverer some background knowledge of the students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DFAE85-8F97-0C44-A90F-62FCB90639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7438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 to programme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DFAE85-8F97-0C44-A90F-62FCB90639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938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(Put this wherever it makes most sense)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DFAE85-8F97-0C44-A90F-62FCB90639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8764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FE signposting (Y10)</a:t>
            </a:r>
          </a:p>
          <a:p>
            <a:r>
              <a:rPr lang="en-GB" sz="1200" b="0" i="0" kern="1200" dirty="0">
                <a:solidFill>
                  <a:schemeClr val="tx1"/>
                </a:solidFill>
                <a:effectLst/>
                <a:latin typeface="+mn-lt"/>
                <a:ea typeface="+mn-ea"/>
                <a:cs typeface="+mn-cs"/>
              </a:rPr>
              <a:t>If you struggle in exam conditions, </a:t>
            </a:r>
            <a:r>
              <a:rPr lang="en-GB" sz="1200" b="0" i="0" kern="1200" dirty="0" err="1">
                <a:solidFill>
                  <a:schemeClr val="tx1"/>
                </a:solidFill>
                <a:effectLst/>
                <a:latin typeface="+mn-lt"/>
                <a:ea typeface="+mn-ea"/>
                <a:cs typeface="+mn-cs"/>
              </a:rPr>
              <a:t>Btecs</a:t>
            </a:r>
            <a:r>
              <a:rPr lang="en-GB" sz="1200" b="0" i="0" kern="1200" dirty="0">
                <a:solidFill>
                  <a:schemeClr val="tx1"/>
                </a:solidFill>
                <a:effectLst/>
                <a:latin typeface="+mn-lt"/>
                <a:ea typeface="+mn-ea"/>
                <a:cs typeface="+mn-cs"/>
              </a:rPr>
              <a:t> can relieve this pressure by spreading out the work that makes your final grade. In previous years, some students doubted </a:t>
            </a:r>
            <a:r>
              <a:rPr lang="en-GB" sz="1200" b="0" i="0" kern="1200" dirty="0" err="1">
                <a:solidFill>
                  <a:schemeClr val="tx1"/>
                </a:solidFill>
                <a:effectLst/>
                <a:latin typeface="+mn-lt"/>
                <a:ea typeface="+mn-ea"/>
                <a:cs typeface="+mn-cs"/>
              </a:rPr>
              <a:t>Btecs</a:t>
            </a:r>
            <a:r>
              <a:rPr lang="en-GB" sz="1200" b="0" i="0" kern="1200" dirty="0">
                <a:solidFill>
                  <a:schemeClr val="tx1"/>
                </a:solidFill>
                <a:effectLst/>
                <a:latin typeface="+mn-lt"/>
                <a:ea typeface="+mn-ea"/>
                <a:cs typeface="+mn-cs"/>
              </a:rPr>
              <a:t> because of their more vocational and less academic nature. But this narrative has shifted, as more and more young people see </a:t>
            </a:r>
            <a:r>
              <a:rPr lang="en-GB" sz="1200" b="0" i="0" kern="1200" dirty="0" err="1">
                <a:solidFill>
                  <a:schemeClr val="tx1"/>
                </a:solidFill>
                <a:effectLst/>
                <a:latin typeface="+mn-lt"/>
                <a:ea typeface="+mn-ea"/>
                <a:cs typeface="+mn-cs"/>
              </a:rPr>
              <a:t>Btecs</a:t>
            </a:r>
            <a:r>
              <a:rPr lang="en-GB" sz="1200" b="0" i="0" kern="1200" dirty="0">
                <a:solidFill>
                  <a:schemeClr val="tx1"/>
                </a:solidFill>
                <a:effectLst/>
                <a:latin typeface="+mn-lt"/>
                <a:ea typeface="+mn-ea"/>
                <a:cs typeface="+mn-cs"/>
              </a:rPr>
              <a:t> as the right fit for their interests and aspirations. </a:t>
            </a:r>
            <a:r>
              <a:rPr lang="en-GB" dirty="0"/>
              <a:t/>
            </a:r>
            <a:br>
              <a:rPr lang="en-GB" dirty="0"/>
            </a:br>
            <a:r>
              <a:rPr lang="en-GB" dirty="0"/>
              <a:t/>
            </a:r>
            <a:br>
              <a:rPr lang="en-GB" dirty="0"/>
            </a:br>
            <a:r>
              <a:rPr lang="en-GB" sz="1200" b="0" i="0" kern="1200" dirty="0">
                <a:solidFill>
                  <a:schemeClr val="tx1"/>
                </a:solidFill>
                <a:effectLst/>
                <a:latin typeface="+mn-lt"/>
                <a:ea typeface="+mn-ea"/>
                <a:cs typeface="+mn-cs"/>
              </a:rPr>
              <a:t>As a result, universities have adapted their entry requirements and will widely communicate </a:t>
            </a:r>
            <a:r>
              <a:rPr lang="en-GB" sz="1200" b="0" i="0" kern="1200" dirty="0" err="1">
                <a:solidFill>
                  <a:schemeClr val="tx1"/>
                </a:solidFill>
                <a:effectLst/>
                <a:latin typeface="+mn-lt"/>
                <a:ea typeface="+mn-ea"/>
                <a:cs typeface="+mn-cs"/>
              </a:rPr>
              <a:t>Btec</a:t>
            </a:r>
            <a:r>
              <a:rPr lang="en-GB" sz="1200" b="0" i="0" kern="1200" dirty="0">
                <a:solidFill>
                  <a:schemeClr val="tx1"/>
                </a:solidFill>
                <a:effectLst/>
                <a:latin typeface="+mn-lt"/>
                <a:ea typeface="+mn-ea"/>
                <a:cs typeface="+mn-cs"/>
              </a:rPr>
              <a:t> requirements alongside those for A-levels.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DFAE85-8F97-0C44-A90F-62FCB90639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545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FE signposting (Y10) Give local examples?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DFAE85-8F97-0C44-A90F-62FCB90639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15180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D8CE88-1E1E-9849-B451-5457C40E0665}"/>
              </a:ext>
            </a:extLst>
          </p:cNvPr>
          <p:cNvPicPr>
            <a:picLocks noChangeAspect="1"/>
          </p:cNvPicPr>
          <p:nvPr userDrawn="1"/>
        </p:nvPicPr>
        <p:blipFill>
          <a:blip r:embed="rId2"/>
          <a:srcRect/>
          <a:stretch/>
        </p:blipFill>
        <p:spPr>
          <a:xfrm>
            <a:off x="0" y="0"/>
            <a:ext cx="12191999" cy="6858000"/>
          </a:xfrm>
          <a:prstGeom prst="rect">
            <a:avLst/>
          </a:prstGeom>
          <a:solidFill>
            <a:schemeClr val="accent2"/>
          </a:solidFill>
        </p:spPr>
      </p:pic>
      <p:sp>
        <p:nvSpPr>
          <p:cNvPr id="2" name="Title 1">
            <a:extLst>
              <a:ext uri="{FF2B5EF4-FFF2-40B4-BE49-F238E27FC236}">
                <a16:creationId xmlns:a16="http://schemas.microsoft.com/office/drawing/2014/main" id="{76D2AD80-71C7-BD4A-A167-327DD9B9D750}"/>
              </a:ext>
            </a:extLst>
          </p:cNvPr>
          <p:cNvSpPr>
            <a:spLocks noGrp="1"/>
          </p:cNvSpPr>
          <p:nvPr>
            <p:ph type="ctrTitle" hasCustomPrompt="1"/>
          </p:nvPr>
        </p:nvSpPr>
        <p:spPr>
          <a:xfrm>
            <a:off x="1524000" y="4088886"/>
            <a:ext cx="9144000" cy="1164765"/>
          </a:xfrm>
        </p:spPr>
        <p:txBody>
          <a:bodyPr anchor="b">
            <a:normAutofit/>
          </a:bodyPr>
          <a:lstStyle>
            <a:lvl1pPr algn="ctr">
              <a:defRPr sz="3400">
                <a:solidFill>
                  <a:schemeClr val="bg1"/>
                </a:solidFill>
              </a:defRPr>
            </a:lvl1pPr>
          </a:lstStyle>
          <a:p>
            <a:r>
              <a:rPr lang="en-GB" dirty="0"/>
              <a:t>Click to edit title</a:t>
            </a:r>
            <a:endParaRPr lang="en-US" dirty="0"/>
          </a:p>
        </p:txBody>
      </p:sp>
      <p:sp>
        <p:nvSpPr>
          <p:cNvPr id="3" name="Subtitle 2">
            <a:extLst>
              <a:ext uri="{FF2B5EF4-FFF2-40B4-BE49-F238E27FC236}">
                <a16:creationId xmlns:a16="http://schemas.microsoft.com/office/drawing/2014/main" id="{5870D87A-B4B5-E541-B6F5-842E8ECEB176}"/>
              </a:ext>
            </a:extLst>
          </p:cNvPr>
          <p:cNvSpPr>
            <a:spLocks noGrp="1"/>
          </p:cNvSpPr>
          <p:nvPr>
            <p:ph type="subTitle" idx="1" hasCustomPrompt="1"/>
          </p:nvPr>
        </p:nvSpPr>
        <p:spPr>
          <a:xfrm>
            <a:off x="1524000" y="5722427"/>
            <a:ext cx="9144000" cy="855148"/>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a:t>
            </a:r>
            <a:endParaRPr lang="en-US" dirty="0"/>
          </a:p>
        </p:txBody>
      </p:sp>
      <p:sp>
        <p:nvSpPr>
          <p:cNvPr id="10" name="Rectangle 9">
            <a:extLst>
              <a:ext uri="{FF2B5EF4-FFF2-40B4-BE49-F238E27FC236}">
                <a16:creationId xmlns:a16="http://schemas.microsoft.com/office/drawing/2014/main" id="{E7D4BF69-E8DA-F341-84C6-E9E0B8314450}"/>
              </a:ext>
            </a:extLst>
          </p:cNvPr>
          <p:cNvSpPr/>
          <p:nvPr userDrawn="1"/>
        </p:nvSpPr>
        <p:spPr>
          <a:xfrm>
            <a:off x="5466000" y="5442002"/>
            <a:ext cx="1260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9526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7B89B0A-13F9-5B4F-A7BB-75B72C955C4D}"/>
              </a:ext>
            </a:extLst>
          </p:cNvPr>
          <p:cNvSpPr>
            <a:spLocks noGrp="1"/>
          </p:cNvSpPr>
          <p:nvPr>
            <p:ph type="sldNum" sz="quarter" idx="12"/>
          </p:nvPr>
        </p:nvSpPr>
        <p:spPr>
          <a:xfrm>
            <a:off x="0" y="6459794"/>
            <a:ext cx="457200" cy="323388"/>
          </a:xfrm>
        </p:spPr>
        <p:txBody>
          <a:bodyPr anchor="ctr"/>
          <a:lstStyle>
            <a:lvl1pPr algn="ctr">
              <a:lnSpc>
                <a:spcPct val="100000"/>
              </a:lnSpc>
              <a:defRPr>
                <a:solidFill>
                  <a:schemeClr val="tx1"/>
                </a:solidFill>
              </a:defRPr>
            </a:lvl1pPr>
          </a:lstStyle>
          <a:p>
            <a:fld id="{9F926885-5829-0A40-BA08-555F19A6394A}" type="slidenum">
              <a:rPr lang="en-US" smtClean="0"/>
              <a:pPr/>
              <a:t>‹#›</a:t>
            </a:fld>
            <a:endParaRPr lang="en-US"/>
          </a:p>
        </p:txBody>
      </p:sp>
      <p:sp>
        <p:nvSpPr>
          <p:cNvPr id="10" name="Title 1">
            <a:extLst>
              <a:ext uri="{FF2B5EF4-FFF2-40B4-BE49-F238E27FC236}">
                <a16:creationId xmlns:a16="http://schemas.microsoft.com/office/drawing/2014/main" id="{EEABD5BB-3A73-5C32-F073-7493BA8D941F}"/>
              </a:ext>
            </a:extLst>
          </p:cNvPr>
          <p:cNvSpPr>
            <a:spLocks noGrp="1"/>
          </p:cNvSpPr>
          <p:nvPr>
            <p:ph type="title" hasCustomPrompt="1"/>
          </p:nvPr>
        </p:nvSpPr>
        <p:spPr>
          <a:xfrm>
            <a:off x="887590" y="1542859"/>
            <a:ext cx="6160163" cy="1519088"/>
          </a:xfrm>
        </p:spPr>
        <p:txBody>
          <a:bodyPr anchor="b">
            <a:noAutofit/>
          </a:bodyPr>
          <a:lstStyle>
            <a:lvl1pPr>
              <a:defRPr sz="4600" b="0">
                <a:solidFill>
                  <a:schemeClr val="tx1"/>
                </a:solidFill>
              </a:defRPr>
            </a:lvl1pPr>
          </a:lstStyle>
          <a:p>
            <a:r>
              <a:rPr lang="en-GB" dirty="0"/>
              <a:t>Click to edit section divider title</a:t>
            </a:r>
            <a:endParaRPr lang="en-US" dirty="0"/>
          </a:p>
        </p:txBody>
      </p:sp>
      <p:sp>
        <p:nvSpPr>
          <p:cNvPr id="11" name="Slide Number Placeholder 5">
            <a:extLst>
              <a:ext uri="{FF2B5EF4-FFF2-40B4-BE49-F238E27FC236}">
                <a16:creationId xmlns:a16="http://schemas.microsoft.com/office/drawing/2014/main" id="{CCBDC21E-950D-2D33-35EB-9B51BED66EAA}"/>
              </a:ext>
            </a:extLst>
          </p:cNvPr>
          <p:cNvSpPr txBox="1">
            <a:spLocks/>
          </p:cNvSpPr>
          <p:nvPr userDrawn="1"/>
        </p:nvSpPr>
        <p:spPr>
          <a:xfrm>
            <a:off x="152400" y="6612194"/>
            <a:ext cx="457200" cy="323388"/>
          </a:xfrm>
          <a:prstGeom prst="rect">
            <a:avLst/>
          </a:prstGeom>
        </p:spPr>
        <p:txBody>
          <a:bodyPr vert="horz" lIns="91440" tIns="45720" rIns="91440" bIns="45720" rtlCol="0" anchor="ctr"/>
          <a:lstStyle>
            <a:defPPr>
              <a:defRPr lang="en-US"/>
            </a:defPPr>
            <a:lvl1pPr marL="0" algn="ctr" defTabSz="914400" rtl="0" eaLnBrk="1" latinLnBrk="0" hangingPunct="1">
              <a:lnSpc>
                <a:spcPct val="100000"/>
              </a:lnSpc>
              <a:defRPr sz="12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926885-5829-0A40-BA08-555F19A6394A}" type="slidenum">
              <a:rPr lang="en-US" smtClean="0"/>
              <a:pPr/>
              <a:t>‹#›</a:t>
            </a:fld>
            <a:endParaRPr lang="en-US"/>
          </a:p>
        </p:txBody>
      </p:sp>
      <p:pic>
        <p:nvPicPr>
          <p:cNvPr id="12" name="Picture 11">
            <a:extLst>
              <a:ext uri="{FF2B5EF4-FFF2-40B4-BE49-F238E27FC236}">
                <a16:creationId xmlns:a16="http://schemas.microsoft.com/office/drawing/2014/main" id="{9FE41021-96F3-F17B-CC20-5843933D01E0}"/>
              </a:ext>
            </a:extLst>
          </p:cNvPr>
          <p:cNvPicPr>
            <a:picLocks noChangeAspect="1"/>
          </p:cNvPicPr>
          <p:nvPr userDrawn="1"/>
        </p:nvPicPr>
        <p:blipFill>
          <a:blip r:embed="rId2"/>
          <a:srcRect/>
          <a:stretch/>
        </p:blipFill>
        <p:spPr>
          <a:xfrm>
            <a:off x="0" y="5"/>
            <a:ext cx="457199" cy="6857990"/>
          </a:xfrm>
          <a:prstGeom prst="rect">
            <a:avLst/>
          </a:prstGeom>
        </p:spPr>
      </p:pic>
      <p:sp>
        <p:nvSpPr>
          <p:cNvPr id="16" name="Slide Number Placeholder 5">
            <a:extLst>
              <a:ext uri="{FF2B5EF4-FFF2-40B4-BE49-F238E27FC236}">
                <a16:creationId xmlns:a16="http://schemas.microsoft.com/office/drawing/2014/main" id="{F46297DE-4950-238C-E0C6-AD86C19045C5}"/>
              </a:ext>
            </a:extLst>
          </p:cNvPr>
          <p:cNvSpPr txBox="1">
            <a:spLocks/>
          </p:cNvSpPr>
          <p:nvPr userDrawn="1"/>
        </p:nvSpPr>
        <p:spPr>
          <a:xfrm>
            <a:off x="0" y="6451597"/>
            <a:ext cx="457200" cy="323388"/>
          </a:xfrm>
          <a:prstGeom prst="rect">
            <a:avLst/>
          </a:prstGeom>
        </p:spPr>
        <p:txBody>
          <a:bodyPr vert="horz" lIns="91440" tIns="45720" rIns="91440" bIns="45720" rtlCol="0" anchor="ctr"/>
          <a:lstStyle>
            <a:defPPr>
              <a:defRPr lang="en-US"/>
            </a:defPPr>
            <a:lvl1pPr marL="0" algn="ctr" defTabSz="914400" rtl="0" eaLnBrk="1" latinLnBrk="0" hangingPunct="1">
              <a:lnSpc>
                <a:spcPct val="100000"/>
              </a:lnSpc>
              <a:defRPr sz="12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926885-5829-0A40-BA08-555F19A6394A}" type="slidenum">
              <a:rPr lang="en-US" smtClean="0">
                <a:solidFill>
                  <a:schemeClr val="tx1"/>
                </a:solidFill>
              </a:rPr>
              <a:pPr/>
              <a:t>‹#›</a:t>
            </a:fld>
            <a:endParaRPr lang="en-US" dirty="0">
              <a:solidFill>
                <a:schemeClr val="tx1"/>
              </a:solidFill>
            </a:endParaRPr>
          </a:p>
        </p:txBody>
      </p:sp>
      <p:sp>
        <p:nvSpPr>
          <p:cNvPr id="17" name="Freeform: Shape 16">
            <a:extLst>
              <a:ext uri="{FF2B5EF4-FFF2-40B4-BE49-F238E27FC236}">
                <a16:creationId xmlns:a16="http://schemas.microsoft.com/office/drawing/2014/main" id="{ED4E1F12-BFAA-5F44-9D1E-11E5DA302D8A}"/>
              </a:ext>
            </a:extLst>
          </p:cNvPr>
          <p:cNvSpPr/>
          <p:nvPr userDrawn="1"/>
        </p:nvSpPr>
        <p:spPr>
          <a:xfrm>
            <a:off x="7821338" y="5"/>
            <a:ext cx="4460604" cy="4498199"/>
          </a:xfrm>
          <a:custGeom>
            <a:avLst/>
            <a:gdLst>
              <a:gd name="connsiteX0" fmla="*/ 245599 w 4460604"/>
              <a:gd name="connsiteY0" fmla="*/ 0 h 4498199"/>
              <a:gd name="connsiteX1" fmla="*/ 4460604 w 4460604"/>
              <a:gd name="connsiteY1" fmla="*/ 0 h 4498199"/>
              <a:gd name="connsiteX2" fmla="*/ 4460604 w 4460604"/>
              <a:gd name="connsiteY2" fmla="*/ 4266360 h 4498199"/>
              <a:gd name="connsiteX3" fmla="*/ 4227424 w 4460604"/>
              <a:gd name="connsiteY3" fmla="*/ 4351705 h 4498199"/>
              <a:gd name="connsiteX4" fmla="*/ 3258458 w 4460604"/>
              <a:gd name="connsiteY4" fmla="*/ 4498199 h 4498199"/>
              <a:gd name="connsiteX5" fmla="*/ 0 w 4460604"/>
              <a:gd name="connsiteY5" fmla="*/ 1239741 h 4498199"/>
              <a:gd name="connsiteX6" fmla="*/ 146494 w 4460604"/>
              <a:gd name="connsiteY6" fmla="*/ 270775 h 449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0604" h="4498199">
                <a:moveTo>
                  <a:pt x="245599" y="0"/>
                </a:moveTo>
                <a:lnTo>
                  <a:pt x="4460604" y="0"/>
                </a:lnTo>
                <a:lnTo>
                  <a:pt x="4460604" y="4266360"/>
                </a:lnTo>
                <a:lnTo>
                  <a:pt x="4227424" y="4351705"/>
                </a:lnTo>
                <a:cubicBezTo>
                  <a:pt x="3921328" y="4446911"/>
                  <a:pt x="3595882" y="4498199"/>
                  <a:pt x="3258458" y="4498199"/>
                </a:cubicBezTo>
                <a:cubicBezTo>
                  <a:pt x="1458861" y="4498199"/>
                  <a:pt x="0" y="3039338"/>
                  <a:pt x="0" y="1239741"/>
                </a:cubicBezTo>
                <a:cubicBezTo>
                  <a:pt x="0" y="902317"/>
                  <a:pt x="51288" y="576871"/>
                  <a:pt x="146494" y="270775"/>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18" name="Picture Placeholder 4">
            <a:extLst>
              <a:ext uri="{FF2B5EF4-FFF2-40B4-BE49-F238E27FC236}">
                <a16:creationId xmlns:a16="http://schemas.microsoft.com/office/drawing/2014/main" id="{B1427D89-6C0A-F92A-DBB7-E94235B6F3CA}"/>
              </a:ext>
            </a:extLst>
          </p:cNvPr>
          <p:cNvSpPr>
            <a:spLocks noGrp="1"/>
          </p:cNvSpPr>
          <p:nvPr>
            <p:ph type="pic" sz="quarter" idx="18"/>
          </p:nvPr>
        </p:nvSpPr>
        <p:spPr>
          <a:xfrm>
            <a:off x="8164532" y="1406441"/>
            <a:ext cx="3875068" cy="5451559"/>
          </a:xfr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315018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alf and half">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D41479-13B8-4E8F-824C-0402FC679CA0}"/>
              </a:ext>
            </a:extLst>
          </p:cNvPr>
          <p:cNvSpPr/>
          <p:nvPr userDrawn="1"/>
        </p:nvSpPr>
        <p:spPr>
          <a:xfrm>
            <a:off x="6688668" y="0"/>
            <a:ext cx="550333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Title 1">
            <a:extLst>
              <a:ext uri="{FF2B5EF4-FFF2-40B4-BE49-F238E27FC236}">
                <a16:creationId xmlns:a16="http://schemas.microsoft.com/office/drawing/2014/main" id="{E5D427A1-C540-EE03-3F05-8932B55B65ED}"/>
              </a:ext>
            </a:extLst>
          </p:cNvPr>
          <p:cNvSpPr>
            <a:spLocks noGrp="1"/>
          </p:cNvSpPr>
          <p:nvPr>
            <p:ph type="title" hasCustomPrompt="1"/>
          </p:nvPr>
        </p:nvSpPr>
        <p:spPr>
          <a:xfrm>
            <a:off x="817101" y="350577"/>
            <a:ext cx="5740196" cy="647853"/>
          </a:xfrm>
        </p:spPr>
        <p:txBody>
          <a:bodyPr anchor="b">
            <a:normAutofit/>
          </a:bodyPr>
          <a:lstStyle>
            <a:lvl1pPr>
              <a:defRPr sz="3200" b="0"/>
            </a:lvl1pPr>
          </a:lstStyle>
          <a:p>
            <a:r>
              <a:rPr lang="en-GB" dirty="0"/>
              <a:t>Click to edit title</a:t>
            </a:r>
            <a:endParaRPr lang="en-US" dirty="0"/>
          </a:p>
        </p:txBody>
      </p:sp>
      <p:sp>
        <p:nvSpPr>
          <p:cNvPr id="4" name="Rectangle 3">
            <a:extLst>
              <a:ext uri="{FF2B5EF4-FFF2-40B4-BE49-F238E27FC236}">
                <a16:creationId xmlns:a16="http://schemas.microsoft.com/office/drawing/2014/main" id="{3E773377-24FD-0167-1100-3043BA2B4B00}"/>
              </a:ext>
            </a:extLst>
          </p:cNvPr>
          <p:cNvSpPr/>
          <p:nvPr userDrawn="1"/>
        </p:nvSpPr>
        <p:spPr>
          <a:xfrm>
            <a:off x="935226" y="1106131"/>
            <a:ext cx="1080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3">
            <a:extLst>
              <a:ext uri="{FF2B5EF4-FFF2-40B4-BE49-F238E27FC236}">
                <a16:creationId xmlns:a16="http://schemas.microsoft.com/office/drawing/2014/main" id="{631783E5-BDE1-7C72-0285-C83B44074692}"/>
              </a:ext>
            </a:extLst>
          </p:cNvPr>
          <p:cNvSpPr>
            <a:spLocks noGrp="1"/>
          </p:cNvSpPr>
          <p:nvPr>
            <p:ph type="body" sz="quarter" idx="13"/>
          </p:nvPr>
        </p:nvSpPr>
        <p:spPr>
          <a:xfrm>
            <a:off x="816897" y="1533525"/>
            <a:ext cx="5740196" cy="485426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8" name="Text Placeholder 13">
            <a:extLst>
              <a:ext uri="{FF2B5EF4-FFF2-40B4-BE49-F238E27FC236}">
                <a16:creationId xmlns:a16="http://schemas.microsoft.com/office/drawing/2014/main" id="{23E39B77-1D29-57F8-EBA1-2EB1E11B675A}"/>
              </a:ext>
            </a:extLst>
          </p:cNvPr>
          <p:cNvSpPr>
            <a:spLocks noGrp="1"/>
          </p:cNvSpPr>
          <p:nvPr>
            <p:ph type="body" sz="quarter" idx="14"/>
          </p:nvPr>
        </p:nvSpPr>
        <p:spPr>
          <a:xfrm>
            <a:off x="7387309" y="1533525"/>
            <a:ext cx="4359781" cy="485426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2031794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rtner Slides">
    <p:spTree>
      <p:nvGrpSpPr>
        <p:cNvPr id="1" name=""/>
        <p:cNvGrpSpPr/>
        <p:nvPr/>
      </p:nvGrpSpPr>
      <p:grpSpPr>
        <a:xfrm>
          <a:off x="0" y="0"/>
          <a:ext cx="0" cy="0"/>
          <a:chOff x="0" y="0"/>
          <a:chExt cx="0" cy="0"/>
        </a:xfrm>
      </p:grpSpPr>
      <p:pic>
        <p:nvPicPr>
          <p:cNvPr id="7" name="Picture 6" descr="A group of logos on a blue background&#10;&#10;Description automatically generated">
            <a:extLst>
              <a:ext uri="{FF2B5EF4-FFF2-40B4-BE49-F238E27FC236}">
                <a16:creationId xmlns:a16="http://schemas.microsoft.com/office/drawing/2014/main" id="{2D6E62E7-47AE-0185-3140-C83E47959E2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C061B032-7356-200E-FE42-D8ED51568ABB}"/>
              </a:ext>
            </a:extLst>
          </p:cNvPr>
          <p:cNvSpPr/>
          <p:nvPr userDrawn="1"/>
        </p:nvSpPr>
        <p:spPr>
          <a:xfrm>
            <a:off x="0" y="0"/>
            <a:ext cx="12192000" cy="7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6025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ck cov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D8CE88-1E1E-9849-B451-5457C40E0665}"/>
              </a:ext>
            </a:extLst>
          </p:cNvPr>
          <p:cNvPicPr>
            <a:picLocks noChangeAspect="1"/>
          </p:cNvPicPr>
          <p:nvPr userDrawn="1"/>
        </p:nvPicPr>
        <p:blipFill>
          <a:blip r:embed="rId2"/>
          <a:srcRect/>
          <a:stretch/>
        </p:blipFill>
        <p:spPr>
          <a:xfrm>
            <a:off x="0" y="0"/>
            <a:ext cx="12191999" cy="6858000"/>
          </a:xfrm>
          <a:prstGeom prst="rect">
            <a:avLst/>
          </a:prstGeom>
        </p:spPr>
      </p:pic>
      <p:sp>
        <p:nvSpPr>
          <p:cNvPr id="2" name="Title 1">
            <a:extLst>
              <a:ext uri="{FF2B5EF4-FFF2-40B4-BE49-F238E27FC236}">
                <a16:creationId xmlns:a16="http://schemas.microsoft.com/office/drawing/2014/main" id="{76D2AD80-71C7-BD4A-A167-327DD9B9D750}"/>
              </a:ext>
            </a:extLst>
          </p:cNvPr>
          <p:cNvSpPr>
            <a:spLocks noGrp="1"/>
          </p:cNvSpPr>
          <p:nvPr>
            <p:ph type="ctrTitle" hasCustomPrompt="1"/>
          </p:nvPr>
        </p:nvSpPr>
        <p:spPr>
          <a:xfrm>
            <a:off x="1524000" y="4539663"/>
            <a:ext cx="9144000" cy="603148"/>
          </a:xfrm>
        </p:spPr>
        <p:txBody>
          <a:bodyPr anchor="b">
            <a:normAutofit/>
          </a:bodyPr>
          <a:lstStyle>
            <a:lvl1pPr algn="ctr">
              <a:defRPr sz="3400">
                <a:solidFill>
                  <a:schemeClr val="bg1"/>
                </a:solidFill>
              </a:defRPr>
            </a:lvl1pPr>
          </a:lstStyle>
          <a:p>
            <a:r>
              <a:rPr lang="en-GB" dirty="0"/>
              <a:t>Thank you</a:t>
            </a:r>
            <a:endParaRPr lang="en-US" dirty="0"/>
          </a:p>
        </p:txBody>
      </p:sp>
      <p:sp>
        <p:nvSpPr>
          <p:cNvPr id="3" name="Subtitle 2">
            <a:extLst>
              <a:ext uri="{FF2B5EF4-FFF2-40B4-BE49-F238E27FC236}">
                <a16:creationId xmlns:a16="http://schemas.microsoft.com/office/drawing/2014/main" id="{5870D87A-B4B5-E541-B6F5-842E8ECEB176}"/>
              </a:ext>
            </a:extLst>
          </p:cNvPr>
          <p:cNvSpPr>
            <a:spLocks noGrp="1"/>
          </p:cNvSpPr>
          <p:nvPr>
            <p:ph type="subTitle" idx="1" hasCustomPrompt="1"/>
          </p:nvPr>
        </p:nvSpPr>
        <p:spPr>
          <a:xfrm>
            <a:off x="1524000" y="5583877"/>
            <a:ext cx="9144000" cy="855148"/>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www.gohigherwestyorks.ac.uk</a:t>
            </a:r>
            <a:endParaRPr lang="en-US" dirty="0"/>
          </a:p>
        </p:txBody>
      </p:sp>
      <p:sp>
        <p:nvSpPr>
          <p:cNvPr id="9" name="Rectangle 8">
            <a:extLst>
              <a:ext uri="{FF2B5EF4-FFF2-40B4-BE49-F238E27FC236}">
                <a16:creationId xmlns:a16="http://schemas.microsoft.com/office/drawing/2014/main" id="{4198785C-901E-AD48-A1F7-7CF03C154A20}"/>
              </a:ext>
            </a:extLst>
          </p:cNvPr>
          <p:cNvSpPr/>
          <p:nvPr userDrawn="1"/>
        </p:nvSpPr>
        <p:spPr>
          <a:xfrm>
            <a:off x="5466000" y="5303452"/>
            <a:ext cx="1260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5202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B0F0A-AB31-0E41-95E4-19F00CCC2804}"/>
              </a:ext>
            </a:extLst>
          </p:cNvPr>
          <p:cNvSpPr>
            <a:spLocks noGrp="1"/>
          </p:cNvSpPr>
          <p:nvPr>
            <p:ph type="title" hasCustomPrompt="1"/>
          </p:nvPr>
        </p:nvSpPr>
        <p:spPr>
          <a:xfrm>
            <a:off x="817101" y="350577"/>
            <a:ext cx="10568654" cy="647853"/>
          </a:xfrm>
        </p:spPr>
        <p:txBody>
          <a:bodyPr anchor="b">
            <a:normAutofit/>
          </a:bodyPr>
          <a:lstStyle>
            <a:lvl1pPr>
              <a:defRPr sz="3200" b="0"/>
            </a:lvl1pPr>
          </a:lstStyle>
          <a:p>
            <a:r>
              <a:rPr lang="en-GB" dirty="0"/>
              <a:t>Click to edit title</a:t>
            </a:r>
            <a:endParaRPr lang="en-US" dirty="0"/>
          </a:p>
        </p:txBody>
      </p:sp>
      <p:pic>
        <p:nvPicPr>
          <p:cNvPr id="9" name="Picture 8">
            <a:extLst>
              <a:ext uri="{FF2B5EF4-FFF2-40B4-BE49-F238E27FC236}">
                <a16:creationId xmlns:a16="http://schemas.microsoft.com/office/drawing/2014/main" id="{40CA724D-B2EC-1348-A476-9AB73B4BA77A}"/>
              </a:ext>
            </a:extLst>
          </p:cNvPr>
          <p:cNvPicPr>
            <a:picLocks noChangeAspect="1"/>
          </p:cNvPicPr>
          <p:nvPr userDrawn="1"/>
        </p:nvPicPr>
        <p:blipFill>
          <a:blip r:embed="rId2"/>
          <a:srcRect/>
          <a:stretch/>
        </p:blipFill>
        <p:spPr>
          <a:xfrm>
            <a:off x="0" y="5"/>
            <a:ext cx="457199" cy="6857990"/>
          </a:xfrm>
          <a:prstGeom prst="rect">
            <a:avLst/>
          </a:prstGeom>
          <a:solidFill>
            <a:schemeClr val="accent1">
              <a:lumMod val="50000"/>
            </a:schemeClr>
          </a:solidFill>
        </p:spPr>
      </p:pic>
      <p:sp>
        <p:nvSpPr>
          <p:cNvPr id="6" name="Slide Number Placeholder 5">
            <a:extLst>
              <a:ext uri="{FF2B5EF4-FFF2-40B4-BE49-F238E27FC236}">
                <a16:creationId xmlns:a16="http://schemas.microsoft.com/office/drawing/2014/main" id="{97B89B0A-13F9-5B4F-A7BB-75B72C955C4D}"/>
              </a:ext>
            </a:extLst>
          </p:cNvPr>
          <p:cNvSpPr>
            <a:spLocks noGrp="1"/>
          </p:cNvSpPr>
          <p:nvPr>
            <p:ph type="sldNum" sz="quarter" idx="12"/>
          </p:nvPr>
        </p:nvSpPr>
        <p:spPr>
          <a:xfrm>
            <a:off x="0" y="6459794"/>
            <a:ext cx="457200" cy="323388"/>
          </a:xfrm>
        </p:spPr>
        <p:txBody>
          <a:bodyPr anchor="ctr"/>
          <a:lstStyle>
            <a:lvl1pPr algn="ctr">
              <a:lnSpc>
                <a:spcPct val="100000"/>
              </a:lnSpc>
              <a:defRPr>
                <a:solidFill>
                  <a:schemeClr val="tx1"/>
                </a:solidFill>
              </a:defRPr>
            </a:lvl1pPr>
          </a:lstStyle>
          <a:p>
            <a:fld id="{9F926885-5829-0A40-BA08-555F19A6394A}" type="slidenum">
              <a:rPr lang="en-US" smtClean="0"/>
              <a:pPr/>
              <a:t>‹#›</a:t>
            </a:fld>
            <a:endParaRPr lang="en-US" dirty="0"/>
          </a:p>
        </p:txBody>
      </p:sp>
      <p:sp>
        <p:nvSpPr>
          <p:cNvPr id="10" name="Rectangle 9">
            <a:extLst>
              <a:ext uri="{FF2B5EF4-FFF2-40B4-BE49-F238E27FC236}">
                <a16:creationId xmlns:a16="http://schemas.microsoft.com/office/drawing/2014/main" id="{DBB51581-9BBF-4B46-9CC3-757E7E5B20A4}"/>
              </a:ext>
            </a:extLst>
          </p:cNvPr>
          <p:cNvSpPr/>
          <p:nvPr userDrawn="1"/>
        </p:nvSpPr>
        <p:spPr>
          <a:xfrm>
            <a:off x="935226" y="1106131"/>
            <a:ext cx="1080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BA23C219-3C03-A541-A82F-0000888B8188}"/>
              </a:ext>
            </a:extLst>
          </p:cNvPr>
          <p:cNvSpPr>
            <a:spLocks noGrp="1"/>
          </p:cNvSpPr>
          <p:nvPr>
            <p:ph type="body" sz="quarter" idx="13"/>
          </p:nvPr>
        </p:nvSpPr>
        <p:spPr>
          <a:xfrm>
            <a:off x="816897" y="1533525"/>
            <a:ext cx="10568654" cy="485426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1375170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Imag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B0F0A-AB31-0E41-95E4-19F00CCC2804}"/>
              </a:ext>
            </a:extLst>
          </p:cNvPr>
          <p:cNvSpPr>
            <a:spLocks noGrp="1"/>
          </p:cNvSpPr>
          <p:nvPr>
            <p:ph type="title" hasCustomPrompt="1"/>
          </p:nvPr>
        </p:nvSpPr>
        <p:spPr>
          <a:xfrm>
            <a:off x="817101" y="350577"/>
            <a:ext cx="5279103" cy="647853"/>
          </a:xfrm>
        </p:spPr>
        <p:txBody>
          <a:bodyPr anchor="b">
            <a:normAutofit/>
          </a:bodyPr>
          <a:lstStyle>
            <a:lvl1pPr>
              <a:defRPr sz="3200" b="0"/>
            </a:lvl1pPr>
          </a:lstStyle>
          <a:p>
            <a:r>
              <a:rPr lang="en-GB" dirty="0"/>
              <a:t>Click to edit title</a:t>
            </a:r>
            <a:endParaRPr lang="en-US" dirty="0"/>
          </a:p>
        </p:txBody>
      </p:sp>
      <p:pic>
        <p:nvPicPr>
          <p:cNvPr id="9" name="Picture 8">
            <a:extLst>
              <a:ext uri="{FF2B5EF4-FFF2-40B4-BE49-F238E27FC236}">
                <a16:creationId xmlns:a16="http://schemas.microsoft.com/office/drawing/2014/main" id="{40CA724D-B2EC-1348-A476-9AB73B4BA77A}"/>
              </a:ext>
            </a:extLst>
          </p:cNvPr>
          <p:cNvPicPr>
            <a:picLocks noChangeAspect="1"/>
          </p:cNvPicPr>
          <p:nvPr userDrawn="1"/>
        </p:nvPicPr>
        <p:blipFill>
          <a:blip r:embed="rId2"/>
          <a:srcRect/>
          <a:stretch/>
        </p:blipFill>
        <p:spPr>
          <a:xfrm>
            <a:off x="0" y="5"/>
            <a:ext cx="457199" cy="6857990"/>
          </a:xfrm>
          <a:prstGeom prst="rect">
            <a:avLst/>
          </a:prstGeom>
        </p:spPr>
      </p:pic>
      <p:sp>
        <p:nvSpPr>
          <p:cNvPr id="6" name="Slide Number Placeholder 5">
            <a:extLst>
              <a:ext uri="{FF2B5EF4-FFF2-40B4-BE49-F238E27FC236}">
                <a16:creationId xmlns:a16="http://schemas.microsoft.com/office/drawing/2014/main" id="{97B89B0A-13F9-5B4F-A7BB-75B72C955C4D}"/>
              </a:ext>
            </a:extLst>
          </p:cNvPr>
          <p:cNvSpPr>
            <a:spLocks noGrp="1"/>
          </p:cNvSpPr>
          <p:nvPr>
            <p:ph type="sldNum" sz="quarter" idx="12"/>
          </p:nvPr>
        </p:nvSpPr>
        <p:spPr>
          <a:xfrm>
            <a:off x="0" y="6459794"/>
            <a:ext cx="457200" cy="323388"/>
          </a:xfrm>
        </p:spPr>
        <p:txBody>
          <a:bodyPr anchor="ctr"/>
          <a:lstStyle>
            <a:lvl1pPr algn="ctr">
              <a:lnSpc>
                <a:spcPct val="100000"/>
              </a:lnSpc>
              <a:defRPr>
                <a:solidFill>
                  <a:schemeClr val="tx1"/>
                </a:solidFill>
              </a:defRPr>
            </a:lvl1pPr>
          </a:lstStyle>
          <a:p>
            <a:fld id="{9F926885-5829-0A40-BA08-555F19A6394A}" type="slidenum">
              <a:rPr lang="en-US" smtClean="0"/>
              <a:pPr/>
              <a:t>‹#›</a:t>
            </a:fld>
            <a:endParaRPr lang="en-US"/>
          </a:p>
        </p:txBody>
      </p:sp>
      <p:sp>
        <p:nvSpPr>
          <p:cNvPr id="10" name="Rectangle 9">
            <a:extLst>
              <a:ext uri="{FF2B5EF4-FFF2-40B4-BE49-F238E27FC236}">
                <a16:creationId xmlns:a16="http://schemas.microsoft.com/office/drawing/2014/main" id="{DBB51581-9BBF-4B46-9CC3-757E7E5B20A4}"/>
              </a:ext>
            </a:extLst>
          </p:cNvPr>
          <p:cNvSpPr/>
          <p:nvPr userDrawn="1"/>
        </p:nvSpPr>
        <p:spPr>
          <a:xfrm>
            <a:off x="935226" y="1106131"/>
            <a:ext cx="1080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BA23C219-3C03-A541-A82F-0000888B8188}"/>
              </a:ext>
            </a:extLst>
          </p:cNvPr>
          <p:cNvSpPr>
            <a:spLocks noGrp="1"/>
          </p:cNvSpPr>
          <p:nvPr>
            <p:ph type="body" sz="quarter" idx="13"/>
          </p:nvPr>
        </p:nvSpPr>
        <p:spPr>
          <a:xfrm>
            <a:off x="816897" y="1533525"/>
            <a:ext cx="5279103" cy="485426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7" name="Rectangle 6">
            <a:extLst>
              <a:ext uri="{FF2B5EF4-FFF2-40B4-BE49-F238E27FC236}">
                <a16:creationId xmlns:a16="http://schemas.microsoft.com/office/drawing/2014/main" id="{15CCFFB3-1A9B-464F-B316-A9D941A99F12}"/>
              </a:ext>
            </a:extLst>
          </p:cNvPr>
          <p:cNvSpPr/>
          <p:nvPr userDrawn="1"/>
        </p:nvSpPr>
        <p:spPr>
          <a:xfrm>
            <a:off x="7398326" y="0"/>
            <a:ext cx="47936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4C5DF5D6-2C2F-6E49-A3DB-2CF4AE8A7D4A}"/>
              </a:ext>
            </a:extLst>
          </p:cNvPr>
          <p:cNvSpPr>
            <a:spLocks noGrp="1"/>
          </p:cNvSpPr>
          <p:nvPr>
            <p:ph type="pic" sz="quarter" idx="14"/>
          </p:nvPr>
        </p:nvSpPr>
        <p:spPr>
          <a:xfrm>
            <a:off x="6733049" y="762000"/>
            <a:ext cx="4641850" cy="5334000"/>
          </a:xfrm>
        </p:spPr>
        <p:txBody>
          <a:bodyPr anchor="ctr"/>
          <a:lstStyle>
            <a:lvl1pPr marL="0" indent="0" algn="ctr">
              <a:buNone/>
              <a:defRPr>
                <a:solidFill>
                  <a:schemeClr val="bg1"/>
                </a:solidFill>
              </a:defRPr>
            </a:lvl1pPr>
          </a:lstStyle>
          <a:p>
            <a:endParaRPr lang="en-US" dirty="0"/>
          </a:p>
        </p:txBody>
      </p:sp>
    </p:spTree>
    <p:extLst>
      <p:ext uri="{BB962C8B-B14F-4D97-AF65-F5344CB8AC3E}">
        <p14:creationId xmlns:p14="http://schemas.microsoft.com/office/powerpoint/2010/main" val="403272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Image -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B0F0A-AB31-0E41-95E4-19F00CCC2804}"/>
              </a:ext>
            </a:extLst>
          </p:cNvPr>
          <p:cNvSpPr>
            <a:spLocks noGrp="1"/>
          </p:cNvSpPr>
          <p:nvPr>
            <p:ph type="title" hasCustomPrompt="1"/>
          </p:nvPr>
        </p:nvSpPr>
        <p:spPr>
          <a:xfrm>
            <a:off x="817101" y="350577"/>
            <a:ext cx="5279103" cy="647853"/>
          </a:xfrm>
        </p:spPr>
        <p:txBody>
          <a:bodyPr anchor="b">
            <a:normAutofit/>
          </a:bodyPr>
          <a:lstStyle>
            <a:lvl1pPr>
              <a:defRPr sz="3200" b="0"/>
            </a:lvl1pPr>
          </a:lstStyle>
          <a:p>
            <a:r>
              <a:rPr lang="en-GB" dirty="0"/>
              <a:t>Click to edit title</a:t>
            </a:r>
            <a:endParaRPr lang="en-US" dirty="0"/>
          </a:p>
        </p:txBody>
      </p:sp>
      <p:pic>
        <p:nvPicPr>
          <p:cNvPr id="9" name="Picture 8">
            <a:extLst>
              <a:ext uri="{FF2B5EF4-FFF2-40B4-BE49-F238E27FC236}">
                <a16:creationId xmlns:a16="http://schemas.microsoft.com/office/drawing/2014/main" id="{40CA724D-B2EC-1348-A476-9AB73B4BA77A}"/>
              </a:ext>
            </a:extLst>
          </p:cNvPr>
          <p:cNvPicPr>
            <a:picLocks noChangeAspect="1"/>
          </p:cNvPicPr>
          <p:nvPr userDrawn="1"/>
        </p:nvPicPr>
        <p:blipFill>
          <a:blip r:embed="rId2"/>
          <a:srcRect/>
          <a:stretch/>
        </p:blipFill>
        <p:spPr>
          <a:xfrm>
            <a:off x="0" y="5"/>
            <a:ext cx="457199" cy="6857990"/>
          </a:xfrm>
          <a:prstGeom prst="rect">
            <a:avLst/>
          </a:prstGeom>
        </p:spPr>
      </p:pic>
      <p:sp>
        <p:nvSpPr>
          <p:cNvPr id="6" name="Slide Number Placeholder 5">
            <a:extLst>
              <a:ext uri="{FF2B5EF4-FFF2-40B4-BE49-F238E27FC236}">
                <a16:creationId xmlns:a16="http://schemas.microsoft.com/office/drawing/2014/main" id="{97B89B0A-13F9-5B4F-A7BB-75B72C955C4D}"/>
              </a:ext>
            </a:extLst>
          </p:cNvPr>
          <p:cNvSpPr>
            <a:spLocks noGrp="1"/>
          </p:cNvSpPr>
          <p:nvPr>
            <p:ph type="sldNum" sz="quarter" idx="12"/>
          </p:nvPr>
        </p:nvSpPr>
        <p:spPr>
          <a:xfrm>
            <a:off x="0" y="6459794"/>
            <a:ext cx="457200" cy="323388"/>
          </a:xfrm>
        </p:spPr>
        <p:txBody>
          <a:bodyPr anchor="ctr"/>
          <a:lstStyle>
            <a:lvl1pPr algn="ctr">
              <a:lnSpc>
                <a:spcPct val="100000"/>
              </a:lnSpc>
              <a:defRPr>
                <a:solidFill>
                  <a:schemeClr val="tx1"/>
                </a:solidFill>
              </a:defRPr>
            </a:lvl1pPr>
          </a:lstStyle>
          <a:p>
            <a:fld id="{9F926885-5829-0A40-BA08-555F19A6394A}" type="slidenum">
              <a:rPr lang="en-US" smtClean="0"/>
              <a:pPr/>
              <a:t>‹#›</a:t>
            </a:fld>
            <a:endParaRPr lang="en-US" dirty="0"/>
          </a:p>
        </p:txBody>
      </p:sp>
      <p:sp>
        <p:nvSpPr>
          <p:cNvPr id="10" name="Rectangle 9">
            <a:extLst>
              <a:ext uri="{FF2B5EF4-FFF2-40B4-BE49-F238E27FC236}">
                <a16:creationId xmlns:a16="http://schemas.microsoft.com/office/drawing/2014/main" id="{DBB51581-9BBF-4B46-9CC3-757E7E5B20A4}"/>
              </a:ext>
            </a:extLst>
          </p:cNvPr>
          <p:cNvSpPr/>
          <p:nvPr userDrawn="1"/>
        </p:nvSpPr>
        <p:spPr>
          <a:xfrm>
            <a:off x="935226" y="1106131"/>
            <a:ext cx="1080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BA23C219-3C03-A541-A82F-0000888B8188}"/>
              </a:ext>
            </a:extLst>
          </p:cNvPr>
          <p:cNvSpPr>
            <a:spLocks noGrp="1"/>
          </p:cNvSpPr>
          <p:nvPr>
            <p:ph type="body" sz="quarter" idx="13"/>
          </p:nvPr>
        </p:nvSpPr>
        <p:spPr>
          <a:xfrm>
            <a:off x="816897" y="1533525"/>
            <a:ext cx="5279103" cy="485426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7" name="Rectangle 6">
            <a:extLst>
              <a:ext uri="{FF2B5EF4-FFF2-40B4-BE49-F238E27FC236}">
                <a16:creationId xmlns:a16="http://schemas.microsoft.com/office/drawing/2014/main" id="{15CCFFB3-1A9B-464F-B316-A9D941A99F12}"/>
              </a:ext>
            </a:extLst>
          </p:cNvPr>
          <p:cNvSpPr/>
          <p:nvPr userDrawn="1"/>
        </p:nvSpPr>
        <p:spPr>
          <a:xfrm>
            <a:off x="7398326" y="0"/>
            <a:ext cx="479367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4C5DF5D6-2C2F-6E49-A3DB-2CF4AE8A7D4A}"/>
              </a:ext>
            </a:extLst>
          </p:cNvPr>
          <p:cNvSpPr>
            <a:spLocks noGrp="1"/>
          </p:cNvSpPr>
          <p:nvPr>
            <p:ph type="pic" sz="quarter" idx="14"/>
          </p:nvPr>
        </p:nvSpPr>
        <p:spPr>
          <a:xfrm>
            <a:off x="6733049" y="762000"/>
            <a:ext cx="4641850" cy="5334000"/>
          </a:xfrm>
        </p:spPr>
        <p:txBody>
          <a:bodyPr anchor="ctr"/>
          <a:lstStyle>
            <a:lvl1pPr marL="0" indent="0" algn="ctr">
              <a:buNone/>
              <a:defRPr>
                <a:solidFill>
                  <a:schemeClr val="bg1"/>
                </a:solidFill>
              </a:defRPr>
            </a:lvl1pPr>
          </a:lstStyle>
          <a:p>
            <a:endParaRPr lang="en-US" dirty="0"/>
          </a:p>
        </p:txBody>
      </p:sp>
    </p:spTree>
    <p:extLst>
      <p:ext uri="{BB962C8B-B14F-4D97-AF65-F5344CB8AC3E}">
        <p14:creationId xmlns:p14="http://schemas.microsoft.com/office/powerpoint/2010/main" val="3525534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Image no bor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B0F0A-AB31-0E41-95E4-19F00CCC2804}"/>
              </a:ext>
            </a:extLst>
          </p:cNvPr>
          <p:cNvSpPr>
            <a:spLocks noGrp="1"/>
          </p:cNvSpPr>
          <p:nvPr>
            <p:ph type="title" hasCustomPrompt="1"/>
          </p:nvPr>
        </p:nvSpPr>
        <p:spPr>
          <a:xfrm>
            <a:off x="817101" y="350577"/>
            <a:ext cx="5740196" cy="647853"/>
          </a:xfrm>
        </p:spPr>
        <p:txBody>
          <a:bodyPr anchor="b">
            <a:normAutofit/>
          </a:bodyPr>
          <a:lstStyle>
            <a:lvl1pPr>
              <a:defRPr sz="3200" b="0"/>
            </a:lvl1pPr>
          </a:lstStyle>
          <a:p>
            <a:r>
              <a:rPr lang="en-GB" dirty="0"/>
              <a:t>Click to edit title</a:t>
            </a:r>
            <a:endParaRPr lang="en-US" dirty="0"/>
          </a:p>
        </p:txBody>
      </p:sp>
      <p:pic>
        <p:nvPicPr>
          <p:cNvPr id="9" name="Picture 8">
            <a:extLst>
              <a:ext uri="{FF2B5EF4-FFF2-40B4-BE49-F238E27FC236}">
                <a16:creationId xmlns:a16="http://schemas.microsoft.com/office/drawing/2014/main" id="{40CA724D-B2EC-1348-A476-9AB73B4BA77A}"/>
              </a:ext>
            </a:extLst>
          </p:cNvPr>
          <p:cNvPicPr>
            <a:picLocks noChangeAspect="1"/>
          </p:cNvPicPr>
          <p:nvPr userDrawn="1"/>
        </p:nvPicPr>
        <p:blipFill>
          <a:blip r:embed="rId2"/>
          <a:srcRect/>
          <a:stretch/>
        </p:blipFill>
        <p:spPr>
          <a:xfrm>
            <a:off x="0" y="5"/>
            <a:ext cx="457199" cy="6857990"/>
          </a:xfrm>
          <a:prstGeom prst="rect">
            <a:avLst/>
          </a:prstGeom>
        </p:spPr>
      </p:pic>
      <p:sp>
        <p:nvSpPr>
          <p:cNvPr id="6" name="Slide Number Placeholder 5">
            <a:extLst>
              <a:ext uri="{FF2B5EF4-FFF2-40B4-BE49-F238E27FC236}">
                <a16:creationId xmlns:a16="http://schemas.microsoft.com/office/drawing/2014/main" id="{97B89B0A-13F9-5B4F-A7BB-75B72C955C4D}"/>
              </a:ext>
            </a:extLst>
          </p:cNvPr>
          <p:cNvSpPr>
            <a:spLocks noGrp="1"/>
          </p:cNvSpPr>
          <p:nvPr>
            <p:ph type="sldNum" sz="quarter" idx="12"/>
          </p:nvPr>
        </p:nvSpPr>
        <p:spPr>
          <a:xfrm>
            <a:off x="0" y="6459794"/>
            <a:ext cx="457200" cy="323388"/>
          </a:xfrm>
        </p:spPr>
        <p:txBody>
          <a:bodyPr anchor="ctr"/>
          <a:lstStyle>
            <a:lvl1pPr algn="ctr">
              <a:lnSpc>
                <a:spcPct val="100000"/>
              </a:lnSpc>
              <a:defRPr>
                <a:solidFill>
                  <a:schemeClr val="tx1"/>
                </a:solidFill>
              </a:defRPr>
            </a:lvl1pPr>
          </a:lstStyle>
          <a:p>
            <a:fld id="{9F926885-5829-0A40-BA08-555F19A6394A}" type="slidenum">
              <a:rPr lang="en-US" smtClean="0"/>
              <a:pPr/>
              <a:t>‹#›</a:t>
            </a:fld>
            <a:endParaRPr lang="en-US" dirty="0"/>
          </a:p>
        </p:txBody>
      </p:sp>
      <p:sp>
        <p:nvSpPr>
          <p:cNvPr id="10" name="Rectangle 9">
            <a:extLst>
              <a:ext uri="{FF2B5EF4-FFF2-40B4-BE49-F238E27FC236}">
                <a16:creationId xmlns:a16="http://schemas.microsoft.com/office/drawing/2014/main" id="{DBB51581-9BBF-4B46-9CC3-757E7E5B20A4}"/>
              </a:ext>
            </a:extLst>
          </p:cNvPr>
          <p:cNvSpPr/>
          <p:nvPr userDrawn="1"/>
        </p:nvSpPr>
        <p:spPr>
          <a:xfrm>
            <a:off x="935226" y="1106131"/>
            <a:ext cx="1080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BA23C219-3C03-A541-A82F-0000888B8188}"/>
              </a:ext>
            </a:extLst>
          </p:cNvPr>
          <p:cNvSpPr>
            <a:spLocks noGrp="1"/>
          </p:cNvSpPr>
          <p:nvPr>
            <p:ph type="body" sz="quarter" idx="13"/>
          </p:nvPr>
        </p:nvSpPr>
        <p:spPr>
          <a:xfrm>
            <a:off x="816897" y="1533525"/>
            <a:ext cx="5740196" cy="485426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4" name="Picture Placeholder 3">
            <a:extLst>
              <a:ext uri="{FF2B5EF4-FFF2-40B4-BE49-F238E27FC236}">
                <a16:creationId xmlns:a16="http://schemas.microsoft.com/office/drawing/2014/main" id="{695E531B-A578-1046-9F92-E47A85E31F8D}"/>
              </a:ext>
            </a:extLst>
          </p:cNvPr>
          <p:cNvSpPr>
            <a:spLocks noGrp="1"/>
          </p:cNvSpPr>
          <p:nvPr>
            <p:ph type="pic" sz="quarter" idx="14" hasCustomPrompt="1"/>
          </p:nvPr>
        </p:nvSpPr>
        <p:spPr>
          <a:xfrm>
            <a:off x="7035118" y="0"/>
            <a:ext cx="5156881" cy="6858000"/>
          </a:xfrm>
        </p:spPr>
        <p:txBody>
          <a:bodyPr anchor="ctr"/>
          <a:lstStyle>
            <a:lvl1pPr marL="0" indent="0">
              <a:buNone/>
              <a:defRPr/>
            </a:lvl1pPr>
          </a:lstStyle>
          <a:p>
            <a:r>
              <a:rPr lang="en-US" dirty="0"/>
              <a:t>Click to add image</a:t>
            </a:r>
          </a:p>
        </p:txBody>
      </p:sp>
    </p:spTree>
    <p:extLst>
      <p:ext uri="{BB962C8B-B14F-4D97-AF65-F5344CB8AC3E}">
        <p14:creationId xmlns:p14="http://schemas.microsoft.com/office/powerpoint/2010/main" val="1326013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Image Altern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B0F0A-AB31-0E41-95E4-19F00CCC2804}"/>
              </a:ext>
            </a:extLst>
          </p:cNvPr>
          <p:cNvSpPr>
            <a:spLocks noGrp="1"/>
          </p:cNvSpPr>
          <p:nvPr>
            <p:ph type="title" hasCustomPrompt="1"/>
          </p:nvPr>
        </p:nvSpPr>
        <p:spPr>
          <a:xfrm>
            <a:off x="5831559" y="350577"/>
            <a:ext cx="5740196" cy="647853"/>
          </a:xfrm>
        </p:spPr>
        <p:txBody>
          <a:bodyPr anchor="b">
            <a:normAutofit/>
          </a:bodyPr>
          <a:lstStyle>
            <a:lvl1pPr>
              <a:defRPr sz="3200" b="0"/>
            </a:lvl1pPr>
          </a:lstStyle>
          <a:p>
            <a:r>
              <a:rPr lang="en-GB" dirty="0"/>
              <a:t>Click to edit title</a:t>
            </a:r>
            <a:endParaRPr lang="en-US" dirty="0"/>
          </a:p>
        </p:txBody>
      </p:sp>
      <p:pic>
        <p:nvPicPr>
          <p:cNvPr id="9" name="Picture 8">
            <a:extLst>
              <a:ext uri="{FF2B5EF4-FFF2-40B4-BE49-F238E27FC236}">
                <a16:creationId xmlns:a16="http://schemas.microsoft.com/office/drawing/2014/main" id="{40CA724D-B2EC-1348-A476-9AB73B4BA77A}"/>
              </a:ext>
            </a:extLst>
          </p:cNvPr>
          <p:cNvPicPr>
            <a:picLocks noChangeAspect="1"/>
          </p:cNvPicPr>
          <p:nvPr userDrawn="1"/>
        </p:nvPicPr>
        <p:blipFill>
          <a:blip r:embed="rId2"/>
          <a:srcRect/>
          <a:stretch/>
        </p:blipFill>
        <p:spPr>
          <a:xfrm>
            <a:off x="0" y="5"/>
            <a:ext cx="457199" cy="6857990"/>
          </a:xfrm>
          <a:prstGeom prst="rect">
            <a:avLst/>
          </a:prstGeom>
        </p:spPr>
      </p:pic>
      <p:sp>
        <p:nvSpPr>
          <p:cNvPr id="6" name="Slide Number Placeholder 5">
            <a:extLst>
              <a:ext uri="{FF2B5EF4-FFF2-40B4-BE49-F238E27FC236}">
                <a16:creationId xmlns:a16="http://schemas.microsoft.com/office/drawing/2014/main" id="{97B89B0A-13F9-5B4F-A7BB-75B72C955C4D}"/>
              </a:ext>
            </a:extLst>
          </p:cNvPr>
          <p:cNvSpPr>
            <a:spLocks noGrp="1"/>
          </p:cNvSpPr>
          <p:nvPr>
            <p:ph type="sldNum" sz="quarter" idx="12"/>
          </p:nvPr>
        </p:nvSpPr>
        <p:spPr>
          <a:xfrm>
            <a:off x="0" y="6459794"/>
            <a:ext cx="457200" cy="323388"/>
          </a:xfrm>
        </p:spPr>
        <p:txBody>
          <a:bodyPr anchor="ctr"/>
          <a:lstStyle>
            <a:lvl1pPr algn="ctr">
              <a:lnSpc>
                <a:spcPct val="100000"/>
              </a:lnSpc>
              <a:defRPr>
                <a:solidFill>
                  <a:schemeClr val="tx1"/>
                </a:solidFill>
              </a:defRPr>
            </a:lvl1pPr>
          </a:lstStyle>
          <a:p>
            <a:fld id="{9F926885-5829-0A40-BA08-555F19A6394A}" type="slidenum">
              <a:rPr lang="en-US" smtClean="0"/>
              <a:pPr/>
              <a:t>‹#›</a:t>
            </a:fld>
            <a:endParaRPr lang="en-US" dirty="0"/>
          </a:p>
        </p:txBody>
      </p:sp>
      <p:sp>
        <p:nvSpPr>
          <p:cNvPr id="10" name="Rectangle 9">
            <a:extLst>
              <a:ext uri="{FF2B5EF4-FFF2-40B4-BE49-F238E27FC236}">
                <a16:creationId xmlns:a16="http://schemas.microsoft.com/office/drawing/2014/main" id="{DBB51581-9BBF-4B46-9CC3-757E7E5B20A4}"/>
              </a:ext>
            </a:extLst>
          </p:cNvPr>
          <p:cNvSpPr/>
          <p:nvPr userDrawn="1"/>
        </p:nvSpPr>
        <p:spPr>
          <a:xfrm>
            <a:off x="5949684" y="1106131"/>
            <a:ext cx="1080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BA23C219-3C03-A541-A82F-0000888B8188}"/>
              </a:ext>
            </a:extLst>
          </p:cNvPr>
          <p:cNvSpPr>
            <a:spLocks noGrp="1"/>
          </p:cNvSpPr>
          <p:nvPr>
            <p:ph type="body" sz="quarter" idx="13"/>
          </p:nvPr>
        </p:nvSpPr>
        <p:spPr>
          <a:xfrm>
            <a:off x="5831355" y="1533525"/>
            <a:ext cx="5740196" cy="485426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4" name="Picture Placeholder 3">
            <a:extLst>
              <a:ext uri="{FF2B5EF4-FFF2-40B4-BE49-F238E27FC236}">
                <a16:creationId xmlns:a16="http://schemas.microsoft.com/office/drawing/2014/main" id="{695E531B-A578-1046-9F92-E47A85E31F8D}"/>
              </a:ext>
            </a:extLst>
          </p:cNvPr>
          <p:cNvSpPr>
            <a:spLocks noGrp="1"/>
          </p:cNvSpPr>
          <p:nvPr>
            <p:ph type="pic" sz="quarter" idx="14" hasCustomPrompt="1"/>
          </p:nvPr>
        </p:nvSpPr>
        <p:spPr>
          <a:xfrm>
            <a:off x="457200" y="0"/>
            <a:ext cx="4911213" cy="6858000"/>
          </a:xfrm>
        </p:spPr>
        <p:txBody>
          <a:bodyPr anchor="ctr"/>
          <a:lstStyle>
            <a:lvl1pPr marL="0" indent="0">
              <a:buNone/>
              <a:defRPr/>
            </a:lvl1pPr>
          </a:lstStyle>
          <a:p>
            <a:r>
              <a:rPr lang="en-US" dirty="0"/>
              <a:t>Click to add image</a:t>
            </a:r>
          </a:p>
        </p:txBody>
      </p:sp>
    </p:spTree>
    <p:extLst>
      <p:ext uri="{BB962C8B-B14F-4D97-AF65-F5344CB8AC3E}">
        <p14:creationId xmlns:p14="http://schemas.microsoft.com/office/powerpoint/2010/main" val="1855382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Small Image Altern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B0F0A-AB31-0E41-95E4-19F00CCC2804}"/>
              </a:ext>
            </a:extLst>
          </p:cNvPr>
          <p:cNvSpPr>
            <a:spLocks noGrp="1"/>
          </p:cNvSpPr>
          <p:nvPr>
            <p:ph type="title" hasCustomPrompt="1"/>
          </p:nvPr>
        </p:nvSpPr>
        <p:spPr>
          <a:xfrm>
            <a:off x="5831559" y="350577"/>
            <a:ext cx="5740196" cy="647853"/>
          </a:xfrm>
        </p:spPr>
        <p:txBody>
          <a:bodyPr anchor="b">
            <a:normAutofit/>
          </a:bodyPr>
          <a:lstStyle>
            <a:lvl1pPr>
              <a:defRPr sz="3200" b="0"/>
            </a:lvl1pPr>
          </a:lstStyle>
          <a:p>
            <a:r>
              <a:rPr lang="en-GB" dirty="0"/>
              <a:t>Click to edit title</a:t>
            </a:r>
            <a:endParaRPr lang="en-US" dirty="0"/>
          </a:p>
        </p:txBody>
      </p:sp>
      <p:pic>
        <p:nvPicPr>
          <p:cNvPr id="9" name="Picture 8">
            <a:extLst>
              <a:ext uri="{FF2B5EF4-FFF2-40B4-BE49-F238E27FC236}">
                <a16:creationId xmlns:a16="http://schemas.microsoft.com/office/drawing/2014/main" id="{40CA724D-B2EC-1348-A476-9AB73B4BA77A}"/>
              </a:ext>
            </a:extLst>
          </p:cNvPr>
          <p:cNvPicPr>
            <a:picLocks noChangeAspect="1"/>
          </p:cNvPicPr>
          <p:nvPr userDrawn="1"/>
        </p:nvPicPr>
        <p:blipFill>
          <a:blip r:embed="rId2"/>
          <a:srcRect/>
          <a:stretch/>
        </p:blipFill>
        <p:spPr>
          <a:xfrm>
            <a:off x="0" y="5"/>
            <a:ext cx="457199" cy="6857990"/>
          </a:xfrm>
          <a:prstGeom prst="rect">
            <a:avLst/>
          </a:prstGeom>
        </p:spPr>
      </p:pic>
      <p:sp>
        <p:nvSpPr>
          <p:cNvPr id="6" name="Slide Number Placeholder 5">
            <a:extLst>
              <a:ext uri="{FF2B5EF4-FFF2-40B4-BE49-F238E27FC236}">
                <a16:creationId xmlns:a16="http://schemas.microsoft.com/office/drawing/2014/main" id="{97B89B0A-13F9-5B4F-A7BB-75B72C955C4D}"/>
              </a:ext>
            </a:extLst>
          </p:cNvPr>
          <p:cNvSpPr>
            <a:spLocks noGrp="1"/>
          </p:cNvSpPr>
          <p:nvPr>
            <p:ph type="sldNum" sz="quarter" idx="12"/>
          </p:nvPr>
        </p:nvSpPr>
        <p:spPr>
          <a:xfrm>
            <a:off x="0" y="6459794"/>
            <a:ext cx="457200" cy="323388"/>
          </a:xfrm>
        </p:spPr>
        <p:txBody>
          <a:bodyPr anchor="ctr"/>
          <a:lstStyle>
            <a:lvl1pPr algn="ctr">
              <a:lnSpc>
                <a:spcPct val="100000"/>
              </a:lnSpc>
              <a:defRPr>
                <a:solidFill>
                  <a:schemeClr val="tx1"/>
                </a:solidFill>
              </a:defRPr>
            </a:lvl1pPr>
          </a:lstStyle>
          <a:p>
            <a:fld id="{9F926885-5829-0A40-BA08-555F19A6394A}" type="slidenum">
              <a:rPr lang="en-US" smtClean="0"/>
              <a:pPr/>
              <a:t>‹#›</a:t>
            </a:fld>
            <a:endParaRPr lang="en-US" dirty="0"/>
          </a:p>
        </p:txBody>
      </p:sp>
      <p:sp>
        <p:nvSpPr>
          <p:cNvPr id="10" name="Rectangle 9">
            <a:extLst>
              <a:ext uri="{FF2B5EF4-FFF2-40B4-BE49-F238E27FC236}">
                <a16:creationId xmlns:a16="http://schemas.microsoft.com/office/drawing/2014/main" id="{DBB51581-9BBF-4B46-9CC3-757E7E5B20A4}"/>
              </a:ext>
            </a:extLst>
          </p:cNvPr>
          <p:cNvSpPr/>
          <p:nvPr userDrawn="1"/>
        </p:nvSpPr>
        <p:spPr>
          <a:xfrm>
            <a:off x="5949684" y="1106131"/>
            <a:ext cx="1080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BA23C219-3C03-A541-A82F-0000888B8188}"/>
              </a:ext>
            </a:extLst>
          </p:cNvPr>
          <p:cNvSpPr>
            <a:spLocks noGrp="1"/>
          </p:cNvSpPr>
          <p:nvPr>
            <p:ph type="body" sz="quarter" idx="13"/>
          </p:nvPr>
        </p:nvSpPr>
        <p:spPr>
          <a:xfrm>
            <a:off x="5831355" y="1533525"/>
            <a:ext cx="5740196" cy="485426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4" name="Picture Placeholder 3">
            <a:extLst>
              <a:ext uri="{FF2B5EF4-FFF2-40B4-BE49-F238E27FC236}">
                <a16:creationId xmlns:a16="http://schemas.microsoft.com/office/drawing/2014/main" id="{695E531B-A578-1046-9F92-E47A85E31F8D}"/>
              </a:ext>
            </a:extLst>
          </p:cNvPr>
          <p:cNvSpPr>
            <a:spLocks noGrp="1"/>
          </p:cNvSpPr>
          <p:nvPr>
            <p:ph type="pic" sz="quarter" idx="14" hasCustomPrompt="1"/>
          </p:nvPr>
        </p:nvSpPr>
        <p:spPr>
          <a:xfrm>
            <a:off x="840658" y="479345"/>
            <a:ext cx="4527755" cy="5908448"/>
          </a:xfrm>
        </p:spPr>
        <p:txBody>
          <a:bodyPr anchor="ctr"/>
          <a:lstStyle>
            <a:lvl1pPr marL="0" indent="0">
              <a:buNone/>
              <a:defRPr/>
            </a:lvl1pPr>
          </a:lstStyle>
          <a:p>
            <a:r>
              <a:rPr lang="en-US" dirty="0"/>
              <a:t>Click to add image</a:t>
            </a:r>
          </a:p>
        </p:txBody>
      </p:sp>
    </p:spTree>
    <p:extLst>
      <p:ext uri="{BB962C8B-B14F-4D97-AF65-F5344CB8AC3E}">
        <p14:creationId xmlns:p14="http://schemas.microsoft.com/office/powerpoint/2010/main" val="1641260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rategic them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27E819-F239-38DB-0837-4CA82776BA0C}"/>
              </a:ext>
            </a:extLst>
          </p:cNvPr>
          <p:cNvSpPr/>
          <p:nvPr userDrawn="1"/>
        </p:nvSpPr>
        <p:spPr>
          <a:xfrm>
            <a:off x="-5837" y="6384976"/>
            <a:ext cx="457199" cy="473024"/>
          </a:xfrm>
          <a:prstGeom prst="rect">
            <a:avLst/>
          </a:prstGeom>
          <a:solidFill>
            <a:srgbClr val="46FDFF"/>
          </a:solidFill>
          <a:ln>
            <a:solidFill>
              <a:srgbClr val="46F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A736E80-A061-E148-B760-D8FA5D3F1B3B}"/>
              </a:ext>
            </a:extLst>
          </p:cNvPr>
          <p:cNvSpPr/>
          <p:nvPr userDrawn="1"/>
        </p:nvSpPr>
        <p:spPr>
          <a:xfrm>
            <a:off x="457200" y="0"/>
            <a:ext cx="11734800" cy="68892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AB0F0A-AB31-0E41-95E4-19F00CCC2804}"/>
              </a:ext>
            </a:extLst>
          </p:cNvPr>
          <p:cNvSpPr>
            <a:spLocks noGrp="1"/>
          </p:cNvSpPr>
          <p:nvPr>
            <p:ph type="title" hasCustomPrompt="1"/>
          </p:nvPr>
        </p:nvSpPr>
        <p:spPr>
          <a:xfrm>
            <a:off x="817101" y="350577"/>
            <a:ext cx="10568654" cy="647853"/>
          </a:xfrm>
        </p:spPr>
        <p:txBody>
          <a:bodyPr anchor="b">
            <a:normAutofit/>
          </a:bodyPr>
          <a:lstStyle>
            <a:lvl1pPr>
              <a:defRPr sz="3200" b="0">
                <a:solidFill>
                  <a:schemeClr val="bg1"/>
                </a:solidFill>
              </a:defRPr>
            </a:lvl1pPr>
          </a:lstStyle>
          <a:p>
            <a:r>
              <a:rPr lang="en-GB" dirty="0"/>
              <a:t>Click to edit title</a:t>
            </a:r>
            <a:endParaRPr lang="en-US" dirty="0"/>
          </a:p>
        </p:txBody>
      </p:sp>
      <p:sp>
        <p:nvSpPr>
          <p:cNvPr id="6" name="Slide Number Placeholder 5">
            <a:extLst>
              <a:ext uri="{FF2B5EF4-FFF2-40B4-BE49-F238E27FC236}">
                <a16:creationId xmlns:a16="http://schemas.microsoft.com/office/drawing/2014/main" id="{97B89B0A-13F9-5B4F-A7BB-75B72C955C4D}"/>
              </a:ext>
            </a:extLst>
          </p:cNvPr>
          <p:cNvSpPr>
            <a:spLocks noGrp="1"/>
          </p:cNvSpPr>
          <p:nvPr>
            <p:ph type="sldNum" sz="quarter" idx="12"/>
          </p:nvPr>
        </p:nvSpPr>
        <p:spPr>
          <a:xfrm>
            <a:off x="0" y="6459794"/>
            <a:ext cx="457200" cy="323388"/>
          </a:xfrm>
        </p:spPr>
        <p:txBody>
          <a:bodyPr anchor="ctr"/>
          <a:lstStyle>
            <a:lvl1pPr algn="ctr">
              <a:lnSpc>
                <a:spcPct val="100000"/>
              </a:lnSpc>
              <a:defRPr>
                <a:solidFill>
                  <a:schemeClr val="tx1"/>
                </a:solidFill>
              </a:defRPr>
            </a:lvl1pPr>
          </a:lstStyle>
          <a:p>
            <a:fld id="{9F926885-5829-0A40-BA08-555F19A6394A}" type="slidenum">
              <a:rPr lang="en-US" smtClean="0"/>
              <a:pPr/>
              <a:t>‹#›</a:t>
            </a:fld>
            <a:endParaRPr lang="en-US" dirty="0"/>
          </a:p>
        </p:txBody>
      </p:sp>
      <p:sp>
        <p:nvSpPr>
          <p:cNvPr id="17" name="Text Placeholder 16">
            <a:extLst>
              <a:ext uri="{FF2B5EF4-FFF2-40B4-BE49-F238E27FC236}">
                <a16:creationId xmlns:a16="http://schemas.microsoft.com/office/drawing/2014/main" id="{B8065B0E-F971-874B-AB35-A127EA2F05DA}"/>
              </a:ext>
            </a:extLst>
          </p:cNvPr>
          <p:cNvSpPr>
            <a:spLocks noGrp="1"/>
          </p:cNvSpPr>
          <p:nvPr>
            <p:ph type="body" sz="quarter" idx="14"/>
          </p:nvPr>
        </p:nvSpPr>
        <p:spPr>
          <a:xfrm>
            <a:off x="1475226" y="4422482"/>
            <a:ext cx="2192337" cy="1138869"/>
          </a:xfrm>
        </p:spPr>
        <p:txBody>
          <a:bodyPr/>
          <a:lstStyle>
            <a:lvl1pPr marL="0" indent="0" algn="ctr">
              <a:lnSpc>
                <a:spcPct val="100000"/>
              </a:lnSpc>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endParaRPr lang="en-US" dirty="0"/>
          </a:p>
        </p:txBody>
      </p:sp>
      <p:sp>
        <p:nvSpPr>
          <p:cNvPr id="18" name="Text Placeholder 16">
            <a:extLst>
              <a:ext uri="{FF2B5EF4-FFF2-40B4-BE49-F238E27FC236}">
                <a16:creationId xmlns:a16="http://schemas.microsoft.com/office/drawing/2014/main" id="{19262AC8-4437-5942-B891-DEA8AB54312D}"/>
              </a:ext>
            </a:extLst>
          </p:cNvPr>
          <p:cNvSpPr>
            <a:spLocks noGrp="1"/>
          </p:cNvSpPr>
          <p:nvPr>
            <p:ph type="body" sz="quarter" idx="15"/>
          </p:nvPr>
        </p:nvSpPr>
        <p:spPr>
          <a:xfrm>
            <a:off x="4039715" y="4422482"/>
            <a:ext cx="2192337" cy="1138869"/>
          </a:xfrm>
        </p:spPr>
        <p:txBody>
          <a:bodyPr/>
          <a:lstStyle>
            <a:lvl1pPr marL="0" indent="0" algn="ctr">
              <a:lnSpc>
                <a:spcPct val="100000"/>
              </a:lnSpc>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endParaRPr lang="en-US" dirty="0"/>
          </a:p>
        </p:txBody>
      </p:sp>
      <p:sp>
        <p:nvSpPr>
          <p:cNvPr id="19" name="Text Placeholder 16">
            <a:extLst>
              <a:ext uri="{FF2B5EF4-FFF2-40B4-BE49-F238E27FC236}">
                <a16:creationId xmlns:a16="http://schemas.microsoft.com/office/drawing/2014/main" id="{188CD2F0-AE70-A442-945B-CE0963D56732}"/>
              </a:ext>
            </a:extLst>
          </p:cNvPr>
          <p:cNvSpPr>
            <a:spLocks noGrp="1"/>
          </p:cNvSpPr>
          <p:nvPr>
            <p:ph type="body" sz="quarter" idx="16"/>
          </p:nvPr>
        </p:nvSpPr>
        <p:spPr>
          <a:xfrm>
            <a:off x="6645095" y="4422482"/>
            <a:ext cx="2192337" cy="1138869"/>
          </a:xfrm>
        </p:spPr>
        <p:txBody>
          <a:bodyPr/>
          <a:lstStyle>
            <a:lvl1pPr marL="0" indent="0" algn="ctr">
              <a:lnSpc>
                <a:spcPct val="100000"/>
              </a:lnSpc>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endParaRPr lang="en-US" dirty="0"/>
          </a:p>
        </p:txBody>
      </p:sp>
      <p:sp>
        <p:nvSpPr>
          <p:cNvPr id="20" name="Text Placeholder 16">
            <a:extLst>
              <a:ext uri="{FF2B5EF4-FFF2-40B4-BE49-F238E27FC236}">
                <a16:creationId xmlns:a16="http://schemas.microsoft.com/office/drawing/2014/main" id="{A6A19679-F1E7-AD43-A8E7-603C8E30B48D}"/>
              </a:ext>
            </a:extLst>
          </p:cNvPr>
          <p:cNvSpPr>
            <a:spLocks noGrp="1"/>
          </p:cNvSpPr>
          <p:nvPr>
            <p:ph type="body" sz="quarter" idx="17"/>
          </p:nvPr>
        </p:nvSpPr>
        <p:spPr>
          <a:xfrm>
            <a:off x="9148629" y="4422482"/>
            <a:ext cx="2192337" cy="1138869"/>
          </a:xfrm>
        </p:spPr>
        <p:txBody>
          <a:bodyPr/>
          <a:lstStyle>
            <a:lvl1pPr marL="0" indent="0" algn="ctr">
              <a:lnSpc>
                <a:spcPct val="100000"/>
              </a:lnSpc>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endParaRPr lang="en-US" dirty="0"/>
          </a:p>
        </p:txBody>
      </p:sp>
      <p:sp>
        <p:nvSpPr>
          <p:cNvPr id="3" name="Picture Placeholder 4">
            <a:extLst>
              <a:ext uri="{FF2B5EF4-FFF2-40B4-BE49-F238E27FC236}">
                <a16:creationId xmlns:a16="http://schemas.microsoft.com/office/drawing/2014/main" id="{AC6CFA74-4A91-8960-2940-396098C0A0F6}"/>
              </a:ext>
            </a:extLst>
          </p:cNvPr>
          <p:cNvSpPr>
            <a:spLocks noGrp="1"/>
          </p:cNvSpPr>
          <p:nvPr>
            <p:ph type="pic" sz="quarter" idx="18"/>
          </p:nvPr>
        </p:nvSpPr>
        <p:spPr>
          <a:xfrm>
            <a:off x="1450504" y="2014595"/>
            <a:ext cx="2160000" cy="2160000"/>
          </a:xfrm>
        </p:spPr>
        <p:txBody>
          <a:bodyPr anchor="ctr"/>
          <a:lstStyle>
            <a:lvl1pPr marL="0" indent="0" algn="ctr">
              <a:buNone/>
              <a:defRPr>
                <a:solidFill>
                  <a:schemeClr val="bg1"/>
                </a:solidFill>
              </a:defRPr>
            </a:lvl1pPr>
          </a:lstStyle>
          <a:p>
            <a:endParaRPr lang="en-US" dirty="0"/>
          </a:p>
        </p:txBody>
      </p:sp>
      <p:sp>
        <p:nvSpPr>
          <p:cNvPr id="5" name="Picture Placeholder 4">
            <a:extLst>
              <a:ext uri="{FF2B5EF4-FFF2-40B4-BE49-F238E27FC236}">
                <a16:creationId xmlns:a16="http://schemas.microsoft.com/office/drawing/2014/main" id="{A9C99B1F-A40A-24A1-EA85-B0580E6B3B2F}"/>
              </a:ext>
            </a:extLst>
          </p:cNvPr>
          <p:cNvSpPr>
            <a:spLocks noGrp="1"/>
          </p:cNvSpPr>
          <p:nvPr>
            <p:ph type="pic" sz="quarter" idx="19"/>
          </p:nvPr>
        </p:nvSpPr>
        <p:spPr>
          <a:xfrm>
            <a:off x="4093849" y="2014595"/>
            <a:ext cx="2160000" cy="2160000"/>
          </a:xfrm>
        </p:spPr>
        <p:txBody>
          <a:bodyPr anchor="ctr"/>
          <a:lstStyle>
            <a:lvl1pPr marL="0" indent="0" algn="ctr">
              <a:buNone/>
              <a:defRPr>
                <a:solidFill>
                  <a:schemeClr val="bg1"/>
                </a:solidFill>
              </a:defRPr>
            </a:lvl1pPr>
          </a:lstStyle>
          <a:p>
            <a:endParaRPr lang="en-US" dirty="0"/>
          </a:p>
        </p:txBody>
      </p:sp>
      <p:sp>
        <p:nvSpPr>
          <p:cNvPr id="10" name="Picture Placeholder 4">
            <a:extLst>
              <a:ext uri="{FF2B5EF4-FFF2-40B4-BE49-F238E27FC236}">
                <a16:creationId xmlns:a16="http://schemas.microsoft.com/office/drawing/2014/main" id="{71D0718F-BE2D-5B8E-0E9E-DADFA7813449}"/>
              </a:ext>
            </a:extLst>
          </p:cNvPr>
          <p:cNvSpPr>
            <a:spLocks noGrp="1"/>
          </p:cNvSpPr>
          <p:nvPr>
            <p:ph type="pic" sz="quarter" idx="20"/>
          </p:nvPr>
        </p:nvSpPr>
        <p:spPr>
          <a:xfrm>
            <a:off x="6645095" y="2014595"/>
            <a:ext cx="2160000" cy="2160000"/>
          </a:xfrm>
        </p:spPr>
        <p:txBody>
          <a:bodyPr anchor="ctr"/>
          <a:lstStyle>
            <a:lvl1pPr marL="0" indent="0" algn="ctr">
              <a:buNone/>
              <a:defRPr>
                <a:solidFill>
                  <a:schemeClr val="bg1"/>
                </a:solidFill>
              </a:defRPr>
            </a:lvl1pPr>
          </a:lstStyle>
          <a:p>
            <a:endParaRPr lang="en-US" dirty="0"/>
          </a:p>
        </p:txBody>
      </p:sp>
      <p:sp>
        <p:nvSpPr>
          <p:cNvPr id="11" name="Picture Placeholder 4">
            <a:extLst>
              <a:ext uri="{FF2B5EF4-FFF2-40B4-BE49-F238E27FC236}">
                <a16:creationId xmlns:a16="http://schemas.microsoft.com/office/drawing/2014/main" id="{47903FDC-A167-E7AA-CB20-4C85BBC111AF}"/>
              </a:ext>
            </a:extLst>
          </p:cNvPr>
          <p:cNvSpPr>
            <a:spLocks noGrp="1"/>
          </p:cNvSpPr>
          <p:nvPr>
            <p:ph type="pic" sz="quarter" idx="21"/>
          </p:nvPr>
        </p:nvSpPr>
        <p:spPr>
          <a:xfrm>
            <a:off x="9147623" y="2014595"/>
            <a:ext cx="2160000" cy="2160000"/>
          </a:xfrm>
        </p:spPr>
        <p:txBody>
          <a:bodyPr anchor="ctr"/>
          <a:lstStyle>
            <a:lvl1pPr marL="0" indent="0" algn="ctr">
              <a:buNone/>
              <a:defRPr>
                <a:solidFill>
                  <a:schemeClr val="bg1"/>
                </a:solidFill>
              </a:defRPr>
            </a:lvl1pPr>
          </a:lstStyle>
          <a:p>
            <a:endParaRPr lang="en-US" dirty="0"/>
          </a:p>
        </p:txBody>
      </p:sp>
      <p:sp>
        <p:nvSpPr>
          <p:cNvPr id="4" name="Rectangle 3">
            <a:extLst>
              <a:ext uri="{FF2B5EF4-FFF2-40B4-BE49-F238E27FC236}">
                <a16:creationId xmlns:a16="http://schemas.microsoft.com/office/drawing/2014/main" id="{897A372B-6954-D2AA-F5E2-28C43A12194E}"/>
              </a:ext>
            </a:extLst>
          </p:cNvPr>
          <p:cNvSpPr/>
          <p:nvPr userDrawn="1"/>
        </p:nvSpPr>
        <p:spPr>
          <a:xfrm>
            <a:off x="1" y="0"/>
            <a:ext cx="457199" cy="63849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2037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s 4 colum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A736E80-A061-E148-B760-D8FA5D3F1B3B}"/>
              </a:ext>
            </a:extLst>
          </p:cNvPr>
          <p:cNvSpPr/>
          <p:nvPr userDrawn="1"/>
        </p:nvSpPr>
        <p:spPr>
          <a:xfrm>
            <a:off x="457200" y="0"/>
            <a:ext cx="11734800" cy="68892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0CA724D-B2EC-1348-A476-9AB73B4BA77A}"/>
              </a:ext>
            </a:extLst>
          </p:cNvPr>
          <p:cNvPicPr>
            <a:picLocks noChangeAspect="1"/>
          </p:cNvPicPr>
          <p:nvPr userDrawn="1"/>
        </p:nvPicPr>
        <p:blipFill>
          <a:blip r:embed="rId2"/>
          <a:srcRect l="132" r="132"/>
          <a:stretch/>
        </p:blipFill>
        <p:spPr>
          <a:xfrm>
            <a:off x="0" y="0"/>
            <a:ext cx="455993" cy="6858000"/>
          </a:xfrm>
          <a:prstGeom prst="rect">
            <a:avLst/>
          </a:prstGeom>
        </p:spPr>
      </p:pic>
      <p:sp>
        <p:nvSpPr>
          <p:cNvPr id="6" name="Slide Number Placeholder 5">
            <a:extLst>
              <a:ext uri="{FF2B5EF4-FFF2-40B4-BE49-F238E27FC236}">
                <a16:creationId xmlns:a16="http://schemas.microsoft.com/office/drawing/2014/main" id="{97B89B0A-13F9-5B4F-A7BB-75B72C955C4D}"/>
              </a:ext>
            </a:extLst>
          </p:cNvPr>
          <p:cNvSpPr>
            <a:spLocks noGrp="1"/>
          </p:cNvSpPr>
          <p:nvPr>
            <p:ph type="sldNum" sz="quarter" idx="12"/>
          </p:nvPr>
        </p:nvSpPr>
        <p:spPr>
          <a:xfrm>
            <a:off x="0" y="6459794"/>
            <a:ext cx="457200" cy="323388"/>
          </a:xfrm>
        </p:spPr>
        <p:txBody>
          <a:bodyPr anchor="ctr"/>
          <a:lstStyle>
            <a:lvl1pPr algn="ctr">
              <a:lnSpc>
                <a:spcPct val="100000"/>
              </a:lnSpc>
              <a:defRPr>
                <a:solidFill>
                  <a:schemeClr val="tx1"/>
                </a:solidFill>
              </a:defRPr>
            </a:lvl1pPr>
          </a:lstStyle>
          <a:p>
            <a:fld id="{9F926885-5829-0A40-BA08-555F19A6394A}" type="slidenum">
              <a:rPr lang="en-US" smtClean="0"/>
              <a:pPr/>
              <a:t>‹#›</a:t>
            </a:fld>
            <a:endParaRPr lang="en-US" dirty="0"/>
          </a:p>
        </p:txBody>
      </p:sp>
      <p:sp>
        <p:nvSpPr>
          <p:cNvPr id="17" name="Text Placeholder 16">
            <a:extLst>
              <a:ext uri="{FF2B5EF4-FFF2-40B4-BE49-F238E27FC236}">
                <a16:creationId xmlns:a16="http://schemas.microsoft.com/office/drawing/2014/main" id="{B8065B0E-F971-874B-AB35-A127EA2F05DA}"/>
              </a:ext>
            </a:extLst>
          </p:cNvPr>
          <p:cNvSpPr>
            <a:spLocks noGrp="1"/>
          </p:cNvSpPr>
          <p:nvPr>
            <p:ph type="body" sz="quarter" idx="14"/>
          </p:nvPr>
        </p:nvSpPr>
        <p:spPr>
          <a:xfrm>
            <a:off x="1475227" y="4112768"/>
            <a:ext cx="2160000" cy="1138869"/>
          </a:xfrm>
        </p:spPr>
        <p:txBody>
          <a:bodyPr/>
          <a:lstStyle>
            <a:lvl1pPr marL="0" indent="0" algn="ctr">
              <a:lnSpc>
                <a:spcPct val="100000"/>
              </a:lnSpc>
              <a:buNone/>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endParaRPr lang="en-US" dirty="0"/>
          </a:p>
        </p:txBody>
      </p:sp>
      <p:sp>
        <p:nvSpPr>
          <p:cNvPr id="18" name="Text Placeholder 16">
            <a:extLst>
              <a:ext uri="{FF2B5EF4-FFF2-40B4-BE49-F238E27FC236}">
                <a16:creationId xmlns:a16="http://schemas.microsoft.com/office/drawing/2014/main" id="{19262AC8-4437-5942-B891-DEA8AB54312D}"/>
              </a:ext>
            </a:extLst>
          </p:cNvPr>
          <p:cNvSpPr>
            <a:spLocks noGrp="1"/>
          </p:cNvSpPr>
          <p:nvPr>
            <p:ph type="body" sz="quarter" idx="15"/>
          </p:nvPr>
        </p:nvSpPr>
        <p:spPr>
          <a:xfrm>
            <a:off x="4039716" y="4112768"/>
            <a:ext cx="2160000" cy="1138869"/>
          </a:xfrm>
        </p:spPr>
        <p:txBody>
          <a:bodyPr/>
          <a:lstStyle>
            <a:lvl1pPr marL="0" indent="0" algn="ctr">
              <a:lnSpc>
                <a:spcPct val="100000"/>
              </a:lnSpc>
              <a:buNone/>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endParaRPr lang="en-US" dirty="0"/>
          </a:p>
        </p:txBody>
      </p:sp>
      <p:sp>
        <p:nvSpPr>
          <p:cNvPr id="19" name="Text Placeholder 16">
            <a:extLst>
              <a:ext uri="{FF2B5EF4-FFF2-40B4-BE49-F238E27FC236}">
                <a16:creationId xmlns:a16="http://schemas.microsoft.com/office/drawing/2014/main" id="{188CD2F0-AE70-A442-945B-CE0963D56732}"/>
              </a:ext>
            </a:extLst>
          </p:cNvPr>
          <p:cNvSpPr>
            <a:spLocks noGrp="1"/>
          </p:cNvSpPr>
          <p:nvPr>
            <p:ph type="body" sz="quarter" idx="16"/>
          </p:nvPr>
        </p:nvSpPr>
        <p:spPr>
          <a:xfrm>
            <a:off x="6645096" y="4112768"/>
            <a:ext cx="2160000" cy="1138869"/>
          </a:xfrm>
        </p:spPr>
        <p:txBody>
          <a:bodyPr/>
          <a:lstStyle>
            <a:lvl1pPr marL="0" indent="0" algn="ctr">
              <a:lnSpc>
                <a:spcPct val="100000"/>
              </a:lnSpc>
              <a:buNone/>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endParaRPr lang="en-US" dirty="0"/>
          </a:p>
        </p:txBody>
      </p:sp>
      <p:sp>
        <p:nvSpPr>
          <p:cNvPr id="20" name="Text Placeholder 16">
            <a:extLst>
              <a:ext uri="{FF2B5EF4-FFF2-40B4-BE49-F238E27FC236}">
                <a16:creationId xmlns:a16="http://schemas.microsoft.com/office/drawing/2014/main" id="{A6A19679-F1E7-AD43-A8E7-603C8E30B48D}"/>
              </a:ext>
            </a:extLst>
          </p:cNvPr>
          <p:cNvSpPr>
            <a:spLocks noGrp="1"/>
          </p:cNvSpPr>
          <p:nvPr>
            <p:ph type="body" sz="quarter" idx="17"/>
          </p:nvPr>
        </p:nvSpPr>
        <p:spPr>
          <a:xfrm>
            <a:off x="9148630" y="4112768"/>
            <a:ext cx="2160000" cy="1138869"/>
          </a:xfrm>
        </p:spPr>
        <p:txBody>
          <a:bodyPr/>
          <a:lstStyle>
            <a:lvl1pPr marL="0" indent="0" algn="ctr">
              <a:lnSpc>
                <a:spcPct val="100000"/>
              </a:lnSpc>
              <a:buNone/>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endParaRPr lang="en-US" dirty="0"/>
          </a:p>
        </p:txBody>
      </p:sp>
      <p:sp>
        <p:nvSpPr>
          <p:cNvPr id="5" name="Picture Placeholder 4">
            <a:extLst>
              <a:ext uri="{FF2B5EF4-FFF2-40B4-BE49-F238E27FC236}">
                <a16:creationId xmlns:a16="http://schemas.microsoft.com/office/drawing/2014/main" id="{75B6E234-4D58-2242-BEAD-41ED30FA5704}"/>
              </a:ext>
            </a:extLst>
          </p:cNvPr>
          <p:cNvSpPr>
            <a:spLocks noGrp="1"/>
          </p:cNvSpPr>
          <p:nvPr>
            <p:ph type="pic" sz="quarter" idx="18"/>
          </p:nvPr>
        </p:nvSpPr>
        <p:spPr>
          <a:xfrm>
            <a:off x="1475226" y="1429258"/>
            <a:ext cx="2160000" cy="2160000"/>
          </a:xfrm>
        </p:spPr>
        <p:txBody>
          <a:bodyPr/>
          <a:lstStyle>
            <a:lvl1pPr marL="0" indent="0">
              <a:buNone/>
              <a:defRPr/>
            </a:lvl1pPr>
          </a:lstStyle>
          <a:p>
            <a:endParaRPr lang="en-US" dirty="0"/>
          </a:p>
        </p:txBody>
      </p:sp>
      <p:sp>
        <p:nvSpPr>
          <p:cNvPr id="16" name="Picture Placeholder 4">
            <a:extLst>
              <a:ext uri="{FF2B5EF4-FFF2-40B4-BE49-F238E27FC236}">
                <a16:creationId xmlns:a16="http://schemas.microsoft.com/office/drawing/2014/main" id="{9AB1C715-EF2D-9C4A-BD77-769BF1640B66}"/>
              </a:ext>
            </a:extLst>
          </p:cNvPr>
          <p:cNvSpPr>
            <a:spLocks noGrp="1"/>
          </p:cNvSpPr>
          <p:nvPr>
            <p:ph type="pic" sz="quarter" idx="19"/>
          </p:nvPr>
        </p:nvSpPr>
        <p:spPr>
          <a:xfrm>
            <a:off x="4039715" y="1429258"/>
            <a:ext cx="2160000" cy="2160000"/>
          </a:xfrm>
        </p:spPr>
        <p:txBody>
          <a:bodyPr/>
          <a:lstStyle>
            <a:lvl1pPr marL="0" indent="0">
              <a:buNone/>
              <a:defRPr/>
            </a:lvl1pPr>
          </a:lstStyle>
          <a:p>
            <a:endParaRPr lang="en-US" dirty="0"/>
          </a:p>
        </p:txBody>
      </p:sp>
      <p:sp>
        <p:nvSpPr>
          <p:cNvPr id="21" name="Picture Placeholder 4">
            <a:extLst>
              <a:ext uri="{FF2B5EF4-FFF2-40B4-BE49-F238E27FC236}">
                <a16:creationId xmlns:a16="http://schemas.microsoft.com/office/drawing/2014/main" id="{789C6EFC-51E4-9A4B-AD14-E6FC41176814}"/>
              </a:ext>
            </a:extLst>
          </p:cNvPr>
          <p:cNvSpPr>
            <a:spLocks noGrp="1"/>
          </p:cNvSpPr>
          <p:nvPr>
            <p:ph type="pic" sz="quarter" idx="20"/>
          </p:nvPr>
        </p:nvSpPr>
        <p:spPr>
          <a:xfrm>
            <a:off x="6661263" y="1429258"/>
            <a:ext cx="2160000" cy="2160000"/>
          </a:xfrm>
        </p:spPr>
        <p:txBody>
          <a:bodyPr/>
          <a:lstStyle>
            <a:lvl1pPr marL="0" indent="0">
              <a:buNone/>
              <a:defRPr/>
            </a:lvl1pPr>
          </a:lstStyle>
          <a:p>
            <a:endParaRPr lang="en-US" dirty="0"/>
          </a:p>
        </p:txBody>
      </p:sp>
      <p:sp>
        <p:nvSpPr>
          <p:cNvPr id="22" name="Picture Placeholder 4">
            <a:extLst>
              <a:ext uri="{FF2B5EF4-FFF2-40B4-BE49-F238E27FC236}">
                <a16:creationId xmlns:a16="http://schemas.microsoft.com/office/drawing/2014/main" id="{4921495B-A15A-3047-B976-E1A7DAD2A5FA}"/>
              </a:ext>
            </a:extLst>
          </p:cNvPr>
          <p:cNvSpPr>
            <a:spLocks noGrp="1"/>
          </p:cNvSpPr>
          <p:nvPr>
            <p:ph type="pic" sz="quarter" idx="21"/>
          </p:nvPr>
        </p:nvSpPr>
        <p:spPr>
          <a:xfrm>
            <a:off x="9148629" y="1429258"/>
            <a:ext cx="2160000" cy="2160000"/>
          </a:xfrm>
        </p:spPr>
        <p:txBody>
          <a:bodyPr/>
          <a:lstStyle>
            <a:lvl1pPr marL="0" indent="0">
              <a:buNone/>
              <a:defRPr/>
            </a:lvl1pPr>
          </a:lstStyle>
          <a:p>
            <a:endParaRPr lang="en-US" dirty="0"/>
          </a:p>
        </p:txBody>
      </p:sp>
    </p:spTree>
    <p:extLst>
      <p:ext uri="{BB962C8B-B14F-4D97-AF65-F5344CB8AC3E}">
        <p14:creationId xmlns:p14="http://schemas.microsoft.com/office/powerpoint/2010/main" val="2921616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9739D8-032A-0647-8556-12CD09BEAE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E139FB2-EB19-5448-A4C0-A086A065B9E1}"/>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4" name="Date Placeholder 3">
            <a:extLst>
              <a:ext uri="{FF2B5EF4-FFF2-40B4-BE49-F238E27FC236}">
                <a16:creationId xmlns:a16="http://schemas.microsoft.com/office/drawing/2014/main" id="{7692AC7F-7C1D-DC49-8C3F-1C380FAEBD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5" name="Footer Placeholder 4">
            <a:extLst>
              <a:ext uri="{FF2B5EF4-FFF2-40B4-BE49-F238E27FC236}">
                <a16:creationId xmlns:a16="http://schemas.microsoft.com/office/drawing/2014/main" id="{E123AA8C-15D4-C440-B7A6-B3281C6095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9E682CCA-E908-5D4B-88DE-CCB3189FA5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cs typeface="Arial" panose="020B0604020202020204" pitchFamily="34" charset="0"/>
              </a:defRPr>
            </a:lvl1pPr>
          </a:lstStyle>
          <a:p>
            <a:fld id="{9F926885-5829-0A40-BA08-555F19A6394A}" type="slidenum">
              <a:rPr lang="en-US" smtClean="0"/>
              <a:pPr/>
              <a:t>‹#›</a:t>
            </a:fld>
            <a:endParaRPr lang="en-US"/>
          </a:p>
        </p:txBody>
      </p:sp>
    </p:spTree>
    <p:extLst>
      <p:ext uri="{BB962C8B-B14F-4D97-AF65-F5344CB8AC3E}">
        <p14:creationId xmlns:p14="http://schemas.microsoft.com/office/powerpoint/2010/main" val="31592209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chemeClr val="tx2"/>
        </a:buClr>
        <a:buFont typeface="Arial" panose="020B0604020202020204" pitchFamily="34" charset="0"/>
        <a:buChar char="•"/>
        <a:defRPr sz="2200" kern="1200">
          <a:solidFill>
            <a:schemeClr val="bg2">
              <a:lumMod val="1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2"/>
        </a:buClr>
        <a:buFont typeface="Arial" panose="020B0604020202020204" pitchFamily="34" charset="0"/>
        <a:buChar char="•"/>
        <a:defRPr sz="2000" kern="1200">
          <a:solidFill>
            <a:schemeClr val="bg2">
              <a:lumMod val="1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bg2">
              <a:lumMod val="1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2"/>
        </a:buClr>
        <a:buFont typeface="Arial" panose="020B0604020202020204" pitchFamily="34" charset="0"/>
        <a:buChar char="•"/>
        <a:defRPr sz="1600" kern="1200">
          <a:solidFill>
            <a:schemeClr val="bg2">
              <a:lumMod val="1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bg2">
              <a:lumMod val="1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microsoft.com/office/2007/relationships/hdphoto" Target="../media/hdphoto2.wdp"/><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5.png"/><Relationship Id="rId5" Type="http://schemas.microsoft.com/office/2007/relationships/hdphoto" Target="../media/hdphoto1.wdp"/><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microsoft.com/office/2007/relationships/hdphoto" Target="../media/hdphoto2.wdp"/><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0.jp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4.jp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A76BC-C7FC-F96D-8A8A-92C03ED7F7EF}"/>
              </a:ext>
            </a:extLst>
          </p:cNvPr>
          <p:cNvSpPr>
            <a:spLocks noGrp="1"/>
          </p:cNvSpPr>
          <p:nvPr>
            <p:ph type="ctrTitle"/>
          </p:nvPr>
        </p:nvSpPr>
        <p:spPr/>
        <p:txBody>
          <a:bodyPr/>
          <a:lstStyle/>
          <a:p>
            <a:r>
              <a:rPr lang="en-GB" dirty="0"/>
              <a:t>Speak Up, Your Voice Matters</a:t>
            </a:r>
          </a:p>
        </p:txBody>
      </p:sp>
      <p:sp>
        <p:nvSpPr>
          <p:cNvPr id="3" name="Subtitle 2">
            <a:extLst>
              <a:ext uri="{FF2B5EF4-FFF2-40B4-BE49-F238E27FC236}">
                <a16:creationId xmlns:a16="http://schemas.microsoft.com/office/drawing/2014/main" id="{0BBF62A2-C309-B1E8-2AFE-8B312C0FB304}"/>
              </a:ext>
            </a:extLst>
          </p:cNvPr>
          <p:cNvSpPr>
            <a:spLocks noGrp="1"/>
          </p:cNvSpPr>
          <p:nvPr>
            <p:ph type="subTitle" idx="1"/>
          </p:nvPr>
        </p:nvSpPr>
        <p:spPr/>
        <p:txBody>
          <a:bodyPr/>
          <a:lstStyle/>
          <a:p>
            <a:r>
              <a:rPr lang="en-GB" dirty="0"/>
              <a:t>Session 1</a:t>
            </a:r>
          </a:p>
        </p:txBody>
      </p:sp>
    </p:spTree>
    <p:extLst>
      <p:ext uri="{BB962C8B-B14F-4D97-AF65-F5344CB8AC3E}">
        <p14:creationId xmlns:p14="http://schemas.microsoft.com/office/powerpoint/2010/main" val="587092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79FA0-4F5B-C7EC-D085-72574F0E982D}"/>
              </a:ext>
            </a:extLst>
          </p:cNvPr>
          <p:cNvSpPr>
            <a:spLocks noGrp="1"/>
          </p:cNvSpPr>
          <p:nvPr>
            <p:ph type="title"/>
          </p:nvPr>
        </p:nvSpPr>
        <p:spPr>
          <a:xfrm>
            <a:off x="817100" y="350577"/>
            <a:ext cx="7863913" cy="647853"/>
          </a:xfrm>
        </p:spPr>
        <p:txBody>
          <a:bodyPr>
            <a:normAutofit/>
          </a:bodyPr>
          <a:lstStyle/>
          <a:p>
            <a:r>
              <a:rPr lang="en-GB" dirty="0"/>
              <a:t>Further </a:t>
            </a:r>
            <a:r>
              <a:rPr lang="en-GB" dirty="0" smtClean="0"/>
              <a:t>Education (FE) </a:t>
            </a:r>
            <a:r>
              <a:rPr lang="en-GB" dirty="0"/>
              <a:t>– at a glance</a:t>
            </a:r>
          </a:p>
        </p:txBody>
      </p:sp>
      <p:sp>
        <p:nvSpPr>
          <p:cNvPr id="3" name="Slide Number Placeholder 2">
            <a:extLst>
              <a:ext uri="{FF2B5EF4-FFF2-40B4-BE49-F238E27FC236}">
                <a16:creationId xmlns:a16="http://schemas.microsoft.com/office/drawing/2014/main" id="{FE9EB578-45D5-6FEF-1964-208D37067BB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F926885-5829-0A40-BA08-555F19A6394A}" type="slidenum">
              <a:rPr kumimoji="0" lang="en-US" sz="1200" b="0" i="0" u="none" strike="noStrike" kern="1200" cap="none" spc="0" normalizeH="0" baseline="0" noProof="0" smtClean="0">
                <a:ln>
                  <a:noFill/>
                </a:ln>
                <a:solidFill>
                  <a:srgbClr val="312783"/>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312783"/>
              </a:solidFill>
              <a:effectLst/>
              <a:uLnTx/>
              <a:uFillTx/>
              <a:latin typeface="Arial" panose="020B0604020202020204" pitchFamily="34" charset="0"/>
              <a:ea typeface="+mn-ea"/>
              <a:cs typeface="Arial" panose="020B0604020202020204" pitchFamily="34" charset="0"/>
            </a:endParaRPr>
          </a:p>
        </p:txBody>
      </p:sp>
      <p:sp>
        <p:nvSpPr>
          <p:cNvPr id="6" name="Text Placeholder 3">
            <a:extLst>
              <a:ext uri="{FF2B5EF4-FFF2-40B4-BE49-F238E27FC236}">
                <a16:creationId xmlns:a16="http://schemas.microsoft.com/office/drawing/2014/main" id="{45016501-CCD3-588F-2480-8D1255CA662F}"/>
              </a:ext>
            </a:extLst>
          </p:cNvPr>
          <p:cNvSpPr>
            <a:spLocks noGrp="1"/>
          </p:cNvSpPr>
          <p:nvPr>
            <p:ph type="body" sz="quarter" idx="13"/>
          </p:nvPr>
        </p:nvSpPr>
        <p:spPr>
          <a:xfrm>
            <a:off x="816897" y="1533524"/>
            <a:ext cx="10806534" cy="5249657"/>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buClr>
                <a:schemeClr val="tx2"/>
              </a:buClr>
              <a:buFont typeface="Arial" panose="020B0604020202020204" pitchFamily="34" charset="0"/>
              <a:buChar char="•"/>
              <a:defRPr sz="2200" kern="1200">
                <a:solidFill>
                  <a:schemeClr val="bg2">
                    <a:lumMod val="1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2"/>
              </a:buClr>
              <a:buFont typeface="Arial" panose="020B0604020202020204" pitchFamily="34" charset="0"/>
              <a:buChar char="•"/>
              <a:defRPr sz="2000" kern="1200">
                <a:solidFill>
                  <a:schemeClr val="bg2">
                    <a:lumMod val="1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bg2">
                    <a:lumMod val="1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2"/>
              </a:buClr>
              <a:buFont typeface="Arial" panose="020B0604020202020204" pitchFamily="34" charset="0"/>
              <a:buChar char="•"/>
              <a:defRPr sz="1600" kern="1200">
                <a:solidFill>
                  <a:schemeClr val="bg2">
                    <a:lumMod val="1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bg2">
                    <a:lumMod val="1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solidFill>
                  <a:schemeClr val="tx1"/>
                </a:solidFill>
              </a:rPr>
              <a:t>What is FE:</a:t>
            </a:r>
          </a:p>
          <a:p>
            <a:pPr lvl="1"/>
            <a:r>
              <a:rPr lang="en-GB" dirty="0">
                <a:solidFill>
                  <a:schemeClr val="tx1"/>
                </a:solidFill>
              </a:rPr>
              <a:t>The next step after secondary school (usually between the ages of 16-18).</a:t>
            </a:r>
            <a:endParaRPr lang="en-GB" dirty="0">
              <a:solidFill>
                <a:schemeClr val="tx1"/>
              </a:solidFill>
              <a:latin typeface="Arial"/>
              <a:cs typeface="Arial"/>
            </a:endParaRPr>
          </a:p>
          <a:p>
            <a:pPr marL="0" indent="0">
              <a:buNone/>
            </a:pPr>
            <a:r>
              <a:rPr lang="en-GB" sz="2000" b="1" dirty="0">
                <a:solidFill>
                  <a:schemeClr val="tx1"/>
                </a:solidFill>
              </a:rPr>
              <a:t>What can you study:</a:t>
            </a:r>
          </a:p>
          <a:p>
            <a:pPr lvl="1"/>
            <a:r>
              <a:rPr lang="en-GB" b="1" dirty="0">
                <a:solidFill>
                  <a:schemeClr val="tx1"/>
                </a:solidFill>
              </a:rPr>
              <a:t>A Level</a:t>
            </a:r>
            <a:r>
              <a:rPr lang="en-GB" dirty="0">
                <a:solidFill>
                  <a:schemeClr val="tx1"/>
                </a:solidFill>
              </a:rPr>
              <a:t>: You'll usually study at least 3 subjects in one go, and these can range from Maths and English Literature to Film Studies, Politics, Psychology and Sports Science. They usually take 2 years to complete, and are assessed via a series of exams and/or coursework.</a:t>
            </a:r>
          </a:p>
          <a:p>
            <a:pPr lvl="1"/>
            <a:endParaRPr lang="en-GB" dirty="0">
              <a:solidFill>
                <a:schemeClr val="tx1"/>
              </a:solidFill>
            </a:endParaRPr>
          </a:p>
          <a:p>
            <a:pPr lvl="1"/>
            <a:r>
              <a:rPr lang="en-GB" b="1" dirty="0">
                <a:solidFill>
                  <a:schemeClr val="tx1"/>
                </a:solidFill>
              </a:rPr>
              <a:t>BTEC:</a:t>
            </a:r>
            <a:r>
              <a:rPr lang="en-GB" dirty="0">
                <a:solidFill>
                  <a:schemeClr val="tx1"/>
                </a:solidFill>
              </a:rPr>
              <a:t> These are slightly different in that theory is combined with regular practical work so you can directly apply what you learn. At Level 3, there any many options, including law, childcare; construction; health and social care, and sport. They are assessed via regular coursework and projects throughout the course, as well as some externally-marked tests.</a:t>
            </a:r>
          </a:p>
          <a:p>
            <a:pPr lvl="1"/>
            <a:endParaRPr lang="en-GB" dirty="0">
              <a:solidFill>
                <a:schemeClr val="tx1"/>
              </a:solidFill>
            </a:endParaRPr>
          </a:p>
          <a:p>
            <a:pPr lvl="1"/>
            <a:r>
              <a:rPr lang="en-GB" b="1" dirty="0">
                <a:solidFill>
                  <a:schemeClr val="tx1"/>
                </a:solidFill>
              </a:rPr>
              <a:t>Apprenticeships and T-Levels </a:t>
            </a:r>
            <a:r>
              <a:rPr lang="en-GB" dirty="0">
                <a:solidFill>
                  <a:schemeClr val="tx1"/>
                </a:solidFill>
              </a:rPr>
              <a:t>(more on these two later…)</a:t>
            </a:r>
          </a:p>
          <a:p>
            <a:pPr marL="457200" lvl="1" indent="0">
              <a:buNone/>
            </a:pPr>
            <a:endParaRPr lang="en-GB" dirty="0">
              <a:solidFill>
                <a:schemeClr val="tx1"/>
              </a:solidFill>
            </a:endParaRPr>
          </a:p>
        </p:txBody>
      </p:sp>
      <p:pic>
        <p:nvPicPr>
          <p:cNvPr id="4" name="Picture 3"/>
          <p:cNvPicPr>
            <a:picLocks noChangeAspect="1"/>
          </p:cNvPicPr>
          <p:nvPr/>
        </p:nvPicPr>
        <p:blipFill>
          <a:blip r:embed="rId3"/>
          <a:stretch>
            <a:fillRect/>
          </a:stretch>
        </p:blipFill>
        <p:spPr>
          <a:xfrm>
            <a:off x="2859131" y="1142146"/>
            <a:ext cx="9332869" cy="782756"/>
          </a:xfrm>
          <a:prstGeom prst="rect">
            <a:avLst/>
          </a:prstGeom>
        </p:spPr>
      </p:pic>
    </p:spTree>
    <p:extLst>
      <p:ext uri="{BB962C8B-B14F-4D97-AF65-F5344CB8AC3E}">
        <p14:creationId xmlns:p14="http://schemas.microsoft.com/office/powerpoint/2010/main" val="2797008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79FA0-4F5B-C7EC-D085-72574F0E982D}"/>
              </a:ext>
            </a:extLst>
          </p:cNvPr>
          <p:cNvSpPr>
            <a:spLocks noGrp="1"/>
          </p:cNvSpPr>
          <p:nvPr>
            <p:ph type="title"/>
          </p:nvPr>
        </p:nvSpPr>
        <p:spPr>
          <a:xfrm>
            <a:off x="817100" y="350577"/>
            <a:ext cx="6078221" cy="647853"/>
          </a:xfrm>
        </p:spPr>
        <p:txBody>
          <a:bodyPr>
            <a:normAutofit/>
          </a:bodyPr>
          <a:lstStyle/>
          <a:p>
            <a:r>
              <a:rPr lang="en-GB" dirty="0"/>
              <a:t>Further Education – at a glance</a:t>
            </a:r>
          </a:p>
        </p:txBody>
      </p:sp>
      <p:sp>
        <p:nvSpPr>
          <p:cNvPr id="3" name="Slide Number Placeholder 2">
            <a:extLst>
              <a:ext uri="{FF2B5EF4-FFF2-40B4-BE49-F238E27FC236}">
                <a16:creationId xmlns:a16="http://schemas.microsoft.com/office/drawing/2014/main" id="{FE9EB578-45D5-6FEF-1964-208D37067BB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F926885-5829-0A40-BA08-555F19A6394A}" type="slidenum">
              <a:rPr kumimoji="0" lang="en-US" sz="1200" b="0" i="0" u="none" strike="noStrike" kern="1200" cap="none" spc="0" normalizeH="0" baseline="0" noProof="0" smtClean="0">
                <a:ln>
                  <a:noFill/>
                </a:ln>
                <a:solidFill>
                  <a:srgbClr val="312783"/>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312783"/>
              </a:solidFill>
              <a:effectLst/>
              <a:uLnTx/>
              <a:uFillTx/>
              <a:latin typeface="Arial" panose="020B0604020202020204" pitchFamily="34" charset="0"/>
              <a:ea typeface="+mn-ea"/>
              <a:cs typeface="Arial" panose="020B0604020202020204" pitchFamily="34" charset="0"/>
            </a:endParaRPr>
          </a:p>
        </p:txBody>
      </p:sp>
      <p:sp>
        <p:nvSpPr>
          <p:cNvPr id="6" name="Text Placeholder 3">
            <a:extLst>
              <a:ext uri="{FF2B5EF4-FFF2-40B4-BE49-F238E27FC236}">
                <a16:creationId xmlns:a16="http://schemas.microsoft.com/office/drawing/2014/main" id="{45016501-CCD3-588F-2480-8D1255CA662F}"/>
              </a:ext>
            </a:extLst>
          </p:cNvPr>
          <p:cNvSpPr>
            <a:spLocks noGrp="1"/>
          </p:cNvSpPr>
          <p:nvPr>
            <p:ph type="body" sz="quarter" idx="13"/>
          </p:nvPr>
        </p:nvSpPr>
        <p:spPr>
          <a:xfrm>
            <a:off x="858696" y="572826"/>
            <a:ext cx="10806534" cy="4854268"/>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buClr>
                <a:schemeClr val="tx2"/>
              </a:buClr>
              <a:buFont typeface="Arial" panose="020B0604020202020204" pitchFamily="34" charset="0"/>
              <a:buChar char="•"/>
              <a:defRPr sz="2200" kern="1200">
                <a:solidFill>
                  <a:schemeClr val="bg2">
                    <a:lumMod val="1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2"/>
              </a:buClr>
              <a:buFont typeface="Arial" panose="020B0604020202020204" pitchFamily="34" charset="0"/>
              <a:buChar char="•"/>
              <a:defRPr sz="2000" kern="1200">
                <a:solidFill>
                  <a:schemeClr val="bg2">
                    <a:lumMod val="1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bg2">
                    <a:lumMod val="1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2"/>
              </a:buClr>
              <a:buFont typeface="Arial" panose="020B0604020202020204" pitchFamily="34" charset="0"/>
              <a:buChar char="•"/>
              <a:defRPr sz="1600" kern="1200">
                <a:solidFill>
                  <a:schemeClr val="bg2">
                    <a:lumMod val="1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bg2">
                    <a:lumMod val="1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GB" dirty="0">
              <a:solidFill>
                <a:schemeClr val="tx1"/>
              </a:solidFill>
            </a:endParaRPr>
          </a:p>
          <a:p>
            <a:pPr lvl="1"/>
            <a:endParaRPr lang="en-GB" dirty="0">
              <a:solidFill>
                <a:schemeClr val="tx1"/>
              </a:solidFill>
            </a:endParaRPr>
          </a:p>
          <a:p>
            <a:pPr marL="0" indent="0">
              <a:buNone/>
            </a:pPr>
            <a:r>
              <a:rPr lang="en-GB" sz="2000" b="1" dirty="0">
                <a:solidFill>
                  <a:schemeClr val="tx1"/>
                </a:solidFill>
              </a:rPr>
              <a:t>Where can you study:</a:t>
            </a:r>
          </a:p>
          <a:p>
            <a:pPr lvl="1"/>
            <a:r>
              <a:rPr lang="en-GB" dirty="0">
                <a:solidFill>
                  <a:schemeClr val="tx1"/>
                </a:solidFill>
              </a:rPr>
              <a:t>Sixth Form College; most offer A Levels and some vocational qualifications too. Some are independent, some are attached to schools. </a:t>
            </a:r>
          </a:p>
          <a:p>
            <a:pPr lvl="1"/>
            <a:endParaRPr lang="en-GB" dirty="0">
              <a:solidFill>
                <a:schemeClr val="tx1"/>
              </a:solidFill>
            </a:endParaRPr>
          </a:p>
          <a:p>
            <a:pPr lvl="1"/>
            <a:r>
              <a:rPr lang="en-GB" dirty="0">
                <a:solidFill>
                  <a:schemeClr val="tx1"/>
                </a:solidFill>
              </a:rPr>
              <a:t>FE College; some </a:t>
            </a:r>
            <a:r>
              <a:rPr lang="en-GB" dirty="0" smtClean="0">
                <a:solidFill>
                  <a:schemeClr val="tx1"/>
                </a:solidFill>
              </a:rPr>
              <a:t>offer </a:t>
            </a:r>
            <a:r>
              <a:rPr lang="en-GB" dirty="0">
                <a:solidFill>
                  <a:schemeClr val="tx1"/>
                </a:solidFill>
              </a:rPr>
              <a:t>A Levels but focus on a wide range of vocational qualifications in different subjects.</a:t>
            </a:r>
          </a:p>
          <a:p>
            <a:pPr lvl="1"/>
            <a:endParaRPr lang="en-GB" dirty="0">
              <a:solidFill>
                <a:schemeClr val="tx1"/>
              </a:solidFill>
            </a:endParaRPr>
          </a:p>
        </p:txBody>
      </p:sp>
      <p:pic>
        <p:nvPicPr>
          <p:cNvPr id="7" name="Picture 6"/>
          <p:cNvPicPr>
            <a:picLocks noChangeAspect="1"/>
          </p:cNvPicPr>
          <p:nvPr/>
        </p:nvPicPr>
        <p:blipFill>
          <a:blip r:embed="rId3"/>
          <a:stretch>
            <a:fillRect/>
          </a:stretch>
        </p:blipFill>
        <p:spPr>
          <a:xfrm>
            <a:off x="817100" y="4014098"/>
            <a:ext cx="2102900" cy="2167111"/>
          </a:xfrm>
          <a:prstGeom prst="rect">
            <a:avLst/>
          </a:prstGeom>
        </p:spPr>
      </p:pic>
      <p:pic>
        <p:nvPicPr>
          <p:cNvPr id="1030" name="Picture 6" descr="Wakefield scoops Leeds Hub Student Challenge - Construction Manage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0745" y="3934268"/>
            <a:ext cx="4444338" cy="250216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manuel College - Home"/>
          <p:cNvPicPr>
            <a:picLocks noChangeAspect="1" noChangeArrowheads="1"/>
          </p:cNvPicPr>
          <p:nvPr/>
        </p:nvPicPr>
        <p:blipFill rotWithShape="1">
          <a:blip r:embed="rId5">
            <a:extLst>
              <a:ext uri="{28A0092B-C50C-407E-A947-70E740481C1C}">
                <a14:useLocalDpi xmlns:a14="http://schemas.microsoft.com/office/drawing/2010/main" val="0"/>
              </a:ext>
            </a:extLst>
          </a:blip>
          <a:srcRect l="36789" r="14535"/>
          <a:stretch/>
        </p:blipFill>
        <p:spPr bwMode="auto">
          <a:xfrm>
            <a:off x="8385828" y="4021966"/>
            <a:ext cx="3592223" cy="2326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039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79FA0-4F5B-C7EC-D085-72574F0E982D}"/>
              </a:ext>
            </a:extLst>
          </p:cNvPr>
          <p:cNvSpPr>
            <a:spLocks noGrp="1"/>
          </p:cNvSpPr>
          <p:nvPr>
            <p:ph type="title"/>
          </p:nvPr>
        </p:nvSpPr>
        <p:spPr>
          <a:xfrm>
            <a:off x="817100" y="350577"/>
            <a:ext cx="6078221" cy="647853"/>
          </a:xfrm>
        </p:spPr>
        <p:txBody>
          <a:bodyPr>
            <a:normAutofit fontScale="90000"/>
          </a:bodyPr>
          <a:lstStyle/>
          <a:p>
            <a:r>
              <a:rPr lang="en-GB" dirty="0"/>
              <a:t>Higher Education </a:t>
            </a:r>
            <a:r>
              <a:rPr lang="en-GB" dirty="0" smtClean="0"/>
              <a:t/>
            </a:r>
            <a:br>
              <a:rPr lang="en-GB" dirty="0" smtClean="0"/>
            </a:br>
            <a:r>
              <a:rPr lang="en-GB" dirty="0" smtClean="0"/>
              <a:t>– </a:t>
            </a:r>
            <a:r>
              <a:rPr lang="en-GB" dirty="0"/>
              <a:t>at a glance</a:t>
            </a:r>
          </a:p>
        </p:txBody>
      </p:sp>
      <p:sp>
        <p:nvSpPr>
          <p:cNvPr id="3" name="Slide Number Placeholder 2">
            <a:extLst>
              <a:ext uri="{FF2B5EF4-FFF2-40B4-BE49-F238E27FC236}">
                <a16:creationId xmlns:a16="http://schemas.microsoft.com/office/drawing/2014/main" id="{FE9EB578-45D5-6FEF-1964-208D37067BB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F926885-5829-0A40-BA08-555F19A6394A}" type="slidenum">
              <a:rPr kumimoji="0" lang="en-US" sz="1200" b="0" i="0" u="none" strike="noStrike" kern="1200" cap="none" spc="0" normalizeH="0" baseline="0" noProof="0" smtClean="0">
                <a:ln>
                  <a:noFill/>
                </a:ln>
                <a:solidFill>
                  <a:srgbClr val="312783"/>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312783"/>
              </a:solidFill>
              <a:effectLst/>
              <a:uLnTx/>
              <a:uFillTx/>
              <a:latin typeface="Arial" panose="020B0604020202020204" pitchFamily="34" charset="0"/>
              <a:ea typeface="+mn-ea"/>
              <a:cs typeface="Arial" panose="020B0604020202020204" pitchFamily="34" charset="0"/>
            </a:endParaRPr>
          </a:p>
        </p:txBody>
      </p:sp>
      <p:sp>
        <p:nvSpPr>
          <p:cNvPr id="6" name="Text Placeholder 3">
            <a:extLst>
              <a:ext uri="{FF2B5EF4-FFF2-40B4-BE49-F238E27FC236}">
                <a16:creationId xmlns:a16="http://schemas.microsoft.com/office/drawing/2014/main" id="{45016501-CCD3-588F-2480-8D1255CA662F}"/>
              </a:ext>
            </a:extLst>
          </p:cNvPr>
          <p:cNvSpPr>
            <a:spLocks noGrp="1"/>
          </p:cNvSpPr>
          <p:nvPr>
            <p:ph type="body" sz="quarter" idx="13"/>
          </p:nvPr>
        </p:nvSpPr>
        <p:spPr>
          <a:xfrm>
            <a:off x="794666" y="2204857"/>
            <a:ext cx="10806534" cy="4854268"/>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buClr>
                <a:schemeClr val="tx2"/>
              </a:buClr>
              <a:buFont typeface="Arial" panose="020B0604020202020204" pitchFamily="34" charset="0"/>
              <a:buChar char="•"/>
              <a:defRPr sz="2200" kern="1200">
                <a:solidFill>
                  <a:schemeClr val="bg2">
                    <a:lumMod val="1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2"/>
              </a:buClr>
              <a:buFont typeface="Arial" panose="020B0604020202020204" pitchFamily="34" charset="0"/>
              <a:buChar char="•"/>
              <a:defRPr sz="2000" kern="1200">
                <a:solidFill>
                  <a:schemeClr val="bg2">
                    <a:lumMod val="1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bg2">
                    <a:lumMod val="1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2"/>
              </a:buClr>
              <a:buFont typeface="Arial" panose="020B0604020202020204" pitchFamily="34" charset="0"/>
              <a:buChar char="•"/>
              <a:defRPr sz="1600" kern="1200">
                <a:solidFill>
                  <a:schemeClr val="bg2">
                    <a:lumMod val="1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bg2">
                    <a:lumMod val="1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solidFill>
                  <a:schemeClr val="tx1"/>
                </a:solidFill>
              </a:rPr>
              <a:t>What is HE:</a:t>
            </a:r>
          </a:p>
          <a:p>
            <a:pPr lvl="1"/>
            <a:r>
              <a:rPr lang="en-GB" dirty="0">
                <a:solidFill>
                  <a:schemeClr val="tx1"/>
                </a:solidFill>
              </a:rPr>
              <a:t>Higher Education is the optional, final stage of formal </a:t>
            </a:r>
            <a:r>
              <a:rPr lang="en-GB" dirty="0" smtClean="0">
                <a:solidFill>
                  <a:schemeClr val="tx1"/>
                </a:solidFill>
              </a:rPr>
              <a:t>education</a:t>
            </a:r>
          </a:p>
          <a:p>
            <a:pPr marL="457200" lvl="1" indent="0">
              <a:buNone/>
            </a:pPr>
            <a:endParaRPr lang="en-GB" dirty="0">
              <a:solidFill>
                <a:schemeClr val="tx1"/>
              </a:solidFill>
              <a:latin typeface="Arial"/>
              <a:cs typeface="Arial"/>
            </a:endParaRPr>
          </a:p>
          <a:p>
            <a:pPr marL="0" indent="0">
              <a:buNone/>
            </a:pPr>
            <a:r>
              <a:rPr lang="en-GB" sz="2000" b="1" dirty="0">
                <a:solidFill>
                  <a:schemeClr val="tx1"/>
                </a:solidFill>
              </a:rPr>
              <a:t>What can you study:</a:t>
            </a:r>
          </a:p>
          <a:p>
            <a:pPr lvl="1"/>
            <a:r>
              <a:rPr lang="en-GB" dirty="0">
                <a:solidFill>
                  <a:schemeClr val="tx1"/>
                </a:solidFill>
              </a:rPr>
              <a:t>There are 100s of courses to choose from, from subjects you may already have studied like Maths and English, to something completely new like Animal Behaviour and Welfare and 2D Animation.</a:t>
            </a:r>
          </a:p>
          <a:p>
            <a:pPr marL="457200" lvl="1" indent="0">
              <a:buNone/>
            </a:pPr>
            <a:endParaRPr lang="en-GB" dirty="0">
              <a:solidFill>
                <a:schemeClr val="tx1"/>
              </a:solidFill>
            </a:endParaRPr>
          </a:p>
          <a:p>
            <a:pPr marL="0" indent="0">
              <a:buNone/>
            </a:pPr>
            <a:r>
              <a:rPr lang="en-GB" sz="2000" b="1" dirty="0">
                <a:solidFill>
                  <a:schemeClr val="tx1"/>
                </a:solidFill>
              </a:rPr>
              <a:t>Where can you study:</a:t>
            </a:r>
          </a:p>
          <a:p>
            <a:pPr lvl="1"/>
            <a:r>
              <a:rPr lang="en-GB" dirty="0">
                <a:solidFill>
                  <a:schemeClr val="tx1"/>
                </a:solidFill>
              </a:rPr>
              <a:t>You can search and apply for most HE courses online.</a:t>
            </a:r>
          </a:p>
          <a:p>
            <a:pPr lvl="1"/>
            <a:r>
              <a:rPr lang="en-GB" dirty="0">
                <a:solidFill>
                  <a:schemeClr val="tx1"/>
                </a:solidFill>
              </a:rPr>
              <a:t>You usually have to be 18 or older to take a higher education course. They’re usually taught in: universities, colleges, specialist institutions like art schools or agricultural colleges.</a:t>
            </a:r>
          </a:p>
        </p:txBody>
      </p:sp>
      <p:pic>
        <p:nvPicPr>
          <p:cNvPr id="4" name="Picture 3"/>
          <p:cNvPicPr>
            <a:picLocks noChangeAspect="1"/>
          </p:cNvPicPr>
          <p:nvPr/>
        </p:nvPicPr>
        <p:blipFill>
          <a:blip r:embed="rId3"/>
          <a:stretch>
            <a:fillRect/>
          </a:stretch>
        </p:blipFill>
        <p:spPr>
          <a:xfrm>
            <a:off x="5752618" y="92598"/>
            <a:ext cx="6050857" cy="2376887"/>
          </a:xfrm>
          <a:prstGeom prst="rect">
            <a:avLst/>
          </a:prstGeom>
        </p:spPr>
      </p:pic>
    </p:spTree>
    <p:extLst>
      <p:ext uri="{BB962C8B-B14F-4D97-AF65-F5344CB8AC3E}">
        <p14:creationId xmlns:p14="http://schemas.microsoft.com/office/powerpoint/2010/main" val="872029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79FA0-4F5B-C7EC-D085-72574F0E982D}"/>
              </a:ext>
            </a:extLst>
          </p:cNvPr>
          <p:cNvSpPr>
            <a:spLocks noGrp="1"/>
          </p:cNvSpPr>
          <p:nvPr>
            <p:ph type="title"/>
          </p:nvPr>
        </p:nvSpPr>
        <p:spPr>
          <a:xfrm>
            <a:off x="913544" y="425584"/>
            <a:ext cx="8675624" cy="647853"/>
          </a:xfrm>
        </p:spPr>
        <p:txBody>
          <a:bodyPr>
            <a:normAutofit fontScale="90000"/>
          </a:bodyPr>
          <a:lstStyle/>
          <a:p>
            <a:r>
              <a:rPr lang="en-GB" dirty="0"/>
              <a:t>Higher Education – at a </a:t>
            </a:r>
            <a:r>
              <a:rPr lang="en-GB" dirty="0" smtClean="0"/>
              <a:t>glance, how to get there</a:t>
            </a:r>
            <a:endParaRPr lang="en-GB" dirty="0"/>
          </a:p>
        </p:txBody>
      </p:sp>
      <p:sp>
        <p:nvSpPr>
          <p:cNvPr id="3" name="Slide Number Placeholder 2">
            <a:extLst>
              <a:ext uri="{FF2B5EF4-FFF2-40B4-BE49-F238E27FC236}">
                <a16:creationId xmlns:a16="http://schemas.microsoft.com/office/drawing/2014/main" id="{FE9EB578-45D5-6FEF-1964-208D37067BB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F926885-5829-0A40-BA08-555F19A6394A}" type="slidenum">
              <a:rPr kumimoji="0" lang="en-US" sz="1200" b="0" i="0" u="none" strike="noStrike" kern="1200" cap="none" spc="0" normalizeH="0" baseline="0" noProof="0" smtClean="0">
                <a:ln>
                  <a:noFill/>
                </a:ln>
                <a:solidFill>
                  <a:srgbClr val="312783"/>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312783"/>
              </a:solidFill>
              <a:effectLst/>
              <a:uLnTx/>
              <a:uFillTx/>
              <a:latin typeface="Arial" panose="020B0604020202020204" pitchFamily="34" charset="0"/>
              <a:ea typeface="+mn-ea"/>
              <a:cs typeface="Arial" panose="020B0604020202020204" pitchFamily="34" charset="0"/>
            </a:endParaRPr>
          </a:p>
        </p:txBody>
      </p:sp>
      <p:pic>
        <p:nvPicPr>
          <p:cNvPr id="8" name="Picture 7" descr="Table showing apprenticeships equivalency to other qualifications">
            <a:extLst>
              <a:ext uri="{FF2B5EF4-FFF2-40B4-BE49-F238E27FC236}">
                <a16:creationId xmlns:a16="http://schemas.microsoft.com/office/drawing/2014/main" id="{82001F97-B9BB-42FF-9387-1D4EDEB8C7D7}"/>
              </a:ext>
            </a:extLst>
          </p:cNvPr>
          <p:cNvPicPr>
            <a:picLocks noChangeAspect="1"/>
          </p:cNvPicPr>
          <p:nvPr/>
        </p:nvPicPr>
        <p:blipFill rotWithShape="1">
          <a:blip r:embed="rId3"/>
          <a:srcRect r="91696"/>
          <a:stretch/>
        </p:blipFill>
        <p:spPr>
          <a:xfrm>
            <a:off x="584099" y="1319763"/>
            <a:ext cx="658890" cy="4854269"/>
          </a:xfrm>
          <a:prstGeom prst="rect">
            <a:avLst/>
          </a:prstGeom>
        </p:spPr>
      </p:pic>
      <p:sp>
        <p:nvSpPr>
          <p:cNvPr id="10" name="Text Placeholder 3">
            <a:extLst>
              <a:ext uri="{FF2B5EF4-FFF2-40B4-BE49-F238E27FC236}">
                <a16:creationId xmlns:a16="http://schemas.microsoft.com/office/drawing/2014/main" id="{60FFB00C-ACAF-4C11-987D-329D7556CF21}"/>
              </a:ext>
            </a:extLst>
          </p:cNvPr>
          <p:cNvSpPr txBox="1">
            <a:spLocks/>
          </p:cNvSpPr>
          <p:nvPr/>
        </p:nvSpPr>
        <p:spPr>
          <a:xfrm>
            <a:off x="3729807" y="5172513"/>
            <a:ext cx="3447679" cy="493354"/>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buClr>
                <a:schemeClr val="tx2"/>
              </a:buClr>
              <a:buFont typeface="Arial" panose="020B0604020202020204" pitchFamily="34" charset="0"/>
              <a:buChar char="•"/>
              <a:defRPr sz="2200" kern="1200">
                <a:solidFill>
                  <a:schemeClr val="bg2">
                    <a:lumMod val="1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2"/>
              </a:buClr>
              <a:buFont typeface="Arial" panose="020B0604020202020204" pitchFamily="34" charset="0"/>
              <a:buChar char="•"/>
              <a:defRPr sz="2000" kern="1200">
                <a:solidFill>
                  <a:schemeClr val="bg2">
                    <a:lumMod val="1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bg2">
                    <a:lumMod val="1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2"/>
              </a:buClr>
              <a:buFont typeface="Arial" panose="020B0604020202020204" pitchFamily="34" charset="0"/>
              <a:buChar char="•"/>
              <a:defRPr sz="1600" kern="1200">
                <a:solidFill>
                  <a:schemeClr val="bg2">
                    <a:lumMod val="1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bg2">
                    <a:lumMod val="1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312783"/>
              </a:buClr>
              <a:buSzTx/>
              <a:buFont typeface="Arial" panose="020B0604020202020204" pitchFamily="34" charset="0"/>
              <a:buNone/>
              <a:tabLst/>
              <a:defRPr/>
            </a:pPr>
            <a:r>
              <a:rPr kumimoji="0" lang="en-GB" sz="2000" b="1" i="0" u="none" strike="noStrike" kern="1200" cap="none" spc="0" normalizeH="0" baseline="0" noProof="0" dirty="0">
                <a:ln>
                  <a:noFill/>
                </a:ln>
                <a:solidFill>
                  <a:srgbClr val="312783"/>
                </a:solidFill>
                <a:effectLst/>
                <a:uLnTx/>
                <a:uFillTx/>
                <a:latin typeface="Arial" panose="020B0604020202020204" pitchFamily="34" charset="0"/>
                <a:ea typeface="+mn-ea"/>
                <a:cs typeface="Arial" panose="020B0604020202020204" pitchFamily="34" charset="0"/>
              </a:rPr>
              <a:t>Washington High School</a:t>
            </a:r>
            <a:endParaRPr kumimoji="0" lang="en-GB" sz="2200" b="0" i="0" u="none" strike="noStrike" kern="1200" cap="none" spc="0" normalizeH="0" baseline="0" noProof="0" dirty="0">
              <a:ln>
                <a:noFill/>
              </a:ln>
              <a:solidFill>
                <a:srgbClr val="312783"/>
              </a:solidFill>
              <a:effectLst/>
              <a:uLnTx/>
              <a:uFillTx/>
              <a:latin typeface="Arial" panose="020B0604020202020204" pitchFamily="34" charset="0"/>
              <a:ea typeface="+mn-ea"/>
              <a:cs typeface="Arial" panose="020B0604020202020204" pitchFamily="34" charset="0"/>
            </a:endParaRPr>
          </a:p>
        </p:txBody>
      </p:sp>
      <p:sp>
        <p:nvSpPr>
          <p:cNvPr id="12" name="Text Placeholder 3">
            <a:extLst>
              <a:ext uri="{FF2B5EF4-FFF2-40B4-BE49-F238E27FC236}">
                <a16:creationId xmlns:a16="http://schemas.microsoft.com/office/drawing/2014/main" id="{6A9D51A4-D976-4ACF-AC8B-5DBCC788C0A0}"/>
              </a:ext>
            </a:extLst>
          </p:cNvPr>
          <p:cNvSpPr txBox="1">
            <a:spLocks/>
          </p:cNvSpPr>
          <p:nvPr/>
        </p:nvSpPr>
        <p:spPr>
          <a:xfrm>
            <a:off x="3729807" y="2876298"/>
            <a:ext cx="2237856" cy="493354"/>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buClr>
                <a:schemeClr val="tx2"/>
              </a:buClr>
              <a:buFont typeface="Arial" panose="020B0604020202020204" pitchFamily="34" charset="0"/>
              <a:buChar char="•"/>
              <a:defRPr sz="2200" kern="1200">
                <a:solidFill>
                  <a:schemeClr val="bg2">
                    <a:lumMod val="1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2"/>
              </a:buClr>
              <a:buFont typeface="Arial" panose="020B0604020202020204" pitchFamily="34" charset="0"/>
              <a:buChar char="•"/>
              <a:defRPr sz="2000" kern="1200">
                <a:solidFill>
                  <a:schemeClr val="bg2">
                    <a:lumMod val="1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bg2">
                    <a:lumMod val="1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2"/>
              </a:buClr>
              <a:buFont typeface="Arial" panose="020B0604020202020204" pitchFamily="34" charset="0"/>
              <a:buChar char="•"/>
              <a:defRPr sz="1600" kern="1200">
                <a:solidFill>
                  <a:schemeClr val="bg2">
                    <a:lumMod val="1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bg2">
                    <a:lumMod val="1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312783"/>
              </a:buClr>
              <a:buSzTx/>
              <a:buFont typeface="Arial" panose="020B0604020202020204" pitchFamily="34" charset="0"/>
              <a:buNone/>
              <a:tabLst/>
              <a:defRPr/>
            </a:pPr>
            <a:r>
              <a:rPr kumimoji="0" lang="en-GB" sz="2000" b="1" i="0" u="none" strike="noStrike" kern="1200" cap="none" spc="0" normalizeH="0" baseline="0" noProof="0" dirty="0">
                <a:ln>
                  <a:noFill/>
                </a:ln>
                <a:solidFill>
                  <a:srgbClr val="312783"/>
                </a:solidFill>
                <a:effectLst/>
                <a:uLnTx/>
                <a:uFillTx/>
                <a:latin typeface="Arial" panose="020B0604020202020204" pitchFamily="34" charset="0"/>
                <a:ea typeface="+mn-ea"/>
                <a:cs typeface="Arial" panose="020B0604020202020204" pitchFamily="34" charset="0"/>
              </a:rPr>
              <a:t>Degree in Biochemical Engineering at Uni of Iowa</a:t>
            </a:r>
            <a:endParaRPr kumimoji="0" lang="en-GB" sz="2200" b="0" i="0" u="none" strike="noStrike" kern="1200" cap="none" spc="0" normalizeH="0" baseline="0" noProof="0" dirty="0">
              <a:ln>
                <a:noFill/>
              </a:ln>
              <a:solidFill>
                <a:srgbClr val="312783"/>
              </a:solidFill>
              <a:effectLst/>
              <a:uLnTx/>
              <a:uFillTx/>
              <a:latin typeface="Arial" panose="020B0604020202020204" pitchFamily="34" charset="0"/>
              <a:ea typeface="+mn-ea"/>
              <a:cs typeface="Arial" panose="020B0604020202020204" pitchFamily="34" charset="0"/>
            </a:endParaRPr>
          </a:p>
        </p:txBody>
      </p:sp>
      <p:sp>
        <p:nvSpPr>
          <p:cNvPr id="13" name="Arrow: Up 12">
            <a:extLst>
              <a:ext uri="{FF2B5EF4-FFF2-40B4-BE49-F238E27FC236}">
                <a16:creationId xmlns:a16="http://schemas.microsoft.com/office/drawing/2014/main" id="{D7D1B7D7-0C8B-42F2-912B-866D893995BA}"/>
              </a:ext>
            </a:extLst>
          </p:cNvPr>
          <p:cNvSpPr/>
          <p:nvPr/>
        </p:nvSpPr>
        <p:spPr>
          <a:xfrm>
            <a:off x="3408209" y="3658070"/>
            <a:ext cx="321598" cy="1633947"/>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A50D8E19-5EB3-48F6-AABC-A5FF879B444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577109" y="3517242"/>
            <a:ext cx="2251080" cy="2916172"/>
          </a:xfrm>
          <a:prstGeom prst="rect">
            <a:avLst/>
          </a:prstGeom>
        </p:spPr>
      </p:pic>
      <p:sp>
        <p:nvSpPr>
          <p:cNvPr id="14" name="Text Placeholder 3">
            <a:extLst>
              <a:ext uri="{FF2B5EF4-FFF2-40B4-BE49-F238E27FC236}">
                <a16:creationId xmlns:a16="http://schemas.microsoft.com/office/drawing/2014/main" id="{60FFB00C-ACAF-4C11-987D-329D7556CF21}"/>
              </a:ext>
            </a:extLst>
          </p:cNvPr>
          <p:cNvSpPr txBox="1">
            <a:spLocks/>
          </p:cNvSpPr>
          <p:nvPr/>
        </p:nvSpPr>
        <p:spPr>
          <a:xfrm>
            <a:off x="8679816" y="5679667"/>
            <a:ext cx="2679209" cy="343959"/>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buClr>
                <a:schemeClr val="tx2"/>
              </a:buClr>
              <a:buFont typeface="Arial" panose="020B0604020202020204" pitchFamily="34" charset="0"/>
              <a:buChar char="•"/>
              <a:defRPr sz="2200" kern="1200">
                <a:solidFill>
                  <a:schemeClr val="bg2">
                    <a:lumMod val="1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2"/>
              </a:buClr>
              <a:buFont typeface="Arial" panose="020B0604020202020204" pitchFamily="34" charset="0"/>
              <a:buChar char="•"/>
              <a:defRPr sz="2000" kern="1200">
                <a:solidFill>
                  <a:schemeClr val="bg2">
                    <a:lumMod val="1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bg2">
                    <a:lumMod val="1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2"/>
              </a:buClr>
              <a:buFont typeface="Arial" panose="020B0604020202020204" pitchFamily="34" charset="0"/>
              <a:buChar char="•"/>
              <a:defRPr sz="1600" kern="1200">
                <a:solidFill>
                  <a:schemeClr val="bg2">
                    <a:lumMod val="1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bg2">
                    <a:lumMod val="1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312783"/>
              </a:buClr>
              <a:buSzTx/>
              <a:buFont typeface="Arial" panose="020B0604020202020204" pitchFamily="34" charset="0"/>
              <a:buNone/>
              <a:tabLst/>
              <a:defRPr/>
            </a:pPr>
            <a:r>
              <a:rPr kumimoji="0" lang="en-GB" sz="2000" b="1" i="0" u="none" strike="noStrike" kern="1200" cap="none" spc="0" normalizeH="0" baseline="0" noProof="0" dirty="0" err="1">
                <a:ln>
                  <a:noFill/>
                </a:ln>
                <a:solidFill>
                  <a:srgbClr val="312783"/>
                </a:solidFill>
                <a:effectLst/>
                <a:uLnTx/>
                <a:uFillTx/>
                <a:latin typeface="Arial" panose="020B0604020202020204" pitchFamily="34" charset="0"/>
                <a:ea typeface="+mn-ea"/>
                <a:cs typeface="Arial" panose="020B0604020202020204" pitchFamily="34" charset="0"/>
              </a:rPr>
              <a:t>Perins</a:t>
            </a:r>
            <a:r>
              <a:rPr kumimoji="0" lang="en-GB" sz="2000" b="1" i="0" u="none" strike="noStrike" kern="1200" cap="none" spc="0" normalizeH="0" baseline="0" noProof="0" dirty="0">
                <a:ln>
                  <a:noFill/>
                </a:ln>
                <a:solidFill>
                  <a:srgbClr val="312783"/>
                </a:solidFill>
                <a:effectLst/>
                <a:uLnTx/>
                <a:uFillTx/>
                <a:latin typeface="Arial" panose="020B0604020202020204" pitchFamily="34" charset="0"/>
                <a:ea typeface="+mn-ea"/>
                <a:cs typeface="Arial" panose="020B0604020202020204" pitchFamily="34" charset="0"/>
              </a:rPr>
              <a:t> School</a:t>
            </a:r>
            <a:endParaRPr kumimoji="0" lang="en-GB" sz="2200" b="0" i="0" u="none" strike="noStrike" kern="1200" cap="none" spc="0" normalizeH="0" baseline="0" noProof="0" dirty="0">
              <a:ln>
                <a:noFill/>
              </a:ln>
              <a:solidFill>
                <a:srgbClr val="312783"/>
              </a:solidFill>
              <a:effectLst/>
              <a:uLnTx/>
              <a:uFillTx/>
              <a:latin typeface="Arial" panose="020B0604020202020204" pitchFamily="34" charset="0"/>
              <a:ea typeface="+mn-ea"/>
              <a:cs typeface="Arial" panose="020B0604020202020204" pitchFamily="34" charset="0"/>
            </a:endParaRPr>
          </a:p>
        </p:txBody>
      </p:sp>
      <p:sp>
        <p:nvSpPr>
          <p:cNvPr id="15" name="Text Placeholder 3">
            <a:extLst>
              <a:ext uri="{FF2B5EF4-FFF2-40B4-BE49-F238E27FC236}">
                <a16:creationId xmlns:a16="http://schemas.microsoft.com/office/drawing/2014/main" id="{6A9D51A4-D976-4ACF-AC8B-5DBCC788C0A0}"/>
              </a:ext>
            </a:extLst>
          </p:cNvPr>
          <p:cNvSpPr txBox="1">
            <a:spLocks/>
          </p:cNvSpPr>
          <p:nvPr/>
        </p:nvSpPr>
        <p:spPr>
          <a:xfrm>
            <a:off x="8454481" y="2820957"/>
            <a:ext cx="3981157" cy="55341"/>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buClr>
                <a:schemeClr val="tx2"/>
              </a:buClr>
              <a:buFont typeface="Arial" panose="020B0604020202020204" pitchFamily="34" charset="0"/>
              <a:buChar char="•"/>
              <a:defRPr sz="2200" kern="1200">
                <a:solidFill>
                  <a:schemeClr val="bg2">
                    <a:lumMod val="1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2"/>
              </a:buClr>
              <a:buFont typeface="Arial" panose="020B0604020202020204" pitchFamily="34" charset="0"/>
              <a:buChar char="•"/>
              <a:defRPr sz="2000" kern="1200">
                <a:solidFill>
                  <a:schemeClr val="bg2">
                    <a:lumMod val="1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bg2">
                    <a:lumMod val="1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2"/>
              </a:buClr>
              <a:buFont typeface="Arial" panose="020B0604020202020204" pitchFamily="34" charset="0"/>
              <a:buChar char="•"/>
              <a:defRPr sz="1600" kern="1200">
                <a:solidFill>
                  <a:schemeClr val="bg2">
                    <a:lumMod val="1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bg2">
                    <a:lumMod val="1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312783"/>
              </a:buClr>
              <a:buSzTx/>
              <a:buFont typeface="Arial" panose="020B0604020202020204" pitchFamily="34" charset="0"/>
              <a:buNone/>
              <a:tabLst/>
              <a:defRPr/>
            </a:pPr>
            <a:r>
              <a:rPr kumimoji="0" lang="en-GB" sz="2000" b="1" i="0" u="none" strike="noStrike" kern="1200" cap="none" spc="0" normalizeH="0" baseline="0" noProof="0" dirty="0">
                <a:ln>
                  <a:noFill/>
                </a:ln>
                <a:solidFill>
                  <a:srgbClr val="312783"/>
                </a:solidFill>
                <a:effectLst/>
                <a:uLnTx/>
                <a:uFillTx/>
                <a:latin typeface="Arial" panose="020B0604020202020204" pitchFamily="34" charset="0"/>
                <a:ea typeface="+mn-ea"/>
                <a:cs typeface="Arial" panose="020B0604020202020204" pitchFamily="34" charset="0"/>
              </a:rPr>
              <a:t>Degree in </a:t>
            </a:r>
            <a:r>
              <a:rPr kumimoji="0" lang="en-GB" sz="2000" b="1" i="0" u="none" strike="noStrike" kern="1200" cap="none" spc="0" normalizeH="0" baseline="0" noProof="0" dirty="0" smtClean="0">
                <a:ln>
                  <a:noFill/>
                </a:ln>
                <a:solidFill>
                  <a:srgbClr val="312783"/>
                </a:solidFill>
                <a:effectLst/>
                <a:uLnTx/>
                <a:uFillTx/>
                <a:latin typeface="Arial" panose="020B0604020202020204" pitchFamily="34" charset="0"/>
                <a:ea typeface="+mn-ea"/>
                <a:cs typeface="Arial" panose="020B0604020202020204" pitchFamily="34" charset="0"/>
              </a:rPr>
              <a:t>Economics </a:t>
            </a:r>
            <a:r>
              <a:rPr kumimoji="0" lang="en-GB" sz="2000" b="1" i="0" u="none" strike="noStrike" kern="1200" cap="none" spc="0" normalizeH="0" baseline="0" noProof="0" dirty="0">
                <a:ln>
                  <a:noFill/>
                </a:ln>
                <a:solidFill>
                  <a:srgbClr val="312783"/>
                </a:solidFill>
                <a:effectLst/>
                <a:uLnTx/>
                <a:uFillTx/>
                <a:latin typeface="Arial" panose="020B0604020202020204" pitchFamily="34" charset="0"/>
                <a:ea typeface="+mn-ea"/>
                <a:cs typeface="Arial" panose="020B0604020202020204" pitchFamily="34" charset="0"/>
              </a:rPr>
              <a:t>at University of the West of England</a:t>
            </a:r>
            <a:endParaRPr kumimoji="0" lang="en-GB" sz="2200" b="0" i="0" u="none" strike="noStrike" kern="1200" cap="none" spc="0" normalizeH="0" baseline="0" noProof="0" dirty="0">
              <a:ln>
                <a:noFill/>
              </a:ln>
              <a:solidFill>
                <a:srgbClr val="312783"/>
              </a:solidFill>
              <a:effectLst/>
              <a:uLnTx/>
              <a:uFillTx/>
              <a:latin typeface="Arial" panose="020B0604020202020204" pitchFamily="34" charset="0"/>
              <a:ea typeface="+mn-ea"/>
              <a:cs typeface="Arial" panose="020B0604020202020204" pitchFamily="34" charset="0"/>
            </a:endParaRPr>
          </a:p>
        </p:txBody>
      </p:sp>
      <p:sp>
        <p:nvSpPr>
          <p:cNvPr id="16" name="Arrow: Up 12">
            <a:extLst>
              <a:ext uri="{FF2B5EF4-FFF2-40B4-BE49-F238E27FC236}">
                <a16:creationId xmlns:a16="http://schemas.microsoft.com/office/drawing/2014/main" id="{D7D1B7D7-0C8B-42F2-912B-866D893995BA}"/>
              </a:ext>
            </a:extLst>
          </p:cNvPr>
          <p:cNvSpPr/>
          <p:nvPr/>
        </p:nvSpPr>
        <p:spPr>
          <a:xfrm>
            <a:off x="8602782" y="3968048"/>
            <a:ext cx="249915" cy="722979"/>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pic>
        <p:nvPicPr>
          <p:cNvPr id="17" name="Picture 16">
            <a:extLst>
              <a:ext uri="{FF2B5EF4-FFF2-40B4-BE49-F238E27FC236}">
                <a16:creationId xmlns:a16="http://schemas.microsoft.com/office/drawing/2014/main" id="{A1A3AE31-6333-4EFA-B588-8266C35F193B}"/>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5562813" y="3642862"/>
            <a:ext cx="3872542" cy="2311895"/>
          </a:xfrm>
          <a:prstGeom prst="rect">
            <a:avLst/>
          </a:prstGeom>
        </p:spPr>
      </p:pic>
      <p:sp>
        <p:nvSpPr>
          <p:cNvPr id="18" name="Arrow: Up 10">
            <a:extLst>
              <a:ext uri="{FF2B5EF4-FFF2-40B4-BE49-F238E27FC236}">
                <a16:creationId xmlns:a16="http://schemas.microsoft.com/office/drawing/2014/main" id="{20B66E99-265B-419E-BF20-4C4C51E12EDA}"/>
              </a:ext>
            </a:extLst>
          </p:cNvPr>
          <p:cNvSpPr/>
          <p:nvPr/>
        </p:nvSpPr>
        <p:spPr>
          <a:xfrm>
            <a:off x="8602782" y="5292017"/>
            <a:ext cx="249915" cy="266581"/>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sp>
        <p:nvSpPr>
          <p:cNvPr id="19" name="Text Placeholder 3">
            <a:extLst>
              <a:ext uri="{FF2B5EF4-FFF2-40B4-BE49-F238E27FC236}">
                <a16:creationId xmlns:a16="http://schemas.microsoft.com/office/drawing/2014/main" id="{CF7F1B75-CE3F-40B9-AD39-3B06DDD240BF}"/>
              </a:ext>
            </a:extLst>
          </p:cNvPr>
          <p:cNvSpPr txBox="1">
            <a:spLocks/>
          </p:cNvSpPr>
          <p:nvPr/>
        </p:nvSpPr>
        <p:spPr>
          <a:xfrm>
            <a:off x="8852697" y="4367733"/>
            <a:ext cx="3765770" cy="214620"/>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buClr>
                <a:schemeClr val="tx2"/>
              </a:buClr>
              <a:buFont typeface="Arial" panose="020B0604020202020204" pitchFamily="34" charset="0"/>
              <a:buChar char="•"/>
              <a:defRPr sz="2200" kern="1200">
                <a:solidFill>
                  <a:schemeClr val="bg2">
                    <a:lumMod val="1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2"/>
              </a:buClr>
              <a:buFont typeface="Arial" panose="020B0604020202020204" pitchFamily="34" charset="0"/>
              <a:buChar char="•"/>
              <a:defRPr sz="2000" kern="1200">
                <a:solidFill>
                  <a:schemeClr val="bg2">
                    <a:lumMod val="1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bg2">
                    <a:lumMod val="1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2"/>
              </a:buClr>
              <a:buFont typeface="Arial" panose="020B0604020202020204" pitchFamily="34" charset="0"/>
              <a:buChar char="•"/>
              <a:defRPr sz="1600" kern="1200">
                <a:solidFill>
                  <a:schemeClr val="bg2">
                    <a:lumMod val="1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bg2">
                    <a:lumMod val="1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312783"/>
              </a:buClr>
              <a:buSzTx/>
              <a:buFont typeface="Arial" panose="020B0604020202020204" pitchFamily="34" charset="0"/>
              <a:buNone/>
              <a:tabLst/>
              <a:defRPr/>
            </a:pPr>
            <a:r>
              <a:rPr kumimoji="0" lang="en-GB" sz="2000" b="1" i="0" u="none" strike="noStrike" kern="1200" cap="none" spc="0" normalizeH="0" baseline="0" noProof="0" dirty="0" smtClean="0">
                <a:ln>
                  <a:noFill/>
                </a:ln>
                <a:solidFill>
                  <a:srgbClr val="312783"/>
                </a:solidFill>
                <a:effectLst/>
                <a:uLnTx/>
                <a:uFillTx/>
                <a:latin typeface="Arial" panose="020B0604020202020204" pitchFamily="34" charset="0"/>
                <a:ea typeface="+mn-ea"/>
                <a:cs typeface="Arial" panose="020B0604020202020204" pitchFamily="34" charset="0"/>
              </a:rPr>
              <a:t>Alton College</a:t>
            </a:r>
            <a:r>
              <a:rPr kumimoji="0" lang="en-GB" sz="2000" b="1" i="0" u="none" strike="noStrike" kern="1200" cap="none" spc="0" normalizeH="0" baseline="0" noProof="0" dirty="0">
                <a:ln>
                  <a:noFill/>
                </a:ln>
                <a:solidFill>
                  <a:srgbClr val="312783"/>
                </a:solidFill>
                <a:effectLst/>
                <a:uLnTx/>
                <a:uFillTx/>
                <a:latin typeface="Arial" panose="020B0604020202020204" pitchFamily="34" charset="0"/>
                <a:ea typeface="+mn-ea"/>
                <a:cs typeface="Arial" panose="020B0604020202020204" pitchFamily="34" charset="0"/>
              </a:rPr>
              <a:t>: Business, English Language, Computing, Media Studies</a:t>
            </a:r>
            <a:endParaRPr kumimoji="0" lang="en-GB" sz="2200" b="0" i="0" u="none" strike="noStrike" kern="1200" cap="none" spc="0" normalizeH="0" baseline="0" noProof="0" dirty="0">
              <a:ln>
                <a:noFill/>
              </a:ln>
              <a:solidFill>
                <a:srgbClr val="312783"/>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3339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79FA0-4F5B-C7EC-D085-72574F0E982D}"/>
              </a:ext>
            </a:extLst>
          </p:cNvPr>
          <p:cNvSpPr>
            <a:spLocks noGrp="1"/>
          </p:cNvSpPr>
          <p:nvPr>
            <p:ph type="title"/>
          </p:nvPr>
        </p:nvSpPr>
        <p:spPr>
          <a:xfrm>
            <a:off x="817100" y="350577"/>
            <a:ext cx="6078221" cy="647853"/>
          </a:xfrm>
        </p:spPr>
        <p:txBody>
          <a:bodyPr>
            <a:normAutofit/>
          </a:bodyPr>
          <a:lstStyle/>
          <a:p>
            <a:r>
              <a:rPr lang="en-GB" dirty="0"/>
              <a:t>Higher Education – at a glance</a:t>
            </a:r>
          </a:p>
        </p:txBody>
      </p:sp>
      <p:sp>
        <p:nvSpPr>
          <p:cNvPr id="3" name="Slide Number Placeholder 2">
            <a:extLst>
              <a:ext uri="{FF2B5EF4-FFF2-40B4-BE49-F238E27FC236}">
                <a16:creationId xmlns:a16="http://schemas.microsoft.com/office/drawing/2014/main" id="{FE9EB578-45D5-6FEF-1964-208D37067BB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F926885-5829-0A40-BA08-555F19A6394A}" type="slidenum">
              <a:rPr kumimoji="0" lang="en-US" sz="1200" b="0" i="0" u="none" strike="noStrike" kern="1200" cap="none" spc="0" normalizeH="0" baseline="0" noProof="0" smtClean="0">
                <a:ln>
                  <a:noFill/>
                </a:ln>
                <a:solidFill>
                  <a:srgbClr val="312783"/>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312783"/>
              </a:solidFill>
              <a:effectLst/>
              <a:uLnTx/>
              <a:uFillTx/>
              <a:latin typeface="Arial" panose="020B0604020202020204" pitchFamily="34" charset="0"/>
              <a:ea typeface="+mn-ea"/>
              <a:cs typeface="Arial" panose="020B0604020202020204" pitchFamily="34" charset="0"/>
            </a:endParaRPr>
          </a:p>
        </p:txBody>
      </p:sp>
      <p:sp>
        <p:nvSpPr>
          <p:cNvPr id="6" name="Text Placeholder 3">
            <a:extLst>
              <a:ext uri="{FF2B5EF4-FFF2-40B4-BE49-F238E27FC236}">
                <a16:creationId xmlns:a16="http://schemas.microsoft.com/office/drawing/2014/main" id="{45016501-CCD3-588F-2480-8D1255CA662F}"/>
              </a:ext>
            </a:extLst>
          </p:cNvPr>
          <p:cNvSpPr>
            <a:spLocks noGrp="1"/>
          </p:cNvSpPr>
          <p:nvPr>
            <p:ph type="body" sz="quarter" idx="13"/>
          </p:nvPr>
        </p:nvSpPr>
        <p:spPr>
          <a:xfrm>
            <a:off x="816897" y="1533525"/>
            <a:ext cx="10806534" cy="4854268"/>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buClr>
                <a:schemeClr val="tx2"/>
              </a:buClr>
              <a:buFont typeface="Arial" panose="020B0604020202020204" pitchFamily="34" charset="0"/>
              <a:buChar char="•"/>
              <a:defRPr sz="2200" kern="1200">
                <a:solidFill>
                  <a:schemeClr val="bg2">
                    <a:lumMod val="1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2"/>
              </a:buClr>
              <a:buFont typeface="Arial" panose="020B0604020202020204" pitchFamily="34" charset="0"/>
              <a:buChar char="•"/>
              <a:defRPr sz="2000" kern="1200">
                <a:solidFill>
                  <a:schemeClr val="bg2">
                    <a:lumMod val="1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bg2">
                    <a:lumMod val="1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2"/>
              </a:buClr>
              <a:buFont typeface="Arial" panose="020B0604020202020204" pitchFamily="34" charset="0"/>
              <a:buChar char="•"/>
              <a:defRPr sz="1600" kern="1200">
                <a:solidFill>
                  <a:schemeClr val="bg2">
                    <a:lumMod val="1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bg2">
                    <a:lumMod val="1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solidFill>
                  <a:schemeClr val="tx1"/>
                </a:solidFill>
              </a:rPr>
              <a:t>How to get there…</a:t>
            </a:r>
          </a:p>
        </p:txBody>
      </p:sp>
      <p:pic>
        <p:nvPicPr>
          <p:cNvPr id="8" name="Picture 7" descr="Table showing apprenticeships equivalency to other qualifications">
            <a:extLst>
              <a:ext uri="{FF2B5EF4-FFF2-40B4-BE49-F238E27FC236}">
                <a16:creationId xmlns:a16="http://schemas.microsoft.com/office/drawing/2014/main" id="{82001F97-B9BB-42FF-9387-1D4EDEB8C7D7}"/>
              </a:ext>
            </a:extLst>
          </p:cNvPr>
          <p:cNvPicPr>
            <a:picLocks noChangeAspect="1"/>
          </p:cNvPicPr>
          <p:nvPr/>
        </p:nvPicPr>
        <p:blipFill rotWithShape="1">
          <a:blip r:embed="rId3"/>
          <a:srcRect r="91696"/>
          <a:stretch/>
        </p:blipFill>
        <p:spPr>
          <a:xfrm>
            <a:off x="4401017" y="1339337"/>
            <a:ext cx="658890" cy="4854269"/>
          </a:xfrm>
          <a:prstGeom prst="rect">
            <a:avLst/>
          </a:prstGeom>
        </p:spPr>
      </p:pic>
      <p:sp>
        <p:nvSpPr>
          <p:cNvPr id="10" name="Text Placeholder 3">
            <a:extLst>
              <a:ext uri="{FF2B5EF4-FFF2-40B4-BE49-F238E27FC236}">
                <a16:creationId xmlns:a16="http://schemas.microsoft.com/office/drawing/2014/main" id="{60FFB00C-ACAF-4C11-987D-329D7556CF21}"/>
              </a:ext>
            </a:extLst>
          </p:cNvPr>
          <p:cNvSpPr txBox="1">
            <a:spLocks/>
          </p:cNvSpPr>
          <p:nvPr/>
        </p:nvSpPr>
        <p:spPr>
          <a:xfrm>
            <a:off x="5196348" y="5508216"/>
            <a:ext cx="3447679" cy="493354"/>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buClr>
                <a:schemeClr val="tx2"/>
              </a:buClr>
              <a:buFont typeface="Arial" panose="020B0604020202020204" pitchFamily="34" charset="0"/>
              <a:buChar char="•"/>
              <a:defRPr sz="2200" kern="1200">
                <a:solidFill>
                  <a:schemeClr val="bg2">
                    <a:lumMod val="1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2"/>
              </a:buClr>
              <a:buFont typeface="Arial" panose="020B0604020202020204" pitchFamily="34" charset="0"/>
              <a:buChar char="•"/>
              <a:defRPr sz="2000" kern="1200">
                <a:solidFill>
                  <a:schemeClr val="bg2">
                    <a:lumMod val="1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bg2">
                    <a:lumMod val="1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2"/>
              </a:buClr>
              <a:buFont typeface="Arial" panose="020B0604020202020204" pitchFamily="34" charset="0"/>
              <a:buChar char="•"/>
              <a:defRPr sz="1600" kern="1200">
                <a:solidFill>
                  <a:schemeClr val="bg2">
                    <a:lumMod val="1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bg2">
                    <a:lumMod val="1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312783"/>
              </a:buClr>
              <a:buSzTx/>
              <a:buFont typeface="Arial" panose="020B0604020202020204" pitchFamily="34" charset="0"/>
              <a:buNone/>
              <a:tabLst/>
              <a:defRPr/>
            </a:pPr>
            <a:r>
              <a:rPr kumimoji="0" lang="en-GB" sz="2000" b="1" i="0" u="none" strike="noStrike" kern="1200" cap="none" spc="0" normalizeH="0" baseline="0" noProof="0" dirty="0" err="1">
                <a:ln>
                  <a:noFill/>
                </a:ln>
                <a:solidFill>
                  <a:srgbClr val="312783"/>
                </a:solidFill>
                <a:effectLst/>
                <a:uLnTx/>
                <a:uFillTx/>
                <a:latin typeface="Arial" panose="020B0604020202020204" pitchFamily="34" charset="0"/>
                <a:ea typeface="+mn-ea"/>
                <a:cs typeface="Arial" panose="020B0604020202020204" pitchFamily="34" charset="0"/>
              </a:rPr>
              <a:t>Perins</a:t>
            </a:r>
            <a:r>
              <a:rPr kumimoji="0" lang="en-GB" sz="2000" b="1" i="0" u="none" strike="noStrike" kern="1200" cap="none" spc="0" normalizeH="0" baseline="0" noProof="0" dirty="0">
                <a:ln>
                  <a:noFill/>
                </a:ln>
                <a:solidFill>
                  <a:srgbClr val="312783"/>
                </a:solidFill>
                <a:effectLst/>
                <a:uLnTx/>
                <a:uFillTx/>
                <a:latin typeface="Arial" panose="020B0604020202020204" pitchFamily="34" charset="0"/>
                <a:ea typeface="+mn-ea"/>
                <a:cs typeface="Arial" panose="020B0604020202020204" pitchFamily="34" charset="0"/>
              </a:rPr>
              <a:t> School</a:t>
            </a:r>
            <a:endParaRPr kumimoji="0" lang="en-GB" sz="2200" b="0" i="0" u="none" strike="noStrike" kern="1200" cap="none" spc="0" normalizeH="0" baseline="0" noProof="0" dirty="0">
              <a:ln>
                <a:noFill/>
              </a:ln>
              <a:solidFill>
                <a:srgbClr val="312783"/>
              </a:solidFill>
              <a:effectLst/>
              <a:uLnTx/>
              <a:uFillTx/>
              <a:latin typeface="Arial" panose="020B0604020202020204" pitchFamily="34" charset="0"/>
              <a:ea typeface="+mn-ea"/>
              <a:cs typeface="Arial" panose="020B0604020202020204" pitchFamily="34" charset="0"/>
            </a:endParaRPr>
          </a:p>
        </p:txBody>
      </p:sp>
      <p:sp>
        <p:nvSpPr>
          <p:cNvPr id="12" name="Text Placeholder 3">
            <a:extLst>
              <a:ext uri="{FF2B5EF4-FFF2-40B4-BE49-F238E27FC236}">
                <a16:creationId xmlns:a16="http://schemas.microsoft.com/office/drawing/2014/main" id="{6A9D51A4-D976-4ACF-AC8B-5DBCC788C0A0}"/>
              </a:ext>
            </a:extLst>
          </p:cNvPr>
          <p:cNvSpPr txBox="1">
            <a:spLocks/>
          </p:cNvSpPr>
          <p:nvPr/>
        </p:nvSpPr>
        <p:spPr>
          <a:xfrm>
            <a:off x="5196346" y="2615520"/>
            <a:ext cx="6995653" cy="493354"/>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buClr>
                <a:schemeClr val="tx2"/>
              </a:buClr>
              <a:buFont typeface="Arial" panose="020B0604020202020204" pitchFamily="34" charset="0"/>
              <a:buChar char="•"/>
              <a:defRPr sz="2200" kern="1200">
                <a:solidFill>
                  <a:schemeClr val="bg2">
                    <a:lumMod val="1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2"/>
              </a:buClr>
              <a:buFont typeface="Arial" panose="020B0604020202020204" pitchFamily="34" charset="0"/>
              <a:buChar char="•"/>
              <a:defRPr sz="2000" kern="1200">
                <a:solidFill>
                  <a:schemeClr val="bg2">
                    <a:lumMod val="1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bg2">
                    <a:lumMod val="1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2"/>
              </a:buClr>
              <a:buFont typeface="Arial" panose="020B0604020202020204" pitchFamily="34" charset="0"/>
              <a:buChar char="•"/>
              <a:defRPr sz="1600" kern="1200">
                <a:solidFill>
                  <a:schemeClr val="bg2">
                    <a:lumMod val="1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bg2">
                    <a:lumMod val="1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312783"/>
              </a:buClr>
              <a:buSzTx/>
              <a:buFont typeface="Arial" panose="020B0604020202020204" pitchFamily="34" charset="0"/>
              <a:buNone/>
              <a:tabLst/>
              <a:defRPr/>
            </a:pPr>
            <a:r>
              <a:rPr kumimoji="0" lang="en-GB" sz="2000" b="1" i="0" u="none" strike="noStrike" kern="1200" cap="none" spc="0" normalizeH="0" baseline="0" noProof="0" dirty="0">
                <a:ln>
                  <a:noFill/>
                </a:ln>
                <a:solidFill>
                  <a:srgbClr val="312783"/>
                </a:solidFill>
                <a:effectLst/>
                <a:uLnTx/>
                <a:uFillTx/>
                <a:latin typeface="Arial" panose="020B0604020202020204" pitchFamily="34" charset="0"/>
                <a:ea typeface="+mn-ea"/>
                <a:cs typeface="Arial" panose="020B0604020202020204" pitchFamily="34" charset="0"/>
              </a:rPr>
              <a:t>Degree in Economic at University of the West of England</a:t>
            </a:r>
            <a:endParaRPr kumimoji="0" lang="en-GB" sz="2200" b="0" i="0" u="none" strike="noStrike" kern="1200" cap="none" spc="0" normalizeH="0" baseline="0" noProof="0" dirty="0">
              <a:ln>
                <a:noFill/>
              </a:ln>
              <a:solidFill>
                <a:srgbClr val="312783"/>
              </a:solidFill>
              <a:effectLst/>
              <a:uLnTx/>
              <a:uFillTx/>
              <a:latin typeface="Arial" panose="020B0604020202020204" pitchFamily="34" charset="0"/>
              <a:ea typeface="+mn-ea"/>
              <a:cs typeface="Arial" panose="020B0604020202020204" pitchFamily="34" charset="0"/>
            </a:endParaRPr>
          </a:p>
        </p:txBody>
      </p:sp>
      <p:sp>
        <p:nvSpPr>
          <p:cNvPr id="13" name="Arrow: Up 12">
            <a:extLst>
              <a:ext uri="{FF2B5EF4-FFF2-40B4-BE49-F238E27FC236}">
                <a16:creationId xmlns:a16="http://schemas.microsoft.com/office/drawing/2014/main" id="{D7D1B7D7-0C8B-42F2-912B-866D893995BA}"/>
              </a:ext>
            </a:extLst>
          </p:cNvPr>
          <p:cNvSpPr/>
          <p:nvPr/>
        </p:nvSpPr>
        <p:spPr>
          <a:xfrm>
            <a:off x="5536165" y="3313061"/>
            <a:ext cx="321598" cy="1036997"/>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A1A3AE31-6333-4EFA-B588-8266C35F193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247232" y="3824609"/>
            <a:ext cx="3373443" cy="2244797"/>
          </a:xfrm>
          <a:prstGeom prst="rect">
            <a:avLst/>
          </a:prstGeom>
        </p:spPr>
      </p:pic>
      <p:sp>
        <p:nvSpPr>
          <p:cNvPr id="11" name="Arrow: Up 10">
            <a:extLst>
              <a:ext uri="{FF2B5EF4-FFF2-40B4-BE49-F238E27FC236}">
                <a16:creationId xmlns:a16="http://schemas.microsoft.com/office/drawing/2014/main" id="{20B66E99-265B-419E-BF20-4C4C51E12EDA}"/>
              </a:ext>
            </a:extLst>
          </p:cNvPr>
          <p:cNvSpPr/>
          <p:nvPr/>
        </p:nvSpPr>
        <p:spPr>
          <a:xfrm>
            <a:off x="5536165" y="5122416"/>
            <a:ext cx="321598" cy="382367"/>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sp>
        <p:nvSpPr>
          <p:cNvPr id="14" name="Text Placeholder 3">
            <a:extLst>
              <a:ext uri="{FF2B5EF4-FFF2-40B4-BE49-F238E27FC236}">
                <a16:creationId xmlns:a16="http://schemas.microsoft.com/office/drawing/2014/main" id="{CF7F1B75-CE3F-40B9-AD39-3B06DDD240BF}"/>
              </a:ext>
            </a:extLst>
          </p:cNvPr>
          <p:cNvSpPr txBox="1">
            <a:spLocks/>
          </p:cNvSpPr>
          <p:nvPr/>
        </p:nvSpPr>
        <p:spPr>
          <a:xfrm>
            <a:off x="5196348" y="4436507"/>
            <a:ext cx="6646464" cy="493354"/>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buClr>
                <a:schemeClr val="tx2"/>
              </a:buClr>
              <a:buFont typeface="Arial" panose="020B0604020202020204" pitchFamily="34" charset="0"/>
              <a:buChar char="•"/>
              <a:defRPr sz="2200" kern="1200">
                <a:solidFill>
                  <a:schemeClr val="bg2">
                    <a:lumMod val="1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2"/>
              </a:buClr>
              <a:buFont typeface="Arial" panose="020B0604020202020204" pitchFamily="34" charset="0"/>
              <a:buChar char="•"/>
              <a:defRPr sz="2000" kern="1200">
                <a:solidFill>
                  <a:schemeClr val="bg2">
                    <a:lumMod val="1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bg2">
                    <a:lumMod val="1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2"/>
              </a:buClr>
              <a:buFont typeface="Arial" panose="020B0604020202020204" pitchFamily="34" charset="0"/>
              <a:buChar char="•"/>
              <a:defRPr sz="1600" kern="1200">
                <a:solidFill>
                  <a:schemeClr val="bg2">
                    <a:lumMod val="1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bg2">
                    <a:lumMod val="1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312783"/>
              </a:buClr>
              <a:buSzTx/>
              <a:buFont typeface="Arial" panose="020B0604020202020204" pitchFamily="34" charset="0"/>
              <a:buNone/>
              <a:tabLst/>
              <a:defRPr/>
            </a:pPr>
            <a:r>
              <a:rPr kumimoji="0" lang="en-GB" sz="2000" b="1" i="0" u="none" strike="noStrike" kern="1200" cap="none" spc="0" normalizeH="0" baseline="0" noProof="0" dirty="0">
                <a:ln>
                  <a:noFill/>
                </a:ln>
                <a:solidFill>
                  <a:srgbClr val="312783"/>
                </a:solidFill>
                <a:effectLst/>
                <a:uLnTx/>
                <a:uFillTx/>
                <a:latin typeface="Arial" panose="020B0604020202020204" pitchFamily="34" charset="0"/>
                <a:ea typeface="+mn-ea"/>
                <a:cs typeface="Arial" panose="020B0604020202020204" pitchFamily="34" charset="0"/>
              </a:rPr>
              <a:t>Alton College: Business, English Language, Computing, Media Studies</a:t>
            </a:r>
            <a:endParaRPr kumimoji="0" lang="en-GB" sz="2200" b="0" i="0" u="none" strike="noStrike" kern="1200" cap="none" spc="0" normalizeH="0" baseline="0" noProof="0" dirty="0">
              <a:ln>
                <a:noFill/>
              </a:ln>
              <a:solidFill>
                <a:srgbClr val="312783"/>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50890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09393-E7D3-9D03-9D22-F40FA5BFA191}"/>
              </a:ext>
            </a:extLst>
          </p:cNvPr>
          <p:cNvSpPr>
            <a:spLocks noGrp="1"/>
          </p:cNvSpPr>
          <p:nvPr>
            <p:ph type="title"/>
          </p:nvPr>
        </p:nvSpPr>
        <p:spPr/>
        <p:txBody>
          <a:bodyPr/>
          <a:lstStyle/>
          <a:p>
            <a:r>
              <a:rPr lang="en-GB" dirty="0"/>
              <a:t>Current/Future Self Photography Project</a:t>
            </a:r>
          </a:p>
        </p:txBody>
      </p:sp>
      <p:sp>
        <p:nvSpPr>
          <p:cNvPr id="3" name="Slide Number Placeholder 2">
            <a:extLst>
              <a:ext uri="{FF2B5EF4-FFF2-40B4-BE49-F238E27FC236}">
                <a16:creationId xmlns:a16="http://schemas.microsoft.com/office/drawing/2014/main" id="{EC2FBE92-88F9-D1EF-CC03-C6A8468929A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F926885-5829-0A40-BA08-555F19A6394A}" type="slidenum">
              <a:rPr kumimoji="0" lang="en-US" sz="1200" b="0" i="0" u="none" strike="noStrike" kern="1200" cap="none" spc="0" normalizeH="0" baseline="0" noProof="0" smtClean="0">
                <a:ln>
                  <a:noFill/>
                </a:ln>
                <a:solidFill>
                  <a:srgbClr val="312783"/>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312783"/>
              </a:solidFill>
              <a:effectLst/>
              <a:uLnTx/>
              <a:uFillTx/>
              <a:latin typeface="Arial" panose="020B0604020202020204" pitchFamily="34" charset="0"/>
              <a:ea typeface="+mn-ea"/>
              <a:cs typeface="Arial" panose="020B0604020202020204" pitchFamily="34" charset="0"/>
            </a:endParaRPr>
          </a:p>
        </p:txBody>
      </p:sp>
      <p:pic>
        <p:nvPicPr>
          <p:cNvPr id="16" name="Picture 15" descr="A red and yellow symbol&#10;&#10;Description automatically generated">
            <a:extLst>
              <a:ext uri="{FF2B5EF4-FFF2-40B4-BE49-F238E27FC236}">
                <a16:creationId xmlns:a16="http://schemas.microsoft.com/office/drawing/2014/main" id="{2700B310-916C-2B44-73DB-F563802ED977}"/>
              </a:ext>
            </a:extLst>
          </p:cNvPr>
          <p:cNvPicPr>
            <a:picLocks noChangeAspect="1"/>
          </p:cNvPicPr>
          <p:nvPr/>
        </p:nvPicPr>
        <p:blipFill>
          <a:blip r:embed="rId3"/>
          <a:stretch>
            <a:fillRect/>
          </a:stretch>
        </p:blipFill>
        <p:spPr>
          <a:xfrm>
            <a:off x="2265270" y="3285354"/>
            <a:ext cx="1425252" cy="1425252"/>
          </a:xfrm>
          <a:prstGeom prst="rect">
            <a:avLst/>
          </a:prstGeom>
        </p:spPr>
      </p:pic>
      <p:sp>
        <p:nvSpPr>
          <p:cNvPr id="17" name="Text Placeholder 3">
            <a:extLst>
              <a:ext uri="{FF2B5EF4-FFF2-40B4-BE49-F238E27FC236}">
                <a16:creationId xmlns:a16="http://schemas.microsoft.com/office/drawing/2014/main" id="{18AB3B4E-1F61-4552-561B-1EF72435BCB3}"/>
              </a:ext>
            </a:extLst>
          </p:cNvPr>
          <p:cNvSpPr>
            <a:spLocks noGrp="1"/>
          </p:cNvSpPr>
          <p:nvPr>
            <p:ph type="body" sz="quarter" idx="13"/>
          </p:nvPr>
        </p:nvSpPr>
        <p:spPr>
          <a:xfrm>
            <a:off x="5951194" y="1570846"/>
            <a:ext cx="5279103" cy="4854268"/>
          </a:xfrm>
        </p:spPr>
        <p:txBody>
          <a:bodyPr/>
          <a:lstStyle/>
          <a:p>
            <a:r>
              <a:rPr lang="en-GB" dirty="0"/>
              <a:t>A reflective exercise at who we are as people and what we want our futures to look like.</a:t>
            </a:r>
          </a:p>
          <a:p>
            <a:r>
              <a:rPr lang="en-GB" dirty="0"/>
              <a:t>We’ll take two selfies and use them to build a picture that can help us understand more about ourselves and where we want to end up.</a:t>
            </a:r>
          </a:p>
          <a:p>
            <a:r>
              <a:rPr lang="en-GB" dirty="0"/>
              <a:t>The pictures need to look different</a:t>
            </a:r>
          </a:p>
        </p:txBody>
      </p:sp>
      <p:pic>
        <p:nvPicPr>
          <p:cNvPr id="4" name="Picture 3">
            <a:extLst>
              <a:ext uri="{FF2B5EF4-FFF2-40B4-BE49-F238E27FC236}">
                <a16:creationId xmlns:a16="http://schemas.microsoft.com/office/drawing/2014/main" id="{E15385AF-25B4-44C4-B13D-E70FEF2A4A70}"/>
              </a:ext>
            </a:extLst>
          </p:cNvPr>
          <p:cNvPicPr>
            <a:picLocks noChangeAspect="1"/>
          </p:cNvPicPr>
          <p:nvPr/>
        </p:nvPicPr>
        <p:blipFill>
          <a:blip r:embed="rId4"/>
          <a:stretch>
            <a:fillRect/>
          </a:stretch>
        </p:blipFill>
        <p:spPr>
          <a:xfrm>
            <a:off x="885475" y="1775164"/>
            <a:ext cx="1905000" cy="1905000"/>
          </a:xfrm>
          <a:prstGeom prst="rect">
            <a:avLst/>
          </a:prstGeom>
        </p:spPr>
      </p:pic>
      <p:pic>
        <p:nvPicPr>
          <p:cNvPr id="5" name="Picture 4">
            <a:extLst>
              <a:ext uri="{FF2B5EF4-FFF2-40B4-BE49-F238E27FC236}">
                <a16:creationId xmlns:a16="http://schemas.microsoft.com/office/drawing/2014/main" id="{01B1BE5B-D886-4D10-BB9F-DE913DF30AC5}"/>
              </a:ext>
            </a:extLst>
          </p:cNvPr>
          <p:cNvPicPr>
            <a:picLocks noChangeAspect="1"/>
          </p:cNvPicPr>
          <p:nvPr/>
        </p:nvPicPr>
        <p:blipFill>
          <a:blip r:embed="rId5"/>
          <a:stretch>
            <a:fillRect/>
          </a:stretch>
        </p:blipFill>
        <p:spPr>
          <a:xfrm>
            <a:off x="885475" y="4456898"/>
            <a:ext cx="2161010" cy="2161010"/>
          </a:xfrm>
          <a:prstGeom prst="rect">
            <a:avLst/>
          </a:prstGeom>
        </p:spPr>
      </p:pic>
      <p:pic>
        <p:nvPicPr>
          <p:cNvPr id="7" name="Picture 6">
            <a:extLst>
              <a:ext uri="{FF2B5EF4-FFF2-40B4-BE49-F238E27FC236}">
                <a16:creationId xmlns:a16="http://schemas.microsoft.com/office/drawing/2014/main" id="{B8709138-C939-45DC-99EC-C8B85CD39021}"/>
              </a:ext>
            </a:extLst>
          </p:cNvPr>
          <p:cNvPicPr>
            <a:picLocks noChangeAspect="1"/>
          </p:cNvPicPr>
          <p:nvPr/>
        </p:nvPicPr>
        <p:blipFill>
          <a:blip r:embed="rId6"/>
          <a:stretch>
            <a:fillRect/>
          </a:stretch>
        </p:blipFill>
        <p:spPr>
          <a:xfrm>
            <a:off x="3617919" y="4522687"/>
            <a:ext cx="1646376" cy="1975651"/>
          </a:xfrm>
          <a:prstGeom prst="rect">
            <a:avLst/>
          </a:prstGeom>
        </p:spPr>
      </p:pic>
      <p:pic>
        <p:nvPicPr>
          <p:cNvPr id="9" name="Picture 8">
            <a:extLst>
              <a:ext uri="{FF2B5EF4-FFF2-40B4-BE49-F238E27FC236}">
                <a16:creationId xmlns:a16="http://schemas.microsoft.com/office/drawing/2014/main" id="{541067FB-95A6-46F8-8E77-A22285FD90DB}"/>
              </a:ext>
            </a:extLst>
          </p:cNvPr>
          <p:cNvPicPr>
            <a:picLocks noChangeAspect="1"/>
          </p:cNvPicPr>
          <p:nvPr/>
        </p:nvPicPr>
        <p:blipFill>
          <a:blip r:embed="rId7"/>
          <a:stretch>
            <a:fillRect/>
          </a:stretch>
        </p:blipFill>
        <p:spPr>
          <a:xfrm>
            <a:off x="3474030" y="1775164"/>
            <a:ext cx="1905000" cy="1886741"/>
          </a:xfrm>
          <a:prstGeom prst="rect">
            <a:avLst/>
          </a:prstGeom>
        </p:spPr>
      </p:pic>
    </p:spTree>
    <p:extLst>
      <p:ext uri="{BB962C8B-B14F-4D97-AF65-F5344CB8AC3E}">
        <p14:creationId xmlns:p14="http://schemas.microsoft.com/office/powerpoint/2010/main" val="2403704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4BD4C-60B9-70F7-1EA2-BB3114649BED}"/>
              </a:ext>
            </a:extLst>
          </p:cNvPr>
          <p:cNvSpPr>
            <a:spLocks noGrp="1"/>
          </p:cNvSpPr>
          <p:nvPr>
            <p:ph type="title"/>
          </p:nvPr>
        </p:nvSpPr>
        <p:spPr/>
        <p:txBody>
          <a:bodyPr/>
          <a:lstStyle/>
          <a:p>
            <a:r>
              <a:rPr lang="en-GB" dirty="0"/>
              <a:t>Current Self</a:t>
            </a:r>
          </a:p>
        </p:txBody>
      </p:sp>
      <p:sp>
        <p:nvSpPr>
          <p:cNvPr id="3" name="Slide Number Placeholder 2">
            <a:extLst>
              <a:ext uri="{FF2B5EF4-FFF2-40B4-BE49-F238E27FC236}">
                <a16:creationId xmlns:a16="http://schemas.microsoft.com/office/drawing/2014/main" id="{78DC33F3-1D14-8C13-9B04-5E30F9756B7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F926885-5829-0A40-BA08-555F19A6394A}" type="slidenum">
              <a:rPr kumimoji="0" lang="en-US" sz="1200" b="0" i="0" u="none" strike="noStrike" kern="1200" cap="none" spc="0" normalizeH="0" baseline="0" noProof="0" smtClean="0">
                <a:ln>
                  <a:noFill/>
                </a:ln>
                <a:solidFill>
                  <a:srgbClr val="312783"/>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312783"/>
              </a:solidFill>
              <a:effectLst/>
              <a:uLnTx/>
              <a:uFillTx/>
              <a:latin typeface="Arial" panose="020B0604020202020204" pitchFamily="34" charset="0"/>
              <a:ea typeface="+mn-ea"/>
              <a:cs typeface="Arial" panose="020B0604020202020204" pitchFamily="34" charset="0"/>
            </a:endParaRPr>
          </a:p>
        </p:txBody>
      </p:sp>
      <p:sp>
        <p:nvSpPr>
          <p:cNvPr id="7" name="Text Placeholder 3">
            <a:extLst>
              <a:ext uri="{FF2B5EF4-FFF2-40B4-BE49-F238E27FC236}">
                <a16:creationId xmlns:a16="http://schemas.microsoft.com/office/drawing/2014/main" id="{E4708241-6C41-777D-FD9A-D19A0BC52BBB}"/>
              </a:ext>
            </a:extLst>
          </p:cNvPr>
          <p:cNvSpPr>
            <a:spLocks noGrp="1"/>
          </p:cNvSpPr>
          <p:nvPr>
            <p:ph type="body" sz="quarter" idx="13"/>
          </p:nvPr>
        </p:nvSpPr>
        <p:spPr>
          <a:xfrm>
            <a:off x="1002221" y="1653155"/>
            <a:ext cx="5279103" cy="4854268"/>
          </a:xfrm>
        </p:spPr>
        <p:txBody>
          <a:bodyPr/>
          <a:lstStyle/>
          <a:p>
            <a:pPr marL="0" indent="0">
              <a:buNone/>
            </a:pPr>
            <a:r>
              <a:rPr lang="en-GB" dirty="0"/>
              <a:t>This picture has to represent you as you are NOW</a:t>
            </a:r>
          </a:p>
          <a:p>
            <a:pPr marL="0" indent="0">
              <a:buNone/>
            </a:pPr>
            <a:endParaRPr lang="en-GB" dirty="0"/>
          </a:p>
          <a:p>
            <a:pPr marL="0" indent="0">
              <a:buNone/>
            </a:pPr>
            <a:r>
              <a:rPr lang="en-GB" dirty="0"/>
              <a:t>Get in Pairs</a:t>
            </a:r>
          </a:p>
          <a:p>
            <a:pPr marL="0" indent="0">
              <a:buNone/>
            </a:pPr>
            <a:endParaRPr lang="en-GB" dirty="0"/>
          </a:p>
          <a:p>
            <a:pPr marL="0" indent="0">
              <a:buNone/>
            </a:pPr>
            <a:r>
              <a:rPr lang="en-GB" dirty="0"/>
              <a:t>Try to find a plain background</a:t>
            </a:r>
          </a:p>
        </p:txBody>
      </p:sp>
      <p:pic>
        <p:nvPicPr>
          <p:cNvPr id="8" name="Picture 7">
            <a:extLst>
              <a:ext uri="{FF2B5EF4-FFF2-40B4-BE49-F238E27FC236}">
                <a16:creationId xmlns:a16="http://schemas.microsoft.com/office/drawing/2014/main" id="{1B97ADAA-8525-4E99-9757-4781D7B90776}"/>
              </a:ext>
            </a:extLst>
          </p:cNvPr>
          <p:cNvPicPr>
            <a:picLocks noChangeAspect="1"/>
          </p:cNvPicPr>
          <p:nvPr/>
        </p:nvPicPr>
        <p:blipFill>
          <a:blip r:embed="rId2"/>
          <a:stretch>
            <a:fillRect/>
          </a:stretch>
        </p:blipFill>
        <p:spPr>
          <a:xfrm>
            <a:off x="6281324" y="2844409"/>
            <a:ext cx="2460369" cy="2460369"/>
          </a:xfrm>
          <a:prstGeom prst="rect">
            <a:avLst/>
          </a:prstGeom>
        </p:spPr>
      </p:pic>
      <p:pic>
        <p:nvPicPr>
          <p:cNvPr id="9" name="Picture 8">
            <a:extLst>
              <a:ext uri="{FF2B5EF4-FFF2-40B4-BE49-F238E27FC236}">
                <a16:creationId xmlns:a16="http://schemas.microsoft.com/office/drawing/2014/main" id="{C8A78379-B40E-431C-8033-44EC1ED51ACB}"/>
              </a:ext>
            </a:extLst>
          </p:cNvPr>
          <p:cNvPicPr>
            <a:picLocks noChangeAspect="1"/>
          </p:cNvPicPr>
          <p:nvPr/>
        </p:nvPicPr>
        <p:blipFill>
          <a:blip r:embed="rId3"/>
          <a:stretch>
            <a:fillRect/>
          </a:stretch>
        </p:blipFill>
        <p:spPr>
          <a:xfrm>
            <a:off x="8869879" y="2849732"/>
            <a:ext cx="2460369" cy="2436787"/>
          </a:xfrm>
          <a:prstGeom prst="rect">
            <a:avLst/>
          </a:prstGeom>
        </p:spPr>
      </p:pic>
    </p:spTree>
    <p:extLst>
      <p:ext uri="{BB962C8B-B14F-4D97-AF65-F5344CB8AC3E}">
        <p14:creationId xmlns:p14="http://schemas.microsoft.com/office/powerpoint/2010/main" val="1231253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4BD4C-60B9-70F7-1EA2-BB3114649BED}"/>
              </a:ext>
            </a:extLst>
          </p:cNvPr>
          <p:cNvSpPr>
            <a:spLocks noGrp="1"/>
          </p:cNvSpPr>
          <p:nvPr>
            <p:ph type="title"/>
          </p:nvPr>
        </p:nvSpPr>
        <p:spPr/>
        <p:txBody>
          <a:bodyPr/>
          <a:lstStyle/>
          <a:p>
            <a:r>
              <a:rPr lang="en-GB" dirty="0"/>
              <a:t>Future Self</a:t>
            </a:r>
          </a:p>
        </p:txBody>
      </p:sp>
      <p:sp>
        <p:nvSpPr>
          <p:cNvPr id="3" name="Slide Number Placeholder 2">
            <a:extLst>
              <a:ext uri="{FF2B5EF4-FFF2-40B4-BE49-F238E27FC236}">
                <a16:creationId xmlns:a16="http://schemas.microsoft.com/office/drawing/2014/main" id="{78DC33F3-1D14-8C13-9B04-5E30F9756B7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F926885-5829-0A40-BA08-555F19A6394A}" type="slidenum">
              <a:rPr kumimoji="0" lang="en-US" sz="1200" b="0" i="0" u="none" strike="noStrike" kern="1200" cap="none" spc="0" normalizeH="0" baseline="0" noProof="0" smtClean="0">
                <a:ln>
                  <a:noFill/>
                </a:ln>
                <a:solidFill>
                  <a:srgbClr val="312783"/>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312783"/>
              </a:solidFill>
              <a:effectLst/>
              <a:uLnTx/>
              <a:uFillTx/>
              <a:latin typeface="Arial" panose="020B0604020202020204" pitchFamily="34" charset="0"/>
              <a:ea typeface="+mn-ea"/>
              <a:cs typeface="Arial" panose="020B0604020202020204" pitchFamily="34" charset="0"/>
            </a:endParaRPr>
          </a:p>
        </p:txBody>
      </p:sp>
      <p:sp>
        <p:nvSpPr>
          <p:cNvPr id="7" name="Text Placeholder 3">
            <a:extLst>
              <a:ext uri="{FF2B5EF4-FFF2-40B4-BE49-F238E27FC236}">
                <a16:creationId xmlns:a16="http://schemas.microsoft.com/office/drawing/2014/main" id="{E4708241-6C41-777D-FD9A-D19A0BC52BBB}"/>
              </a:ext>
            </a:extLst>
          </p:cNvPr>
          <p:cNvSpPr>
            <a:spLocks noGrp="1"/>
          </p:cNvSpPr>
          <p:nvPr>
            <p:ph type="body" sz="quarter" idx="13"/>
          </p:nvPr>
        </p:nvSpPr>
        <p:spPr>
          <a:xfrm>
            <a:off x="1002221" y="1653155"/>
            <a:ext cx="5279103" cy="4854268"/>
          </a:xfrm>
        </p:spPr>
        <p:txBody>
          <a:bodyPr/>
          <a:lstStyle/>
          <a:p>
            <a:pPr marL="0" indent="0">
              <a:buNone/>
            </a:pPr>
            <a:r>
              <a:rPr lang="en-GB" dirty="0"/>
              <a:t>This picture has to represent you as you see yourself in the future</a:t>
            </a:r>
          </a:p>
          <a:p>
            <a:pPr marL="0" indent="0">
              <a:buNone/>
            </a:pPr>
            <a:endParaRPr lang="en-GB" dirty="0"/>
          </a:p>
          <a:p>
            <a:pPr marL="0" indent="0">
              <a:buNone/>
            </a:pPr>
            <a:r>
              <a:rPr lang="en-GB" dirty="0"/>
              <a:t>Same rules apply!</a:t>
            </a:r>
          </a:p>
        </p:txBody>
      </p:sp>
      <p:pic>
        <p:nvPicPr>
          <p:cNvPr id="9" name="Picture 8">
            <a:extLst>
              <a:ext uri="{FF2B5EF4-FFF2-40B4-BE49-F238E27FC236}">
                <a16:creationId xmlns:a16="http://schemas.microsoft.com/office/drawing/2014/main" id="{9F4B6B4F-029D-4426-BBBE-65ADAC0176EC}"/>
              </a:ext>
            </a:extLst>
          </p:cNvPr>
          <p:cNvPicPr>
            <a:picLocks noChangeAspect="1"/>
          </p:cNvPicPr>
          <p:nvPr/>
        </p:nvPicPr>
        <p:blipFill>
          <a:blip r:embed="rId2"/>
          <a:stretch>
            <a:fillRect/>
          </a:stretch>
        </p:blipFill>
        <p:spPr>
          <a:xfrm>
            <a:off x="6281323" y="2528328"/>
            <a:ext cx="2687925" cy="2687925"/>
          </a:xfrm>
          <a:prstGeom prst="rect">
            <a:avLst/>
          </a:prstGeom>
        </p:spPr>
      </p:pic>
      <p:pic>
        <p:nvPicPr>
          <p:cNvPr id="10" name="Picture 9">
            <a:extLst>
              <a:ext uri="{FF2B5EF4-FFF2-40B4-BE49-F238E27FC236}">
                <a16:creationId xmlns:a16="http://schemas.microsoft.com/office/drawing/2014/main" id="{3AA14845-D2BC-4E0C-BF2C-270475465D21}"/>
              </a:ext>
            </a:extLst>
          </p:cNvPr>
          <p:cNvPicPr>
            <a:picLocks noChangeAspect="1"/>
          </p:cNvPicPr>
          <p:nvPr/>
        </p:nvPicPr>
        <p:blipFill>
          <a:blip r:embed="rId3"/>
          <a:stretch>
            <a:fillRect/>
          </a:stretch>
        </p:blipFill>
        <p:spPr>
          <a:xfrm>
            <a:off x="9013767" y="2639312"/>
            <a:ext cx="2047809" cy="2457371"/>
          </a:xfrm>
          <a:prstGeom prst="rect">
            <a:avLst/>
          </a:prstGeom>
        </p:spPr>
      </p:pic>
    </p:spTree>
    <p:extLst>
      <p:ext uri="{BB962C8B-B14F-4D97-AF65-F5344CB8AC3E}">
        <p14:creationId xmlns:p14="http://schemas.microsoft.com/office/powerpoint/2010/main" val="1593722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16DD8-7D37-DCC1-921A-CF499A9E7C84}"/>
              </a:ext>
            </a:extLst>
          </p:cNvPr>
          <p:cNvSpPr>
            <a:spLocks noGrp="1"/>
          </p:cNvSpPr>
          <p:nvPr>
            <p:ph type="title"/>
          </p:nvPr>
        </p:nvSpPr>
        <p:spPr/>
        <p:txBody>
          <a:bodyPr/>
          <a:lstStyle/>
          <a:p>
            <a:r>
              <a:rPr lang="en-GB" dirty="0">
                <a:latin typeface="Arial"/>
                <a:cs typeface="Arial"/>
              </a:rPr>
              <a:t>That’s a wrap!</a:t>
            </a:r>
            <a:endParaRPr lang="en-US" dirty="0"/>
          </a:p>
        </p:txBody>
      </p:sp>
      <p:sp>
        <p:nvSpPr>
          <p:cNvPr id="3" name="Slide Number Placeholder 2">
            <a:extLst>
              <a:ext uri="{FF2B5EF4-FFF2-40B4-BE49-F238E27FC236}">
                <a16:creationId xmlns:a16="http://schemas.microsoft.com/office/drawing/2014/main" id="{8E44EDBD-00D9-C14F-8E3F-A8808874637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F926885-5829-0A40-BA08-555F19A6394A}" type="slidenum">
              <a:rPr kumimoji="0" lang="en-US" sz="1200" b="0" i="0" u="none" strike="noStrike" kern="1200" cap="none" spc="0" normalizeH="0" baseline="0" noProof="0" smtClean="0">
                <a:ln>
                  <a:noFill/>
                </a:ln>
                <a:solidFill>
                  <a:srgbClr val="312783"/>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312783"/>
              </a:solidFill>
              <a:effectLst/>
              <a:uLnTx/>
              <a:uFillTx/>
              <a:latin typeface="Arial" panose="020B0604020202020204" pitchFamily="34" charset="0"/>
              <a:ea typeface="+mn-ea"/>
              <a:cs typeface="Arial" panose="020B0604020202020204" pitchFamily="34" charset="0"/>
            </a:endParaRPr>
          </a:p>
        </p:txBody>
      </p:sp>
      <p:sp>
        <p:nvSpPr>
          <p:cNvPr id="4" name="Text Placeholder 3">
            <a:extLst>
              <a:ext uri="{FF2B5EF4-FFF2-40B4-BE49-F238E27FC236}">
                <a16:creationId xmlns:a16="http://schemas.microsoft.com/office/drawing/2014/main" id="{00FF2AB9-6170-98C5-7A94-CA58115609FD}"/>
              </a:ext>
            </a:extLst>
          </p:cNvPr>
          <p:cNvSpPr>
            <a:spLocks noGrp="1"/>
          </p:cNvSpPr>
          <p:nvPr>
            <p:ph type="body" sz="quarter" idx="13"/>
          </p:nvPr>
        </p:nvSpPr>
        <p:spPr/>
        <p:txBody>
          <a:bodyPr vert="horz" lIns="91440" tIns="45720" rIns="91440" bIns="45720" rtlCol="0" anchor="t">
            <a:noAutofit/>
          </a:bodyPr>
          <a:lstStyle/>
          <a:p>
            <a:pPr marL="0" indent="0">
              <a:buNone/>
            </a:pPr>
            <a:r>
              <a:rPr lang="en-GB" dirty="0">
                <a:latin typeface="Arial"/>
                <a:cs typeface="Arial"/>
              </a:rPr>
              <a:t>What we'll be doing next time:</a:t>
            </a:r>
          </a:p>
          <a:p>
            <a:pPr marL="0" indent="0">
              <a:buNone/>
            </a:pPr>
            <a:endParaRPr lang="en-GB" dirty="0">
              <a:latin typeface="Arial"/>
              <a:cs typeface="Arial"/>
            </a:endParaRPr>
          </a:p>
          <a:p>
            <a:r>
              <a:rPr lang="en-GB" dirty="0">
                <a:latin typeface="Arial"/>
                <a:cs typeface="Arial"/>
              </a:rPr>
              <a:t>Discovering Apprenticeships</a:t>
            </a:r>
          </a:p>
          <a:p>
            <a:endParaRPr lang="en-GB" dirty="0">
              <a:latin typeface="Arial"/>
              <a:cs typeface="Arial"/>
            </a:endParaRPr>
          </a:p>
          <a:p>
            <a:r>
              <a:rPr lang="en-GB" dirty="0">
                <a:latin typeface="Arial"/>
                <a:cs typeface="Arial"/>
              </a:rPr>
              <a:t>Revealing the photos</a:t>
            </a:r>
          </a:p>
          <a:p>
            <a:endParaRPr lang="en-GB" dirty="0">
              <a:latin typeface="Arial"/>
              <a:cs typeface="Arial"/>
            </a:endParaRPr>
          </a:p>
          <a:p>
            <a:r>
              <a:rPr lang="en-GB" dirty="0">
                <a:latin typeface="Arial"/>
                <a:cs typeface="Arial"/>
              </a:rPr>
              <a:t>Making our current-self word cloud</a:t>
            </a:r>
            <a:endParaRPr lang="en-GB" dirty="0"/>
          </a:p>
          <a:p>
            <a:endParaRPr lang="en-GB" dirty="0"/>
          </a:p>
        </p:txBody>
      </p:sp>
      <p:pic>
        <p:nvPicPr>
          <p:cNvPr id="6" name="Picture Placeholder 5" descr="A camera on the beach&#10;&#10;Description automatically generated">
            <a:extLst>
              <a:ext uri="{FF2B5EF4-FFF2-40B4-BE49-F238E27FC236}">
                <a16:creationId xmlns:a16="http://schemas.microsoft.com/office/drawing/2014/main" id="{7B60E7CD-6416-A5FF-1594-BA3760A4EA56}"/>
              </a:ext>
            </a:extLst>
          </p:cNvPr>
          <p:cNvPicPr>
            <a:picLocks noGrp="1" noChangeAspect="1"/>
          </p:cNvPicPr>
          <p:nvPr>
            <p:ph type="pic" sz="quarter" idx="14"/>
          </p:nvPr>
        </p:nvPicPr>
        <p:blipFill>
          <a:blip r:embed="rId2"/>
          <a:srcRect l="21380" r="21380"/>
          <a:stretch/>
        </p:blipFill>
        <p:spPr/>
      </p:pic>
    </p:spTree>
    <p:extLst>
      <p:ext uri="{BB962C8B-B14F-4D97-AF65-F5344CB8AC3E}">
        <p14:creationId xmlns:p14="http://schemas.microsoft.com/office/powerpoint/2010/main" val="3374652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C2367-F5E9-BDE8-76A2-AC2895B84AFB}"/>
              </a:ext>
            </a:extLst>
          </p:cNvPr>
          <p:cNvSpPr>
            <a:spLocks noGrp="1"/>
          </p:cNvSpPr>
          <p:nvPr>
            <p:ph type="title"/>
          </p:nvPr>
        </p:nvSpPr>
        <p:spPr/>
        <p:txBody>
          <a:bodyPr/>
          <a:lstStyle/>
          <a:p>
            <a:r>
              <a:rPr lang="en-GB" dirty="0"/>
              <a:t>Ice Breaker</a:t>
            </a:r>
          </a:p>
        </p:txBody>
      </p:sp>
      <p:sp>
        <p:nvSpPr>
          <p:cNvPr id="3" name="Slide Number Placeholder 2">
            <a:extLst>
              <a:ext uri="{FF2B5EF4-FFF2-40B4-BE49-F238E27FC236}">
                <a16:creationId xmlns:a16="http://schemas.microsoft.com/office/drawing/2014/main" id="{23817B98-29E4-BC9A-79CD-EA130B8CC5F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F926885-5829-0A40-BA08-555F19A6394A}" type="slidenum">
              <a:rPr kumimoji="0" lang="en-US" sz="1200" b="0" i="0" u="none" strike="noStrike" kern="1200" cap="none" spc="0" normalizeH="0" baseline="0" noProof="0" smtClean="0">
                <a:ln>
                  <a:noFill/>
                </a:ln>
                <a:solidFill>
                  <a:srgbClr val="312783"/>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312783"/>
              </a:solidFill>
              <a:effectLst/>
              <a:uLnTx/>
              <a:uFillTx/>
              <a:latin typeface="Arial" panose="020B0604020202020204" pitchFamily="34" charset="0"/>
              <a:ea typeface="+mn-ea"/>
              <a:cs typeface="Arial" panose="020B0604020202020204" pitchFamily="34" charset="0"/>
            </a:endParaRPr>
          </a:p>
        </p:txBody>
      </p:sp>
      <p:pic>
        <p:nvPicPr>
          <p:cNvPr id="6" name="Picture Placeholder 5">
            <a:extLst>
              <a:ext uri="{FF2B5EF4-FFF2-40B4-BE49-F238E27FC236}">
                <a16:creationId xmlns:a16="http://schemas.microsoft.com/office/drawing/2014/main" id="{37C6E30A-796B-2A2D-2FD6-58F2A606CACF}"/>
              </a:ext>
            </a:extLst>
          </p:cNvPr>
          <p:cNvPicPr>
            <a:picLocks noGrp="1" noChangeAspect="1"/>
          </p:cNvPicPr>
          <p:nvPr>
            <p:ph type="pic" sz="quarter" idx="14"/>
          </p:nvPr>
        </p:nvPicPr>
        <p:blipFill>
          <a:blip r:embed="rId3"/>
          <a:srcRect t="12" b="12"/>
          <a:stretch>
            <a:fillRect/>
          </a:stretch>
        </p:blipFill>
        <p:spPr>
          <a:xfrm>
            <a:off x="817563" y="1525588"/>
            <a:ext cx="5156200" cy="4862512"/>
          </a:xfrm>
          <a:prstGeom prst="rect">
            <a:avLst/>
          </a:prstGeom>
        </p:spPr>
      </p:pic>
      <p:pic>
        <p:nvPicPr>
          <p:cNvPr id="7" name="Picture Placeholder 5">
            <a:extLst>
              <a:ext uri="{FF2B5EF4-FFF2-40B4-BE49-F238E27FC236}">
                <a16:creationId xmlns:a16="http://schemas.microsoft.com/office/drawing/2014/main" id="{172C8288-D296-DDFF-1233-1845509FDD66}"/>
              </a:ext>
            </a:extLst>
          </p:cNvPr>
          <p:cNvPicPr>
            <a:picLocks noChangeAspect="1"/>
          </p:cNvPicPr>
          <p:nvPr/>
        </p:nvPicPr>
        <p:blipFill>
          <a:blip r:embed="rId3"/>
          <a:srcRect t="12" b="12"/>
          <a:stretch>
            <a:fillRect/>
          </a:stretch>
        </p:blipFill>
        <p:spPr>
          <a:xfrm>
            <a:off x="969963" y="1677988"/>
            <a:ext cx="5156200" cy="4862512"/>
          </a:xfrm>
          <a:prstGeom prst="rect">
            <a:avLst/>
          </a:prstGeom>
        </p:spPr>
      </p:pic>
      <p:pic>
        <p:nvPicPr>
          <p:cNvPr id="12" name="Picture 11" descr="A red and yellow logo&#10;&#10;Description automatically generated">
            <a:extLst>
              <a:ext uri="{FF2B5EF4-FFF2-40B4-BE49-F238E27FC236}">
                <a16:creationId xmlns:a16="http://schemas.microsoft.com/office/drawing/2014/main" id="{DEACC936-9B9A-25E8-5C68-28B6D16B5F61}"/>
              </a:ext>
            </a:extLst>
          </p:cNvPr>
          <p:cNvPicPr>
            <a:picLocks noChangeAspect="1"/>
          </p:cNvPicPr>
          <p:nvPr/>
        </p:nvPicPr>
        <p:blipFill>
          <a:blip r:embed="rId4"/>
          <a:stretch>
            <a:fillRect/>
          </a:stretch>
        </p:blipFill>
        <p:spPr>
          <a:xfrm>
            <a:off x="805339" y="2160459"/>
            <a:ext cx="5412900" cy="3044756"/>
          </a:xfrm>
          <a:prstGeom prst="rect">
            <a:avLst/>
          </a:prstGeom>
        </p:spPr>
      </p:pic>
      <p:pic>
        <p:nvPicPr>
          <p:cNvPr id="14" name="Picture 13" descr="A person wearing an apron and glasses&#10;&#10;Description automatically generated">
            <a:extLst>
              <a:ext uri="{FF2B5EF4-FFF2-40B4-BE49-F238E27FC236}">
                <a16:creationId xmlns:a16="http://schemas.microsoft.com/office/drawing/2014/main" id="{9A9D67CC-3850-2259-F15E-511A6598605B}"/>
              </a:ext>
            </a:extLst>
          </p:cNvPr>
          <p:cNvPicPr>
            <a:picLocks noChangeAspect="1"/>
          </p:cNvPicPr>
          <p:nvPr/>
        </p:nvPicPr>
        <p:blipFill>
          <a:blip r:embed="rId5"/>
          <a:stretch>
            <a:fillRect/>
          </a:stretch>
        </p:blipFill>
        <p:spPr>
          <a:xfrm>
            <a:off x="7211436" y="2003905"/>
            <a:ext cx="3722454" cy="3201310"/>
          </a:xfrm>
          <a:prstGeom prst="rect">
            <a:avLst/>
          </a:prstGeom>
        </p:spPr>
      </p:pic>
    </p:spTree>
    <p:extLst>
      <p:ext uri="{BB962C8B-B14F-4D97-AF65-F5344CB8AC3E}">
        <p14:creationId xmlns:p14="http://schemas.microsoft.com/office/powerpoint/2010/main" val="1604351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3817B98-29E4-BC9A-79CD-EA130B8CC5F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F926885-5829-0A40-BA08-555F19A6394A}" type="slidenum">
              <a:rPr kumimoji="0" lang="en-US" sz="1200" b="0" i="0" u="none" strike="noStrike" kern="1200" cap="none" spc="0" normalizeH="0" baseline="0" noProof="0" smtClean="0">
                <a:ln>
                  <a:noFill/>
                </a:ln>
                <a:solidFill>
                  <a:srgbClr val="312783"/>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312783"/>
              </a:solidFill>
              <a:effectLst/>
              <a:uLnTx/>
              <a:uFillTx/>
              <a:latin typeface="Arial" panose="020B0604020202020204" pitchFamily="34" charset="0"/>
              <a:ea typeface="+mn-ea"/>
              <a:cs typeface="Arial" panose="020B0604020202020204" pitchFamily="34" charset="0"/>
            </a:endParaRPr>
          </a:p>
        </p:txBody>
      </p:sp>
      <p:pic>
        <p:nvPicPr>
          <p:cNvPr id="6" name="Picture Placeholder 5">
            <a:extLst>
              <a:ext uri="{FF2B5EF4-FFF2-40B4-BE49-F238E27FC236}">
                <a16:creationId xmlns:a16="http://schemas.microsoft.com/office/drawing/2014/main" id="{37C6E30A-796B-2A2D-2FD6-58F2A606CACF}"/>
              </a:ext>
            </a:extLst>
          </p:cNvPr>
          <p:cNvPicPr>
            <a:picLocks noGrp="1" noChangeAspect="1"/>
          </p:cNvPicPr>
          <p:nvPr>
            <p:ph type="pic" sz="quarter" idx="14"/>
          </p:nvPr>
        </p:nvPicPr>
        <p:blipFill>
          <a:blip r:embed="rId3"/>
          <a:srcRect t="12" b="12"/>
          <a:stretch>
            <a:fillRect/>
          </a:stretch>
        </p:blipFill>
        <p:spPr>
          <a:xfrm>
            <a:off x="817563" y="1525588"/>
            <a:ext cx="5156200" cy="4862512"/>
          </a:xfrm>
          <a:prstGeom prst="rect">
            <a:avLst/>
          </a:prstGeom>
        </p:spPr>
      </p:pic>
      <p:pic>
        <p:nvPicPr>
          <p:cNvPr id="7" name="Picture Placeholder 5">
            <a:extLst>
              <a:ext uri="{FF2B5EF4-FFF2-40B4-BE49-F238E27FC236}">
                <a16:creationId xmlns:a16="http://schemas.microsoft.com/office/drawing/2014/main" id="{172C8288-D296-DDFF-1233-1845509FDD66}"/>
              </a:ext>
            </a:extLst>
          </p:cNvPr>
          <p:cNvPicPr>
            <a:picLocks noChangeAspect="1"/>
          </p:cNvPicPr>
          <p:nvPr/>
        </p:nvPicPr>
        <p:blipFill>
          <a:blip r:embed="rId3"/>
          <a:srcRect t="12" b="12"/>
          <a:stretch>
            <a:fillRect/>
          </a:stretch>
        </p:blipFill>
        <p:spPr>
          <a:xfrm>
            <a:off x="969963" y="1677988"/>
            <a:ext cx="5156200" cy="4862512"/>
          </a:xfrm>
          <a:prstGeom prst="rect">
            <a:avLst/>
          </a:prstGeom>
        </p:spPr>
      </p:pic>
      <p:pic>
        <p:nvPicPr>
          <p:cNvPr id="5" name="Picture 4" descr="A purple lion head with a crown&#10;&#10;Description automatically generated">
            <a:extLst>
              <a:ext uri="{FF2B5EF4-FFF2-40B4-BE49-F238E27FC236}">
                <a16:creationId xmlns:a16="http://schemas.microsoft.com/office/drawing/2014/main" id="{843FFFC2-518A-8748-47C6-87C77C7F7C9B}"/>
              </a:ext>
            </a:extLst>
          </p:cNvPr>
          <p:cNvPicPr>
            <a:picLocks noChangeAspect="1"/>
          </p:cNvPicPr>
          <p:nvPr/>
        </p:nvPicPr>
        <p:blipFill>
          <a:blip r:embed="rId4"/>
          <a:stretch>
            <a:fillRect/>
          </a:stretch>
        </p:blipFill>
        <p:spPr>
          <a:xfrm>
            <a:off x="1016601" y="2160330"/>
            <a:ext cx="4758124" cy="3172082"/>
          </a:xfrm>
          <a:prstGeom prst="rect">
            <a:avLst/>
          </a:prstGeom>
        </p:spPr>
      </p:pic>
      <p:pic>
        <p:nvPicPr>
          <p:cNvPr id="11" name="Picture 10" descr="A logo with a white background&#10;&#10;Description automatically generated">
            <a:extLst>
              <a:ext uri="{FF2B5EF4-FFF2-40B4-BE49-F238E27FC236}">
                <a16:creationId xmlns:a16="http://schemas.microsoft.com/office/drawing/2014/main" id="{187EB596-1F5B-53E4-4C6C-3B7BA047CDA7}"/>
              </a:ext>
            </a:extLst>
          </p:cNvPr>
          <p:cNvPicPr>
            <a:picLocks noChangeAspect="1"/>
          </p:cNvPicPr>
          <p:nvPr/>
        </p:nvPicPr>
        <p:blipFill>
          <a:blip r:embed="rId5"/>
          <a:stretch>
            <a:fillRect/>
          </a:stretch>
        </p:blipFill>
        <p:spPr>
          <a:xfrm>
            <a:off x="6726136" y="1549400"/>
            <a:ext cx="3759200" cy="3759200"/>
          </a:xfrm>
          <a:prstGeom prst="rect">
            <a:avLst/>
          </a:prstGeom>
        </p:spPr>
      </p:pic>
    </p:spTree>
    <p:extLst>
      <p:ext uri="{BB962C8B-B14F-4D97-AF65-F5344CB8AC3E}">
        <p14:creationId xmlns:p14="http://schemas.microsoft.com/office/powerpoint/2010/main" val="236910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3817B98-29E4-BC9A-79CD-EA130B8CC5F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F926885-5829-0A40-BA08-555F19A6394A}" type="slidenum">
              <a:rPr kumimoji="0" lang="en-US" sz="1200" b="0" i="0" u="none" strike="noStrike" kern="1200" cap="none" spc="0" normalizeH="0" baseline="0" noProof="0" smtClean="0">
                <a:ln>
                  <a:noFill/>
                </a:ln>
                <a:solidFill>
                  <a:srgbClr val="312783"/>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312783"/>
              </a:solidFill>
              <a:effectLst/>
              <a:uLnTx/>
              <a:uFillTx/>
              <a:latin typeface="Arial" panose="020B0604020202020204" pitchFamily="34" charset="0"/>
              <a:ea typeface="+mn-ea"/>
              <a:cs typeface="Arial" panose="020B0604020202020204" pitchFamily="34" charset="0"/>
            </a:endParaRPr>
          </a:p>
        </p:txBody>
      </p:sp>
      <p:pic>
        <p:nvPicPr>
          <p:cNvPr id="6" name="Picture Placeholder 5">
            <a:extLst>
              <a:ext uri="{FF2B5EF4-FFF2-40B4-BE49-F238E27FC236}">
                <a16:creationId xmlns:a16="http://schemas.microsoft.com/office/drawing/2014/main" id="{37C6E30A-796B-2A2D-2FD6-58F2A606CACF}"/>
              </a:ext>
            </a:extLst>
          </p:cNvPr>
          <p:cNvPicPr>
            <a:picLocks noGrp="1" noChangeAspect="1"/>
          </p:cNvPicPr>
          <p:nvPr>
            <p:ph type="pic" sz="quarter" idx="14"/>
          </p:nvPr>
        </p:nvPicPr>
        <p:blipFill>
          <a:blip r:embed="rId3"/>
          <a:srcRect t="12" b="12"/>
          <a:stretch>
            <a:fillRect/>
          </a:stretch>
        </p:blipFill>
        <p:spPr>
          <a:xfrm>
            <a:off x="817563" y="1525588"/>
            <a:ext cx="5156200" cy="4862512"/>
          </a:xfrm>
          <a:prstGeom prst="rect">
            <a:avLst/>
          </a:prstGeom>
        </p:spPr>
      </p:pic>
      <p:pic>
        <p:nvPicPr>
          <p:cNvPr id="7" name="Picture Placeholder 5">
            <a:extLst>
              <a:ext uri="{FF2B5EF4-FFF2-40B4-BE49-F238E27FC236}">
                <a16:creationId xmlns:a16="http://schemas.microsoft.com/office/drawing/2014/main" id="{172C8288-D296-DDFF-1233-1845509FDD66}"/>
              </a:ext>
            </a:extLst>
          </p:cNvPr>
          <p:cNvPicPr>
            <a:picLocks noChangeAspect="1"/>
          </p:cNvPicPr>
          <p:nvPr/>
        </p:nvPicPr>
        <p:blipFill>
          <a:blip r:embed="rId3"/>
          <a:srcRect t="12" b="12"/>
          <a:stretch>
            <a:fillRect/>
          </a:stretch>
        </p:blipFill>
        <p:spPr>
          <a:xfrm>
            <a:off x="969963" y="1677988"/>
            <a:ext cx="5156200" cy="4862512"/>
          </a:xfrm>
          <a:prstGeom prst="rect">
            <a:avLst/>
          </a:prstGeom>
        </p:spPr>
      </p:pic>
      <p:pic>
        <p:nvPicPr>
          <p:cNvPr id="4" name="Picture 3" descr="A group of hands with their fingers raised&#10;&#10;Description automatically generated">
            <a:extLst>
              <a:ext uri="{FF2B5EF4-FFF2-40B4-BE49-F238E27FC236}">
                <a16:creationId xmlns:a16="http://schemas.microsoft.com/office/drawing/2014/main" id="{DE05FAE8-1272-DA2E-94FD-F650FA1EBBC3}"/>
              </a:ext>
            </a:extLst>
          </p:cNvPr>
          <p:cNvPicPr>
            <a:picLocks noChangeAspect="1"/>
          </p:cNvPicPr>
          <p:nvPr/>
        </p:nvPicPr>
        <p:blipFill>
          <a:blip r:embed="rId4"/>
          <a:stretch>
            <a:fillRect/>
          </a:stretch>
        </p:blipFill>
        <p:spPr>
          <a:xfrm>
            <a:off x="1200760" y="2201090"/>
            <a:ext cx="4547424" cy="2842140"/>
          </a:xfrm>
          <a:prstGeom prst="rect">
            <a:avLst/>
          </a:prstGeom>
        </p:spPr>
      </p:pic>
      <p:pic>
        <p:nvPicPr>
          <p:cNvPr id="9" name="Picture 8" descr="A person singing into a microphone in front of a crowd&#10;&#10;Description automatically generated">
            <a:extLst>
              <a:ext uri="{FF2B5EF4-FFF2-40B4-BE49-F238E27FC236}">
                <a16:creationId xmlns:a16="http://schemas.microsoft.com/office/drawing/2014/main" id="{5997ECBC-CFF6-2BDA-8125-297F98659427}"/>
              </a:ext>
            </a:extLst>
          </p:cNvPr>
          <p:cNvPicPr>
            <a:picLocks noChangeAspect="1"/>
          </p:cNvPicPr>
          <p:nvPr/>
        </p:nvPicPr>
        <p:blipFill>
          <a:blip r:embed="rId5"/>
          <a:stretch>
            <a:fillRect/>
          </a:stretch>
        </p:blipFill>
        <p:spPr>
          <a:xfrm>
            <a:off x="7119617" y="2205798"/>
            <a:ext cx="4254820" cy="2837432"/>
          </a:xfrm>
          <a:prstGeom prst="rect">
            <a:avLst/>
          </a:prstGeom>
        </p:spPr>
      </p:pic>
    </p:spTree>
    <p:extLst>
      <p:ext uri="{BB962C8B-B14F-4D97-AF65-F5344CB8AC3E}">
        <p14:creationId xmlns:p14="http://schemas.microsoft.com/office/powerpoint/2010/main" val="2880168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3817B98-29E4-BC9A-79CD-EA130B8CC5F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F926885-5829-0A40-BA08-555F19A6394A}" type="slidenum">
              <a:rPr kumimoji="0" lang="en-US" sz="1200" b="0" i="0" u="none" strike="noStrike" kern="1200" cap="none" spc="0" normalizeH="0" baseline="0" noProof="0" smtClean="0">
                <a:ln>
                  <a:noFill/>
                </a:ln>
                <a:solidFill>
                  <a:srgbClr val="312783"/>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312783"/>
              </a:solidFill>
              <a:effectLst/>
              <a:uLnTx/>
              <a:uFillTx/>
              <a:latin typeface="Arial" panose="020B0604020202020204" pitchFamily="34" charset="0"/>
              <a:ea typeface="+mn-ea"/>
              <a:cs typeface="Arial" panose="020B0604020202020204" pitchFamily="34" charset="0"/>
            </a:endParaRPr>
          </a:p>
        </p:txBody>
      </p:sp>
      <p:pic>
        <p:nvPicPr>
          <p:cNvPr id="6" name="Picture Placeholder 5">
            <a:extLst>
              <a:ext uri="{FF2B5EF4-FFF2-40B4-BE49-F238E27FC236}">
                <a16:creationId xmlns:a16="http://schemas.microsoft.com/office/drawing/2014/main" id="{37C6E30A-796B-2A2D-2FD6-58F2A606CACF}"/>
              </a:ext>
            </a:extLst>
          </p:cNvPr>
          <p:cNvPicPr>
            <a:picLocks noGrp="1" noChangeAspect="1"/>
          </p:cNvPicPr>
          <p:nvPr>
            <p:ph type="pic" sz="quarter" idx="14"/>
          </p:nvPr>
        </p:nvPicPr>
        <p:blipFill>
          <a:blip r:embed="rId3"/>
          <a:srcRect t="12" b="12"/>
          <a:stretch>
            <a:fillRect/>
          </a:stretch>
        </p:blipFill>
        <p:spPr>
          <a:xfrm>
            <a:off x="817563" y="1525588"/>
            <a:ext cx="5156200" cy="4862512"/>
          </a:xfrm>
          <a:prstGeom prst="rect">
            <a:avLst/>
          </a:prstGeom>
        </p:spPr>
      </p:pic>
      <p:pic>
        <p:nvPicPr>
          <p:cNvPr id="7" name="Picture Placeholder 5">
            <a:extLst>
              <a:ext uri="{FF2B5EF4-FFF2-40B4-BE49-F238E27FC236}">
                <a16:creationId xmlns:a16="http://schemas.microsoft.com/office/drawing/2014/main" id="{172C8288-D296-DDFF-1233-1845509FDD66}"/>
              </a:ext>
            </a:extLst>
          </p:cNvPr>
          <p:cNvPicPr>
            <a:picLocks noChangeAspect="1"/>
          </p:cNvPicPr>
          <p:nvPr/>
        </p:nvPicPr>
        <p:blipFill>
          <a:blip r:embed="rId3"/>
          <a:srcRect t="12" b="12"/>
          <a:stretch>
            <a:fillRect/>
          </a:stretch>
        </p:blipFill>
        <p:spPr>
          <a:xfrm>
            <a:off x="969963" y="1677988"/>
            <a:ext cx="5156200" cy="4862512"/>
          </a:xfrm>
          <a:prstGeom prst="rect">
            <a:avLst/>
          </a:prstGeom>
        </p:spPr>
      </p:pic>
      <p:pic>
        <p:nvPicPr>
          <p:cNvPr id="5" name="Picture 4" descr="A white and black video game controller&#10;&#10;Description automatically generated">
            <a:extLst>
              <a:ext uri="{FF2B5EF4-FFF2-40B4-BE49-F238E27FC236}">
                <a16:creationId xmlns:a16="http://schemas.microsoft.com/office/drawing/2014/main" id="{EA8F1895-C481-4717-10CE-2627F91316DC}"/>
              </a:ext>
            </a:extLst>
          </p:cNvPr>
          <p:cNvPicPr>
            <a:picLocks noChangeAspect="1"/>
          </p:cNvPicPr>
          <p:nvPr/>
        </p:nvPicPr>
        <p:blipFill>
          <a:blip r:embed="rId4"/>
          <a:stretch>
            <a:fillRect/>
          </a:stretch>
        </p:blipFill>
        <p:spPr>
          <a:xfrm>
            <a:off x="1582750" y="2404153"/>
            <a:ext cx="3625826" cy="2569614"/>
          </a:xfrm>
          <a:prstGeom prst="rect">
            <a:avLst/>
          </a:prstGeom>
        </p:spPr>
      </p:pic>
      <p:pic>
        <p:nvPicPr>
          <p:cNvPr id="10" name="Picture 9" descr="A close up of a controller&#10;&#10;Description automatically generated">
            <a:extLst>
              <a:ext uri="{FF2B5EF4-FFF2-40B4-BE49-F238E27FC236}">
                <a16:creationId xmlns:a16="http://schemas.microsoft.com/office/drawing/2014/main" id="{CD23CD58-D4B1-BDFC-E0BB-CE367841C51D}"/>
              </a:ext>
            </a:extLst>
          </p:cNvPr>
          <p:cNvPicPr>
            <a:picLocks noChangeAspect="1"/>
          </p:cNvPicPr>
          <p:nvPr/>
        </p:nvPicPr>
        <p:blipFill>
          <a:blip r:embed="rId5"/>
          <a:stretch>
            <a:fillRect/>
          </a:stretch>
        </p:blipFill>
        <p:spPr>
          <a:xfrm>
            <a:off x="6839165" y="2361938"/>
            <a:ext cx="3958974" cy="2552218"/>
          </a:xfrm>
          <a:prstGeom prst="rect">
            <a:avLst/>
          </a:prstGeom>
        </p:spPr>
      </p:pic>
    </p:spTree>
    <p:extLst>
      <p:ext uri="{BB962C8B-B14F-4D97-AF65-F5344CB8AC3E}">
        <p14:creationId xmlns:p14="http://schemas.microsoft.com/office/powerpoint/2010/main" val="882233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3817B98-29E4-BC9A-79CD-EA130B8CC5F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F926885-5829-0A40-BA08-555F19A6394A}" type="slidenum">
              <a:rPr kumimoji="0" lang="en-US" sz="1200" b="0" i="0" u="none" strike="noStrike" kern="1200" cap="none" spc="0" normalizeH="0" baseline="0" noProof="0" smtClean="0">
                <a:ln>
                  <a:noFill/>
                </a:ln>
                <a:solidFill>
                  <a:srgbClr val="312783"/>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312783"/>
              </a:solidFill>
              <a:effectLst/>
              <a:uLnTx/>
              <a:uFillTx/>
              <a:latin typeface="Arial" panose="020B0604020202020204" pitchFamily="34" charset="0"/>
              <a:ea typeface="+mn-ea"/>
              <a:cs typeface="Arial" panose="020B0604020202020204" pitchFamily="34" charset="0"/>
            </a:endParaRPr>
          </a:p>
        </p:txBody>
      </p:sp>
      <p:pic>
        <p:nvPicPr>
          <p:cNvPr id="6" name="Picture Placeholder 5">
            <a:extLst>
              <a:ext uri="{FF2B5EF4-FFF2-40B4-BE49-F238E27FC236}">
                <a16:creationId xmlns:a16="http://schemas.microsoft.com/office/drawing/2014/main" id="{37C6E30A-796B-2A2D-2FD6-58F2A606CACF}"/>
              </a:ext>
            </a:extLst>
          </p:cNvPr>
          <p:cNvPicPr>
            <a:picLocks noGrp="1" noChangeAspect="1"/>
          </p:cNvPicPr>
          <p:nvPr>
            <p:ph type="pic" sz="quarter" idx="14"/>
          </p:nvPr>
        </p:nvPicPr>
        <p:blipFill>
          <a:blip r:embed="rId3"/>
          <a:srcRect t="12" b="12"/>
          <a:stretch>
            <a:fillRect/>
          </a:stretch>
        </p:blipFill>
        <p:spPr>
          <a:xfrm>
            <a:off x="817563" y="1525588"/>
            <a:ext cx="5156200" cy="4862512"/>
          </a:xfrm>
          <a:prstGeom prst="rect">
            <a:avLst/>
          </a:prstGeom>
        </p:spPr>
      </p:pic>
      <p:pic>
        <p:nvPicPr>
          <p:cNvPr id="7" name="Picture Placeholder 5">
            <a:extLst>
              <a:ext uri="{FF2B5EF4-FFF2-40B4-BE49-F238E27FC236}">
                <a16:creationId xmlns:a16="http://schemas.microsoft.com/office/drawing/2014/main" id="{172C8288-D296-DDFF-1233-1845509FDD66}"/>
              </a:ext>
            </a:extLst>
          </p:cNvPr>
          <p:cNvPicPr>
            <a:picLocks noChangeAspect="1"/>
          </p:cNvPicPr>
          <p:nvPr/>
        </p:nvPicPr>
        <p:blipFill>
          <a:blip r:embed="rId3"/>
          <a:srcRect t="12" b="12"/>
          <a:stretch>
            <a:fillRect/>
          </a:stretch>
        </p:blipFill>
        <p:spPr>
          <a:xfrm>
            <a:off x="969963" y="1677988"/>
            <a:ext cx="5156200" cy="4862512"/>
          </a:xfrm>
          <a:prstGeom prst="rect">
            <a:avLst/>
          </a:prstGeom>
        </p:spPr>
      </p:pic>
      <p:pic>
        <p:nvPicPr>
          <p:cNvPr id="9" name="Picture 8" descr="A blue ribbon with white text&#10;&#10;Description automatically generated">
            <a:extLst>
              <a:ext uri="{FF2B5EF4-FFF2-40B4-BE49-F238E27FC236}">
                <a16:creationId xmlns:a16="http://schemas.microsoft.com/office/drawing/2014/main" id="{57ED3C2D-6C60-058E-C00B-8BCD7C6443BB}"/>
              </a:ext>
            </a:extLst>
          </p:cNvPr>
          <p:cNvPicPr>
            <a:picLocks noChangeAspect="1"/>
          </p:cNvPicPr>
          <p:nvPr/>
        </p:nvPicPr>
        <p:blipFill>
          <a:blip r:embed="rId4"/>
          <a:stretch>
            <a:fillRect/>
          </a:stretch>
        </p:blipFill>
        <p:spPr>
          <a:xfrm>
            <a:off x="6776782" y="2385848"/>
            <a:ext cx="4440610" cy="3136180"/>
          </a:xfrm>
          <a:prstGeom prst="rect">
            <a:avLst/>
          </a:prstGeom>
        </p:spPr>
      </p:pic>
      <p:pic>
        <p:nvPicPr>
          <p:cNvPr id="11" name="Picture 10" descr="A purple sign with a graduation cap and arrow&#10;&#10;Description automatically generated">
            <a:extLst>
              <a:ext uri="{FF2B5EF4-FFF2-40B4-BE49-F238E27FC236}">
                <a16:creationId xmlns:a16="http://schemas.microsoft.com/office/drawing/2014/main" id="{6946F176-E90B-D3A3-E7D9-CBB19451F61E}"/>
              </a:ext>
            </a:extLst>
          </p:cNvPr>
          <p:cNvPicPr>
            <a:picLocks noChangeAspect="1"/>
          </p:cNvPicPr>
          <p:nvPr/>
        </p:nvPicPr>
        <p:blipFill>
          <a:blip r:embed="rId5"/>
          <a:stretch>
            <a:fillRect/>
          </a:stretch>
        </p:blipFill>
        <p:spPr>
          <a:xfrm>
            <a:off x="1940069" y="2385848"/>
            <a:ext cx="3494260" cy="3221420"/>
          </a:xfrm>
          <a:prstGeom prst="rect">
            <a:avLst/>
          </a:prstGeom>
        </p:spPr>
      </p:pic>
    </p:spTree>
    <p:extLst>
      <p:ext uri="{BB962C8B-B14F-4D97-AF65-F5344CB8AC3E}">
        <p14:creationId xmlns:p14="http://schemas.microsoft.com/office/powerpoint/2010/main" val="3789105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85B62-FC11-14D5-50ED-126B03976445}"/>
              </a:ext>
            </a:extLst>
          </p:cNvPr>
          <p:cNvSpPr>
            <a:spLocks noGrp="1"/>
          </p:cNvSpPr>
          <p:nvPr>
            <p:ph type="title"/>
          </p:nvPr>
        </p:nvSpPr>
        <p:spPr/>
        <p:txBody>
          <a:bodyPr/>
          <a:lstStyle/>
          <a:p>
            <a:r>
              <a:rPr lang="en-GB" dirty="0"/>
              <a:t>Who </a:t>
            </a:r>
            <a:r>
              <a:rPr lang="en-GB" dirty="0" smtClean="0"/>
              <a:t>are Go Higher West Yorkshire</a:t>
            </a:r>
            <a:endParaRPr lang="en-GB" dirty="0"/>
          </a:p>
        </p:txBody>
      </p:sp>
      <p:sp>
        <p:nvSpPr>
          <p:cNvPr id="3" name="Slide Number Placeholder 2">
            <a:extLst>
              <a:ext uri="{FF2B5EF4-FFF2-40B4-BE49-F238E27FC236}">
                <a16:creationId xmlns:a16="http://schemas.microsoft.com/office/drawing/2014/main" id="{2E3D50CB-C304-C946-03DC-C0648B79857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F926885-5829-0A40-BA08-555F19A6394A}" type="slidenum">
              <a:rPr kumimoji="0" lang="en-US" sz="1200" b="0" i="0" u="none" strike="noStrike" kern="1200" cap="none" spc="0" normalizeH="0" baseline="0" noProof="0" smtClean="0">
                <a:ln>
                  <a:noFill/>
                </a:ln>
                <a:solidFill>
                  <a:srgbClr val="312783"/>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312783"/>
              </a:solidFill>
              <a:effectLst/>
              <a:uLnTx/>
              <a:uFillTx/>
              <a:latin typeface="Arial" panose="020B0604020202020204" pitchFamily="34" charset="0"/>
              <a:ea typeface="+mn-ea"/>
              <a:cs typeface="Arial" panose="020B0604020202020204" pitchFamily="34" charset="0"/>
            </a:endParaRPr>
          </a:p>
        </p:txBody>
      </p:sp>
      <p:sp>
        <p:nvSpPr>
          <p:cNvPr id="4" name="Text Placeholder 3">
            <a:extLst>
              <a:ext uri="{FF2B5EF4-FFF2-40B4-BE49-F238E27FC236}">
                <a16:creationId xmlns:a16="http://schemas.microsoft.com/office/drawing/2014/main" id="{AF825770-8881-0545-F67D-AA24DD5823DA}"/>
              </a:ext>
            </a:extLst>
          </p:cNvPr>
          <p:cNvSpPr>
            <a:spLocks noGrp="1"/>
          </p:cNvSpPr>
          <p:nvPr>
            <p:ph type="body" sz="quarter" idx="13"/>
          </p:nvPr>
        </p:nvSpPr>
        <p:spPr>
          <a:xfrm>
            <a:off x="816896" y="1533525"/>
            <a:ext cx="11197625" cy="4854268"/>
          </a:xfrm>
        </p:spPr>
        <p:txBody>
          <a:bodyPr/>
          <a:lstStyle/>
          <a:p>
            <a:r>
              <a:rPr lang="en-GB" dirty="0" smtClean="0">
                <a:solidFill>
                  <a:schemeClr val="tx1"/>
                </a:solidFill>
              </a:rPr>
              <a:t>Go Higher West Yorkshire (GHWY) created these sessions.</a:t>
            </a:r>
          </a:p>
          <a:p>
            <a:r>
              <a:rPr lang="en-GB" dirty="0" smtClean="0">
                <a:solidFill>
                  <a:schemeClr val="tx1"/>
                </a:solidFill>
              </a:rPr>
              <a:t>GHWY, </a:t>
            </a:r>
            <a:r>
              <a:rPr lang="en-GB" dirty="0">
                <a:solidFill>
                  <a:schemeClr val="tx1"/>
                </a:solidFill>
              </a:rPr>
              <a:t>we bring together the thirteen Higher Education providers in West Yorkshire. </a:t>
            </a:r>
            <a:endParaRPr lang="en-GB" dirty="0" smtClean="0">
              <a:solidFill>
                <a:schemeClr val="tx1"/>
              </a:solidFill>
            </a:endParaRPr>
          </a:p>
          <a:p>
            <a:endParaRPr lang="en-GB" dirty="0">
              <a:solidFill>
                <a:schemeClr val="tx1"/>
              </a:solidFill>
            </a:endParaRPr>
          </a:p>
          <a:p>
            <a:r>
              <a:rPr lang="en-GB" dirty="0">
                <a:solidFill>
                  <a:schemeClr val="tx1"/>
                </a:solidFill>
              </a:rPr>
              <a:t>We have members of staff at each </a:t>
            </a:r>
            <a:r>
              <a:rPr lang="en-GB" b="1" dirty="0">
                <a:solidFill>
                  <a:schemeClr val="tx1"/>
                </a:solidFill>
              </a:rPr>
              <a:t>institution</a:t>
            </a:r>
            <a:r>
              <a:rPr lang="en-GB" dirty="0">
                <a:solidFill>
                  <a:schemeClr val="tx1"/>
                </a:solidFill>
              </a:rPr>
              <a:t>, providing a central place to find information, and providing help with accessing and </a:t>
            </a:r>
            <a:r>
              <a:rPr lang="en-GB" b="1" dirty="0">
                <a:solidFill>
                  <a:schemeClr val="tx1"/>
                </a:solidFill>
              </a:rPr>
              <a:t>preparing for </a:t>
            </a:r>
            <a:r>
              <a:rPr lang="en-GB" dirty="0">
                <a:solidFill>
                  <a:schemeClr val="tx1"/>
                </a:solidFill>
              </a:rPr>
              <a:t>Higher Education.</a:t>
            </a:r>
          </a:p>
          <a:p>
            <a:endParaRPr lang="en-GB" dirty="0">
              <a:solidFill>
                <a:schemeClr val="tx1"/>
              </a:solidFill>
            </a:endParaRPr>
          </a:p>
          <a:p>
            <a:r>
              <a:rPr lang="en-GB" dirty="0">
                <a:solidFill>
                  <a:schemeClr val="tx1"/>
                </a:solidFill>
              </a:rPr>
              <a:t>You might find us in a school or college, online or at a local community event.</a:t>
            </a:r>
          </a:p>
          <a:p>
            <a:endParaRPr lang="en-GB" dirty="0"/>
          </a:p>
        </p:txBody>
      </p:sp>
      <p:pic>
        <p:nvPicPr>
          <p:cNvPr id="1026" name="Picture 2" descr="Go Higher West Yorkshire shaping your future workbook"/>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913090" y="4994279"/>
            <a:ext cx="2896893" cy="16364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vents - Go Higher West Yorkshi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1649" y="4976097"/>
            <a:ext cx="2531370" cy="164539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HWY Uni Connect Podcast: Episode 2 ‘Apprenticeships’ - Go Higher Wes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5236" y="4976097"/>
            <a:ext cx="2539999" cy="165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655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85B62-FC11-14D5-50ED-126B03976445}"/>
              </a:ext>
            </a:extLst>
          </p:cNvPr>
          <p:cNvSpPr>
            <a:spLocks noGrp="1"/>
          </p:cNvSpPr>
          <p:nvPr>
            <p:ph type="title"/>
          </p:nvPr>
        </p:nvSpPr>
        <p:spPr/>
        <p:txBody>
          <a:bodyPr/>
          <a:lstStyle/>
          <a:p>
            <a:r>
              <a:rPr lang="en-GB" dirty="0"/>
              <a:t>Speak Up, Your Voice Matters</a:t>
            </a:r>
          </a:p>
        </p:txBody>
      </p:sp>
      <p:sp>
        <p:nvSpPr>
          <p:cNvPr id="3" name="Slide Number Placeholder 2">
            <a:extLst>
              <a:ext uri="{FF2B5EF4-FFF2-40B4-BE49-F238E27FC236}">
                <a16:creationId xmlns:a16="http://schemas.microsoft.com/office/drawing/2014/main" id="{2E3D50CB-C304-C946-03DC-C0648B79857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F926885-5829-0A40-BA08-555F19A6394A}" type="slidenum">
              <a:rPr kumimoji="0" lang="en-US" sz="1200" b="0" i="0" u="none" strike="noStrike" kern="1200" cap="none" spc="0" normalizeH="0" baseline="0" noProof="0" smtClean="0">
                <a:ln>
                  <a:noFill/>
                </a:ln>
                <a:solidFill>
                  <a:srgbClr val="312783"/>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312783"/>
              </a:solidFill>
              <a:effectLst/>
              <a:uLnTx/>
              <a:uFillTx/>
              <a:latin typeface="Arial" panose="020B0604020202020204" pitchFamily="34" charset="0"/>
              <a:ea typeface="+mn-ea"/>
              <a:cs typeface="Arial" panose="020B0604020202020204" pitchFamily="34" charset="0"/>
            </a:endParaRPr>
          </a:p>
        </p:txBody>
      </p:sp>
      <p:sp>
        <p:nvSpPr>
          <p:cNvPr id="4" name="Text Placeholder 3">
            <a:extLst>
              <a:ext uri="{FF2B5EF4-FFF2-40B4-BE49-F238E27FC236}">
                <a16:creationId xmlns:a16="http://schemas.microsoft.com/office/drawing/2014/main" id="{AF825770-8881-0545-F67D-AA24DD5823DA}"/>
              </a:ext>
            </a:extLst>
          </p:cNvPr>
          <p:cNvSpPr>
            <a:spLocks noGrp="1"/>
          </p:cNvSpPr>
          <p:nvPr>
            <p:ph type="body" sz="quarter" idx="13"/>
          </p:nvPr>
        </p:nvSpPr>
        <p:spPr/>
        <p:txBody>
          <a:bodyPr/>
          <a:lstStyle/>
          <a:p>
            <a:r>
              <a:rPr lang="en-GB" dirty="0"/>
              <a:t>This programme has been created and designed by </a:t>
            </a:r>
            <a:r>
              <a:rPr lang="en-GB" dirty="0" smtClean="0"/>
              <a:t>GHWY, </a:t>
            </a:r>
            <a:r>
              <a:rPr lang="en-GB" dirty="0"/>
              <a:t>for male learners across West Yorkshire. </a:t>
            </a:r>
          </a:p>
          <a:p>
            <a:pPr marL="0" indent="0">
              <a:buNone/>
            </a:pPr>
            <a:endParaRPr lang="en-GB" dirty="0"/>
          </a:p>
          <a:p>
            <a:r>
              <a:rPr lang="en-GB" dirty="0"/>
              <a:t>There will be 3 sessions, and we’re going to be developing some key skills in the </a:t>
            </a:r>
            <a:r>
              <a:rPr lang="en-GB" dirty="0" smtClean="0"/>
              <a:t>process. We will think about:</a:t>
            </a:r>
            <a:endParaRPr lang="en-GB" dirty="0"/>
          </a:p>
          <a:p>
            <a:pPr marL="0" indent="0">
              <a:buNone/>
            </a:pPr>
            <a:endParaRPr lang="en-GB" dirty="0" smtClean="0"/>
          </a:p>
          <a:p>
            <a:r>
              <a:rPr lang="en-GB" dirty="0"/>
              <a:t>W</a:t>
            </a:r>
            <a:r>
              <a:rPr lang="en-GB" dirty="0" smtClean="0"/>
              <a:t>ho you are, what interests you and what you would like to do in the future?</a:t>
            </a:r>
          </a:p>
          <a:p>
            <a:pPr marL="0" indent="0">
              <a:buNone/>
            </a:pPr>
            <a:endParaRPr lang="en-GB" dirty="0" smtClean="0"/>
          </a:p>
          <a:p>
            <a:r>
              <a:rPr lang="en-GB" dirty="0" smtClean="0"/>
              <a:t>What options you have and what Further and Higher Education mean</a:t>
            </a:r>
            <a:endParaRPr lang="en-GB" dirty="0"/>
          </a:p>
        </p:txBody>
      </p:sp>
    </p:spTree>
    <p:extLst>
      <p:ext uri="{BB962C8B-B14F-4D97-AF65-F5344CB8AC3E}">
        <p14:creationId xmlns:p14="http://schemas.microsoft.com/office/powerpoint/2010/main" val="2976945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 showing apprenticeships equivalency to other qualifications">
            <a:extLst>
              <a:ext uri="{FF2B5EF4-FFF2-40B4-BE49-F238E27FC236}">
                <a16:creationId xmlns:a16="http://schemas.microsoft.com/office/drawing/2014/main" id="{6E3F68AA-6B50-772B-BC16-851439C46979}"/>
              </a:ext>
            </a:extLst>
          </p:cNvPr>
          <p:cNvPicPr>
            <a:picLocks noChangeAspect="1"/>
          </p:cNvPicPr>
          <p:nvPr/>
        </p:nvPicPr>
        <p:blipFill>
          <a:blip r:embed="rId3"/>
          <a:stretch>
            <a:fillRect/>
          </a:stretch>
        </p:blipFill>
        <p:spPr>
          <a:xfrm>
            <a:off x="816078" y="159432"/>
            <a:ext cx="10537722" cy="6446946"/>
          </a:xfrm>
          <a:prstGeom prst="rect">
            <a:avLst/>
          </a:prstGeom>
        </p:spPr>
      </p:pic>
      <p:sp>
        <p:nvSpPr>
          <p:cNvPr id="3" name="Slide Number Placeholder 2">
            <a:extLst>
              <a:ext uri="{FF2B5EF4-FFF2-40B4-BE49-F238E27FC236}">
                <a16:creationId xmlns:a16="http://schemas.microsoft.com/office/drawing/2014/main" id="{DB1193EB-C248-06F5-0363-90F675B2D50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9F926885-5829-0A40-BA08-555F19A6394A}" type="slidenum">
              <a:rPr kumimoji="0" lang="en-US" sz="1200" b="0" i="0" u="none" strike="noStrike" kern="1200" cap="none" spc="0" normalizeH="0" baseline="0" noProof="0" smtClean="0">
                <a:ln>
                  <a:noFill/>
                </a:ln>
                <a:solidFill>
                  <a:srgbClr val="312783">
                    <a:tint val="75000"/>
                  </a:srgbClr>
                </a:solidFill>
                <a:effectLst/>
                <a:uLnTx/>
                <a:uFillTx/>
                <a:latin typeface="Arial" panose="020B0604020202020204"/>
                <a:ea typeface="+mn-ea"/>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en-US" sz="1200" b="0" i="0" u="none" strike="noStrike" kern="1200" cap="none" spc="0" normalizeH="0" baseline="0" noProof="0">
              <a:ln>
                <a:noFill/>
              </a:ln>
              <a:solidFill>
                <a:srgbClr val="312783">
                  <a:tint val="75000"/>
                </a:srgbClr>
              </a:solidFill>
              <a:effectLst/>
              <a:uLnTx/>
              <a:uFillTx/>
              <a:latin typeface="Arial" panose="020B0604020202020204"/>
              <a:ea typeface="+mn-ea"/>
              <a:cs typeface="Arial" panose="020B0604020202020204" pitchFamily="34" charset="0"/>
            </a:endParaRPr>
          </a:p>
        </p:txBody>
      </p:sp>
    </p:spTree>
    <p:extLst>
      <p:ext uri="{BB962C8B-B14F-4D97-AF65-F5344CB8AC3E}">
        <p14:creationId xmlns:p14="http://schemas.microsoft.com/office/powerpoint/2010/main" val="483051367"/>
      </p:ext>
    </p:extLst>
  </p:cSld>
  <p:clrMapOvr>
    <a:masterClrMapping/>
  </p:clrMapOvr>
</p:sld>
</file>

<file path=ppt/theme/theme1.xml><?xml version="1.0" encoding="utf-8"?>
<a:theme xmlns:a="http://schemas.openxmlformats.org/drawingml/2006/main" name="1_Office Theme">
  <a:themeElements>
    <a:clrScheme name="Custom 1">
      <a:dk1>
        <a:srgbClr val="312783"/>
      </a:dk1>
      <a:lt1>
        <a:srgbClr val="FFFFFF"/>
      </a:lt1>
      <a:dk2>
        <a:srgbClr val="312783"/>
      </a:dk2>
      <a:lt2>
        <a:srgbClr val="E7E6E6"/>
      </a:lt2>
      <a:accent1>
        <a:srgbClr val="312783"/>
      </a:accent1>
      <a:accent2>
        <a:srgbClr val="E6007E"/>
      </a:accent2>
      <a:accent3>
        <a:srgbClr val="E6E6E6"/>
      </a:accent3>
      <a:accent4>
        <a:srgbClr val="4A2D6A"/>
      </a:accent4>
      <a:accent5>
        <a:srgbClr val="F8941A"/>
      </a:accent5>
      <a:accent6>
        <a:srgbClr val="E6E6E6"/>
      </a:accent6>
      <a:hlink>
        <a:srgbClr val="48A1FA"/>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ED2A3B0B3F15469CD166367387B649" ma:contentTypeVersion="16" ma:contentTypeDescription="Create a new document." ma:contentTypeScope="" ma:versionID="7a5567d14ba259ff401d5187f92198ce">
  <xsd:schema xmlns:xsd="http://www.w3.org/2001/XMLSchema" xmlns:xs="http://www.w3.org/2001/XMLSchema" xmlns:p="http://schemas.microsoft.com/office/2006/metadata/properties" xmlns:ns3="d49463d7-b68b-4bad-a19d-41f8c9611579" xmlns:ns4="75334f93-1d3e-4424-8933-b3e654d6182e" targetNamespace="http://schemas.microsoft.com/office/2006/metadata/properties" ma:root="true" ma:fieldsID="37eeb3a58adec89ddb943e48b2865ec3" ns3:_="" ns4:_="">
    <xsd:import namespace="d49463d7-b68b-4bad-a19d-41f8c9611579"/>
    <xsd:import namespace="75334f93-1d3e-4424-8933-b3e654d6182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_activity" minOccurs="0"/>
                <xsd:element ref="ns3:MediaLengthInSeconds"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9463d7-b68b-4bad-a19d-41f8c96115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_activity" ma:index="19" nillable="true" ma:displayName="_activity" ma:hidden="true" ma:internalName="_activity">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334f93-1d3e-4424-8933-b3e654d6182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d49463d7-b68b-4bad-a19d-41f8c9611579" xsi:nil="true"/>
  </documentManagement>
</p:properties>
</file>

<file path=customXml/itemProps1.xml><?xml version="1.0" encoding="utf-8"?>
<ds:datastoreItem xmlns:ds="http://schemas.openxmlformats.org/officeDocument/2006/customXml" ds:itemID="{5C54C5EC-E249-4912-8666-251D97D500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9463d7-b68b-4bad-a19d-41f8c9611579"/>
    <ds:schemaRef ds:uri="75334f93-1d3e-4424-8933-b3e654d618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2696A1-19D3-41A7-A635-FD53F8D5825D}">
  <ds:schemaRefs>
    <ds:schemaRef ds:uri="http://schemas.microsoft.com/sharepoint/v3/contenttype/forms"/>
  </ds:schemaRefs>
</ds:datastoreItem>
</file>

<file path=customXml/itemProps3.xml><?xml version="1.0" encoding="utf-8"?>
<ds:datastoreItem xmlns:ds="http://schemas.openxmlformats.org/officeDocument/2006/customXml" ds:itemID="{28574DC7-C122-4C8B-9BD3-4DD1B23B6B1E}">
  <ds:schemaRefs>
    <ds:schemaRef ds:uri="http://purl.org/dc/terms/"/>
    <ds:schemaRef ds:uri="http://schemas.microsoft.com/office/2006/documentManagement/types"/>
    <ds:schemaRef ds:uri="http://schemas.microsoft.com/office/infopath/2007/PartnerControls"/>
    <ds:schemaRef ds:uri="http://purl.org/dc/elements/1.1/"/>
    <ds:schemaRef ds:uri="http://schemas.microsoft.com/office/2006/metadata/properties"/>
    <ds:schemaRef ds:uri="d49463d7-b68b-4bad-a19d-41f8c9611579"/>
    <ds:schemaRef ds:uri="http://schemas.openxmlformats.org/package/2006/metadata/core-properties"/>
    <ds:schemaRef ds:uri="75334f93-1d3e-4424-8933-b3e654d6182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31</TotalTime>
  <Words>1189</Words>
  <Application>Microsoft Office PowerPoint</Application>
  <PresentationFormat>Widescreen</PresentationFormat>
  <Paragraphs>131</Paragraphs>
  <Slides>18</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1_Office Theme</vt:lpstr>
      <vt:lpstr>Speak Up, Your Voice Matters</vt:lpstr>
      <vt:lpstr>Ice Breaker</vt:lpstr>
      <vt:lpstr>PowerPoint Presentation</vt:lpstr>
      <vt:lpstr>PowerPoint Presentation</vt:lpstr>
      <vt:lpstr>PowerPoint Presentation</vt:lpstr>
      <vt:lpstr>PowerPoint Presentation</vt:lpstr>
      <vt:lpstr>Who are Go Higher West Yorkshire</vt:lpstr>
      <vt:lpstr>Speak Up, Your Voice Matters</vt:lpstr>
      <vt:lpstr>PowerPoint Presentation</vt:lpstr>
      <vt:lpstr>Further Education (FE) – at a glance</vt:lpstr>
      <vt:lpstr>Further Education – at a glance</vt:lpstr>
      <vt:lpstr>Higher Education  – at a glance</vt:lpstr>
      <vt:lpstr>Higher Education – at a glance, how to get there</vt:lpstr>
      <vt:lpstr>Higher Education – at a glance</vt:lpstr>
      <vt:lpstr>Current/Future Self Photography Project</vt:lpstr>
      <vt:lpstr>Current Self</vt:lpstr>
      <vt:lpstr>Future Self</vt:lpstr>
      <vt:lpstr>That’s a wrap!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Speak Up, Your Voice Matters</dc:title>
  <dc:creator>William France</dc:creator>
  <cp:lastModifiedBy>Jenny Scannell</cp:lastModifiedBy>
  <cp:revision>7</cp:revision>
  <dcterms:created xsi:type="dcterms:W3CDTF">2024-11-29T13:53:38Z</dcterms:created>
  <dcterms:modified xsi:type="dcterms:W3CDTF">2025-02-06T12:38:38Z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0x01010023ED2A3B0B3F15469CD166367387B649</vt:lpwstr>
  </property>
</Properties>
</file>