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79" r:id="rId3"/>
    <p:sldId id="331" r:id="rId4"/>
    <p:sldId id="258" r:id="rId5"/>
    <p:sldId id="295" r:id="rId6"/>
    <p:sldId id="272" r:id="rId7"/>
    <p:sldId id="264" r:id="rId8"/>
    <p:sldId id="282" r:id="rId9"/>
    <p:sldId id="281" r:id="rId10"/>
    <p:sldId id="294" r:id="rId11"/>
    <p:sldId id="274" r:id="rId12"/>
    <p:sldId id="266" r:id="rId13"/>
    <p:sldId id="283" r:id="rId14"/>
    <p:sldId id="293" r:id="rId15"/>
    <p:sldId id="286" r:id="rId16"/>
    <p:sldId id="296" r:id="rId17"/>
    <p:sldId id="297" r:id="rId18"/>
    <p:sldId id="332" r:id="rId19"/>
    <p:sldId id="280"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84B614-E783-4DB0-8C57-7924BB1ED7F8}" v="2" dt="2024-12-03T11:02:37.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75876" autoAdjust="0"/>
  </p:normalViewPr>
  <p:slideViewPr>
    <p:cSldViewPr snapToGrid="0" snapToObjects="1">
      <p:cViewPr varScale="1">
        <p:scale>
          <a:sx n="52" d="100"/>
          <a:sy n="52" d="100"/>
        </p:scale>
        <p:origin x="9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King-Asata" userId="5c77d1d2-1fc8-47e8-b39e-670880394568" providerId="ADAL" clId="{E50EF118-A407-489C-803A-C295F23AAE2C}"/>
    <pc:docChg chg="undo custSel addSld delSld modSld">
      <pc:chgData name="Rebecca King-Asata" userId="5c77d1d2-1fc8-47e8-b39e-670880394568" providerId="ADAL" clId="{E50EF118-A407-489C-803A-C295F23AAE2C}" dt="2024-10-22T11:19:18.339" v="742" actId="113"/>
      <pc:docMkLst>
        <pc:docMk/>
      </pc:docMkLst>
      <pc:sldChg chg="modSp mod">
        <pc:chgData name="Rebecca King-Asata" userId="5c77d1d2-1fc8-47e8-b39e-670880394568" providerId="ADAL" clId="{E50EF118-A407-489C-803A-C295F23AAE2C}" dt="2024-10-22T11:10:43.117" v="738" actId="20577"/>
        <pc:sldMkLst>
          <pc:docMk/>
          <pc:sldMk cId="1617622712" sldId="258"/>
        </pc:sldMkLst>
        <pc:spChg chg="mod">
          <ac:chgData name="Rebecca King-Asata" userId="5c77d1d2-1fc8-47e8-b39e-670880394568" providerId="ADAL" clId="{E50EF118-A407-489C-803A-C295F23AAE2C}" dt="2024-10-22T11:10:43.117" v="738" actId="20577"/>
          <ac:spMkLst>
            <pc:docMk/>
            <pc:sldMk cId="1617622712" sldId="258"/>
            <ac:spMk id="2" creationId="{386378EB-FEC4-4C4B-A61B-4F4D3A5A5FE5}"/>
          </ac:spMkLst>
        </pc:spChg>
      </pc:sldChg>
      <pc:sldChg chg="modSp mod">
        <pc:chgData name="Rebecca King-Asata" userId="5c77d1d2-1fc8-47e8-b39e-670880394568" providerId="ADAL" clId="{E50EF118-A407-489C-803A-C295F23AAE2C}" dt="2024-10-22T11:19:18.339" v="742" actId="113"/>
        <pc:sldMkLst>
          <pc:docMk/>
          <pc:sldMk cId="1388074948" sldId="266"/>
        </pc:sldMkLst>
        <pc:spChg chg="mod">
          <ac:chgData name="Rebecca King-Asata" userId="5c77d1d2-1fc8-47e8-b39e-670880394568" providerId="ADAL" clId="{E50EF118-A407-489C-803A-C295F23AAE2C}" dt="2024-10-22T11:19:18.339" v="742" actId="113"/>
          <ac:spMkLst>
            <pc:docMk/>
            <pc:sldMk cId="1388074948" sldId="266"/>
            <ac:spMk id="6" creationId="{C2D87957-9BA3-E801-06F9-D4B38889D047}"/>
          </ac:spMkLst>
        </pc:spChg>
      </pc:sldChg>
      <pc:sldChg chg="modSp mod">
        <pc:chgData name="Rebecca King-Asata" userId="5c77d1d2-1fc8-47e8-b39e-670880394568" providerId="ADAL" clId="{E50EF118-A407-489C-803A-C295F23AAE2C}" dt="2024-10-22T11:10:15.362" v="736" actId="207"/>
        <pc:sldMkLst>
          <pc:docMk/>
          <pc:sldMk cId="3058527444" sldId="274"/>
        </pc:sldMkLst>
        <pc:spChg chg="mod">
          <ac:chgData name="Rebecca King-Asata" userId="5c77d1d2-1fc8-47e8-b39e-670880394568" providerId="ADAL" clId="{E50EF118-A407-489C-803A-C295F23AAE2C}" dt="2024-10-22T11:10:15.362" v="736" actId="207"/>
          <ac:spMkLst>
            <pc:docMk/>
            <pc:sldMk cId="3058527444" sldId="274"/>
            <ac:spMk id="4" creationId="{5FA7CD56-548E-0646-BDC6-F13E46B712A4}"/>
          </ac:spMkLst>
        </pc:spChg>
      </pc:sldChg>
      <pc:sldChg chg="del">
        <pc:chgData name="Rebecca King-Asata" userId="5c77d1d2-1fc8-47e8-b39e-670880394568" providerId="ADAL" clId="{E50EF118-A407-489C-803A-C295F23AAE2C}" dt="2024-10-08T14:01:23.586" v="588" actId="47"/>
        <pc:sldMkLst>
          <pc:docMk/>
          <pc:sldMk cId="2870771078" sldId="275"/>
        </pc:sldMkLst>
      </pc:sldChg>
      <pc:sldChg chg="addSp delSp modSp mod modClrScheme chgLayout">
        <pc:chgData name="Rebecca King-Asata" userId="5c77d1d2-1fc8-47e8-b39e-670880394568" providerId="ADAL" clId="{E50EF118-A407-489C-803A-C295F23AAE2C}" dt="2024-10-22T11:00:00.847" v="735" actId="1076"/>
        <pc:sldMkLst>
          <pc:docMk/>
          <pc:sldMk cId="933315049" sldId="282"/>
        </pc:sldMkLst>
        <pc:spChg chg="add del mod ord">
          <ac:chgData name="Rebecca King-Asata" userId="5c77d1d2-1fc8-47e8-b39e-670880394568" providerId="ADAL" clId="{E50EF118-A407-489C-803A-C295F23AAE2C}" dt="2024-10-22T10:44:42.004" v="609" actId="478"/>
          <ac:spMkLst>
            <pc:docMk/>
            <pc:sldMk cId="933315049" sldId="282"/>
            <ac:spMk id="2" creationId="{9F82B8B2-1A0B-19F4-60CF-388E7EBCE0C0}"/>
          </ac:spMkLst>
        </pc:spChg>
        <pc:spChg chg="mod ord">
          <ac:chgData name="Rebecca King-Asata" userId="5c77d1d2-1fc8-47e8-b39e-670880394568" providerId="ADAL" clId="{E50EF118-A407-489C-803A-C295F23AAE2C}" dt="2024-10-22T10:58:36.437" v="720" actId="700"/>
          <ac:spMkLst>
            <pc:docMk/>
            <pc:sldMk cId="933315049" sldId="282"/>
            <ac:spMk id="3" creationId="{7DC78CEF-93DF-F109-8277-9031BCE15692}"/>
          </ac:spMkLst>
        </pc:spChg>
        <pc:spChg chg="add del mod ord">
          <ac:chgData name="Rebecca King-Asata" userId="5c77d1d2-1fc8-47e8-b39e-670880394568" providerId="ADAL" clId="{E50EF118-A407-489C-803A-C295F23AAE2C}" dt="2024-10-22T10:47:13.024" v="621" actId="931"/>
          <ac:spMkLst>
            <pc:docMk/>
            <pc:sldMk cId="933315049" sldId="282"/>
            <ac:spMk id="4" creationId="{46279627-ED1F-5133-86B7-7AF9F0D0EA1E}"/>
          </ac:spMkLst>
        </pc:spChg>
        <pc:spChg chg="mod ord">
          <ac:chgData name="Rebecca King-Asata" userId="5c77d1d2-1fc8-47e8-b39e-670880394568" providerId="ADAL" clId="{E50EF118-A407-489C-803A-C295F23AAE2C}" dt="2024-10-22T10:58:36.437" v="720" actId="700"/>
          <ac:spMkLst>
            <pc:docMk/>
            <pc:sldMk cId="933315049" sldId="282"/>
            <ac:spMk id="6" creationId="{D5751369-AE9E-FF5C-4BA7-9760F8A15A9E}"/>
          </ac:spMkLst>
        </pc:spChg>
        <pc:spChg chg="add del mod">
          <ac:chgData name="Rebecca King-Asata" userId="5c77d1d2-1fc8-47e8-b39e-670880394568" providerId="ADAL" clId="{E50EF118-A407-489C-803A-C295F23AAE2C}" dt="2024-10-22T10:47:26.379" v="626" actId="478"/>
          <ac:spMkLst>
            <pc:docMk/>
            <pc:sldMk cId="933315049" sldId="282"/>
            <ac:spMk id="8" creationId="{6607CBD0-6C04-EC2A-BB4C-CFB4E36BBDC9}"/>
          </ac:spMkLst>
        </pc:spChg>
        <pc:spChg chg="mod ord">
          <ac:chgData name="Rebecca King-Asata" userId="5c77d1d2-1fc8-47e8-b39e-670880394568" providerId="ADAL" clId="{E50EF118-A407-489C-803A-C295F23AAE2C}" dt="2024-10-22T10:58:59.203" v="724" actId="14100"/>
          <ac:spMkLst>
            <pc:docMk/>
            <pc:sldMk cId="933315049" sldId="282"/>
            <ac:spMk id="9" creationId="{8BFE6A21-189A-6AD4-AE6C-21B6F9966C75}"/>
          </ac:spMkLst>
        </pc:spChg>
        <pc:spChg chg="mod">
          <ac:chgData name="Rebecca King-Asata" userId="5c77d1d2-1fc8-47e8-b39e-670880394568" providerId="ADAL" clId="{E50EF118-A407-489C-803A-C295F23AAE2C}" dt="2024-10-22T11:00:00.847" v="735" actId="1076"/>
          <ac:spMkLst>
            <pc:docMk/>
            <pc:sldMk cId="933315049" sldId="282"/>
            <ac:spMk id="10" creationId="{A1FDF2CA-6ED1-59BC-2168-EA6F9C6A9D1C}"/>
          </ac:spMkLst>
        </pc:spChg>
        <pc:spChg chg="add del mod">
          <ac:chgData name="Rebecca King-Asata" userId="5c77d1d2-1fc8-47e8-b39e-670880394568" providerId="ADAL" clId="{E50EF118-A407-489C-803A-C295F23AAE2C}" dt="2024-10-22T10:47:29.824" v="628" actId="478"/>
          <ac:spMkLst>
            <pc:docMk/>
            <pc:sldMk cId="933315049" sldId="282"/>
            <ac:spMk id="13" creationId="{66CC12D6-316D-8E22-5AAC-FD17B35A5E4A}"/>
          </ac:spMkLst>
        </pc:spChg>
        <pc:spChg chg="add del mod ord">
          <ac:chgData name="Rebecca King-Asata" userId="5c77d1d2-1fc8-47e8-b39e-670880394568" providerId="ADAL" clId="{E50EF118-A407-489C-803A-C295F23AAE2C}" dt="2024-10-22T10:51:31.393" v="655" actId="478"/>
          <ac:spMkLst>
            <pc:docMk/>
            <pc:sldMk cId="933315049" sldId="282"/>
            <ac:spMk id="16" creationId="{C8407C1E-3F85-25F9-0E72-9C296D3AD8E7}"/>
          </ac:spMkLst>
        </pc:spChg>
        <pc:spChg chg="add del mod">
          <ac:chgData name="Rebecca King-Asata" userId="5c77d1d2-1fc8-47e8-b39e-670880394568" providerId="ADAL" clId="{E50EF118-A407-489C-803A-C295F23AAE2C}" dt="2024-10-22T10:53:02.991" v="662" actId="478"/>
          <ac:spMkLst>
            <pc:docMk/>
            <pc:sldMk cId="933315049" sldId="282"/>
            <ac:spMk id="19" creationId="{46C381E1-7756-03CB-349E-65A0C9EE7204}"/>
          </ac:spMkLst>
        </pc:spChg>
        <pc:spChg chg="add del mod ord">
          <ac:chgData name="Rebecca King-Asata" userId="5c77d1d2-1fc8-47e8-b39e-670880394568" providerId="ADAL" clId="{E50EF118-A407-489C-803A-C295F23AAE2C}" dt="2024-10-22T10:58:51.723" v="722" actId="478"/>
          <ac:spMkLst>
            <pc:docMk/>
            <pc:sldMk cId="933315049" sldId="282"/>
            <ac:spMk id="24" creationId="{1F532133-7746-30C1-36A3-B7AB9EACAD92}"/>
          </ac:spMkLst>
        </pc:spChg>
        <pc:picChg chg="add del mod">
          <ac:chgData name="Rebecca King-Asata" userId="5c77d1d2-1fc8-47e8-b39e-670880394568" providerId="ADAL" clId="{E50EF118-A407-489C-803A-C295F23AAE2C}" dt="2024-10-22T10:47:26.379" v="626" actId="478"/>
          <ac:picMkLst>
            <pc:docMk/>
            <pc:sldMk cId="933315049" sldId="282"/>
            <ac:picMk id="7" creationId="{1643FE52-62AA-CCB2-447A-3A0B080F2133}"/>
          </ac:picMkLst>
        </pc:picChg>
        <pc:picChg chg="del mod">
          <ac:chgData name="Rebecca King-Asata" userId="5c77d1d2-1fc8-47e8-b39e-670880394568" providerId="ADAL" clId="{E50EF118-A407-489C-803A-C295F23AAE2C}" dt="2024-10-22T10:50:04.601" v="646" actId="478"/>
          <ac:picMkLst>
            <pc:docMk/>
            <pc:sldMk cId="933315049" sldId="282"/>
            <ac:picMk id="11" creationId="{629919BB-DB96-8F76-38B9-821BFC4F3ADF}"/>
          </ac:picMkLst>
        </pc:picChg>
        <pc:picChg chg="add mod">
          <ac:chgData name="Rebecca King-Asata" userId="5c77d1d2-1fc8-47e8-b39e-670880394568" providerId="ADAL" clId="{E50EF118-A407-489C-803A-C295F23AAE2C}" dt="2024-10-22T10:59:55.786" v="734" actId="1076"/>
          <ac:picMkLst>
            <pc:docMk/>
            <pc:sldMk cId="933315049" sldId="282"/>
            <ac:picMk id="15" creationId="{1A08856D-3363-8B74-5F21-4A0D67AA7C99}"/>
          </ac:picMkLst>
        </pc:picChg>
        <pc:picChg chg="add del mod">
          <ac:chgData name="Rebecca King-Asata" userId="5c77d1d2-1fc8-47e8-b39e-670880394568" providerId="ADAL" clId="{E50EF118-A407-489C-803A-C295F23AAE2C}" dt="2024-10-22T10:53:45.520" v="670" actId="478"/>
          <ac:picMkLst>
            <pc:docMk/>
            <pc:sldMk cId="933315049" sldId="282"/>
            <ac:picMk id="18" creationId="{2A6BCB2D-8A63-6024-B2A2-EC7D4081A58C}"/>
          </ac:picMkLst>
        </pc:picChg>
        <pc:picChg chg="add del mod">
          <ac:chgData name="Rebecca King-Asata" userId="5c77d1d2-1fc8-47e8-b39e-670880394568" providerId="ADAL" clId="{E50EF118-A407-489C-803A-C295F23AAE2C}" dt="2024-10-22T10:56:45.734" v="702" actId="478"/>
          <ac:picMkLst>
            <pc:docMk/>
            <pc:sldMk cId="933315049" sldId="282"/>
            <ac:picMk id="21" creationId="{27512052-E34A-351D-0DE3-6384CBFDC30B}"/>
          </ac:picMkLst>
        </pc:picChg>
        <pc:picChg chg="add mod">
          <ac:chgData name="Rebecca King-Asata" userId="5c77d1d2-1fc8-47e8-b39e-670880394568" providerId="ADAL" clId="{E50EF118-A407-489C-803A-C295F23AAE2C}" dt="2024-10-22T10:59:16.207" v="727" actId="1076"/>
          <ac:picMkLst>
            <pc:docMk/>
            <pc:sldMk cId="933315049" sldId="282"/>
            <ac:picMk id="23" creationId="{44B63EF2-5039-7319-637B-355EF8F7D1E1}"/>
          </ac:picMkLst>
        </pc:picChg>
      </pc:sldChg>
      <pc:sldChg chg="modSp mod">
        <pc:chgData name="Rebecca King-Asata" userId="5c77d1d2-1fc8-47e8-b39e-670880394568" providerId="ADAL" clId="{E50EF118-A407-489C-803A-C295F23AAE2C}" dt="2024-10-22T11:19:11.433" v="741" actId="113"/>
        <pc:sldMkLst>
          <pc:docMk/>
          <pc:sldMk cId="2904230943" sldId="283"/>
        </pc:sldMkLst>
        <pc:spChg chg="mod">
          <ac:chgData name="Rebecca King-Asata" userId="5c77d1d2-1fc8-47e8-b39e-670880394568" providerId="ADAL" clId="{E50EF118-A407-489C-803A-C295F23AAE2C}" dt="2024-10-22T11:19:11.433" v="741" actId="113"/>
          <ac:spMkLst>
            <pc:docMk/>
            <pc:sldMk cId="2904230943" sldId="283"/>
            <ac:spMk id="6" creationId="{C2D87957-9BA3-E801-06F9-D4B38889D047}"/>
          </ac:spMkLst>
        </pc:spChg>
      </pc:sldChg>
      <pc:sldChg chg="del">
        <pc:chgData name="Rebecca King-Asata" userId="5c77d1d2-1fc8-47e8-b39e-670880394568" providerId="ADAL" clId="{E50EF118-A407-489C-803A-C295F23AAE2C}" dt="2024-10-08T14:01:22.365" v="587" actId="47"/>
        <pc:sldMkLst>
          <pc:docMk/>
          <pc:sldMk cId="682845620" sldId="284"/>
        </pc:sldMkLst>
      </pc:sldChg>
      <pc:sldChg chg="new del">
        <pc:chgData name="Rebecca King-Asata" userId="5c77d1d2-1fc8-47e8-b39e-670880394568" providerId="ADAL" clId="{E50EF118-A407-489C-803A-C295F23AAE2C}" dt="2024-10-08T13:12:15.631" v="2" actId="47"/>
        <pc:sldMkLst>
          <pc:docMk/>
          <pc:sldMk cId="4163496645" sldId="285"/>
        </pc:sldMkLst>
      </pc:sldChg>
      <pc:sldChg chg="addSp delSp modSp new mod modClrScheme modAnim chgLayout modNotesTx">
        <pc:chgData name="Rebecca King-Asata" userId="5c77d1d2-1fc8-47e8-b39e-670880394568" providerId="ADAL" clId="{E50EF118-A407-489C-803A-C295F23AAE2C}" dt="2024-10-08T14:00:43.566" v="580" actId="1076"/>
        <pc:sldMkLst>
          <pc:docMk/>
          <pc:sldMk cId="2266396457" sldId="286"/>
        </pc:sldMkLst>
        <pc:spChg chg="mod ord">
          <ac:chgData name="Rebecca King-Asata" userId="5c77d1d2-1fc8-47e8-b39e-670880394568" providerId="ADAL" clId="{E50EF118-A407-489C-803A-C295F23AAE2C}" dt="2024-10-08T13:53:08.448" v="388" actId="1035"/>
          <ac:spMkLst>
            <pc:docMk/>
            <pc:sldMk cId="2266396457" sldId="286"/>
            <ac:spMk id="2" creationId="{6716BD21-C096-7289-7EA9-8BE6597B3FF0}"/>
          </ac:spMkLst>
        </pc:spChg>
        <pc:spChg chg="mod ord">
          <ac:chgData name="Rebecca King-Asata" userId="5c77d1d2-1fc8-47e8-b39e-670880394568" providerId="ADAL" clId="{E50EF118-A407-489C-803A-C295F23AAE2C}" dt="2024-10-08T13:24:55.700" v="150" actId="700"/>
          <ac:spMkLst>
            <pc:docMk/>
            <pc:sldMk cId="2266396457" sldId="286"/>
            <ac:spMk id="3" creationId="{61B42D4C-BAC8-FD97-B1D8-E3C730840FBB}"/>
          </ac:spMkLst>
        </pc:spChg>
        <pc:spChg chg="mod ord">
          <ac:chgData name="Rebecca King-Asata" userId="5c77d1d2-1fc8-47e8-b39e-670880394568" providerId="ADAL" clId="{E50EF118-A407-489C-803A-C295F23AAE2C}" dt="2024-10-08T13:39:18.508" v="250" actId="113"/>
          <ac:spMkLst>
            <pc:docMk/>
            <pc:sldMk cId="2266396457" sldId="286"/>
            <ac:spMk id="4" creationId="{9A73574E-ACE4-33FD-E78E-3D75BA9C2AF3}"/>
          </ac:spMkLst>
        </pc:spChg>
        <pc:spChg chg="add mod">
          <ac:chgData name="Rebecca King-Asata" userId="5c77d1d2-1fc8-47e8-b39e-670880394568" providerId="ADAL" clId="{E50EF118-A407-489C-803A-C295F23AAE2C}" dt="2024-10-08T13:20:13.195" v="127" actId="1076"/>
          <ac:spMkLst>
            <pc:docMk/>
            <pc:sldMk cId="2266396457" sldId="286"/>
            <ac:spMk id="5" creationId="{E15A18A4-56AD-8875-F1DC-7B61FA560547}"/>
          </ac:spMkLst>
        </pc:spChg>
        <pc:spChg chg="add mod">
          <ac:chgData name="Rebecca King-Asata" userId="5c77d1d2-1fc8-47e8-b39e-670880394568" providerId="ADAL" clId="{E50EF118-A407-489C-803A-C295F23AAE2C}" dt="2024-10-08T13:20:16.215" v="128" actId="1076"/>
          <ac:spMkLst>
            <pc:docMk/>
            <pc:sldMk cId="2266396457" sldId="286"/>
            <ac:spMk id="6" creationId="{57782EF7-302A-A811-34F4-D0B57CD09419}"/>
          </ac:spMkLst>
        </pc:spChg>
        <pc:spChg chg="add del mod ord">
          <ac:chgData name="Rebecca King-Asata" userId="5c77d1d2-1fc8-47e8-b39e-670880394568" providerId="ADAL" clId="{E50EF118-A407-489C-803A-C295F23AAE2C}" dt="2024-10-08T13:22:17.382" v="141" actId="700"/>
          <ac:spMkLst>
            <pc:docMk/>
            <pc:sldMk cId="2266396457" sldId="286"/>
            <ac:spMk id="11" creationId="{88F6812B-9E86-947A-670C-C0D2A70A4611}"/>
          </ac:spMkLst>
        </pc:spChg>
        <pc:spChg chg="add del mod ord">
          <ac:chgData name="Rebecca King-Asata" userId="5c77d1d2-1fc8-47e8-b39e-670880394568" providerId="ADAL" clId="{E50EF118-A407-489C-803A-C295F23AAE2C}" dt="2024-10-08T13:22:25.658" v="142" actId="700"/>
          <ac:spMkLst>
            <pc:docMk/>
            <pc:sldMk cId="2266396457" sldId="286"/>
            <ac:spMk id="12" creationId="{D9F54616-737B-3FE0-53AB-657BE3C399A7}"/>
          </ac:spMkLst>
        </pc:spChg>
        <pc:spChg chg="add del mod ord">
          <ac:chgData name="Rebecca King-Asata" userId="5c77d1d2-1fc8-47e8-b39e-670880394568" providerId="ADAL" clId="{E50EF118-A407-489C-803A-C295F23AAE2C}" dt="2024-10-08T13:22:32.559" v="144" actId="478"/>
          <ac:spMkLst>
            <pc:docMk/>
            <pc:sldMk cId="2266396457" sldId="286"/>
            <ac:spMk id="13" creationId="{BBC556DB-30CF-531D-E36A-C97951856495}"/>
          </ac:spMkLst>
        </pc:spChg>
        <pc:spChg chg="add del mod ord">
          <ac:chgData name="Rebecca King-Asata" userId="5c77d1d2-1fc8-47e8-b39e-670880394568" providerId="ADAL" clId="{E50EF118-A407-489C-803A-C295F23AAE2C}" dt="2024-10-08T13:26:44.835" v="180" actId="478"/>
          <ac:spMkLst>
            <pc:docMk/>
            <pc:sldMk cId="2266396457" sldId="286"/>
            <ac:spMk id="14" creationId="{91027745-9E0C-52C3-CF66-8A00D0B42601}"/>
          </ac:spMkLst>
        </pc:spChg>
        <pc:spChg chg="add mod">
          <ac:chgData name="Rebecca King-Asata" userId="5c77d1d2-1fc8-47e8-b39e-670880394568" providerId="ADAL" clId="{E50EF118-A407-489C-803A-C295F23AAE2C}" dt="2024-10-08T14:00:16.391" v="578" actId="1076"/>
          <ac:spMkLst>
            <pc:docMk/>
            <pc:sldMk cId="2266396457" sldId="286"/>
            <ac:spMk id="15" creationId="{50825DD4-0D63-3F57-AC7A-9637DD1A97F4}"/>
          </ac:spMkLst>
        </pc:spChg>
        <pc:spChg chg="add mod">
          <ac:chgData name="Rebecca King-Asata" userId="5c77d1d2-1fc8-47e8-b39e-670880394568" providerId="ADAL" clId="{E50EF118-A407-489C-803A-C295F23AAE2C}" dt="2024-10-08T14:00:43.566" v="580" actId="1076"/>
          <ac:spMkLst>
            <pc:docMk/>
            <pc:sldMk cId="2266396457" sldId="286"/>
            <ac:spMk id="16" creationId="{1DB29D62-FEA0-BB0A-8B37-73144E5418EB}"/>
          </ac:spMkLst>
        </pc:spChg>
        <pc:picChg chg="add del mod">
          <ac:chgData name="Rebecca King-Asata" userId="5c77d1d2-1fc8-47e8-b39e-670880394568" providerId="ADAL" clId="{E50EF118-A407-489C-803A-C295F23AAE2C}" dt="2024-10-08T13:21:33.864" v="134" actId="478"/>
          <ac:picMkLst>
            <pc:docMk/>
            <pc:sldMk cId="2266396457" sldId="286"/>
            <ac:picMk id="8" creationId="{32526FAD-488B-69F1-442E-88D25FF36573}"/>
          </ac:picMkLst>
        </pc:picChg>
        <pc:picChg chg="add mod">
          <ac:chgData name="Rebecca King-Asata" userId="5c77d1d2-1fc8-47e8-b39e-670880394568" providerId="ADAL" clId="{E50EF118-A407-489C-803A-C295F23AAE2C}" dt="2024-10-08T13:27:38.068" v="188" actId="1076"/>
          <ac:picMkLst>
            <pc:docMk/>
            <pc:sldMk cId="2266396457" sldId="286"/>
            <ac:picMk id="10" creationId="{10486806-C7D2-0BBC-E357-6886626E4EF9}"/>
          </ac:picMkLst>
        </pc:picChg>
      </pc:sldChg>
      <pc:sldChg chg="modSp add mod">
        <pc:chgData name="Rebecca King-Asata" userId="5c77d1d2-1fc8-47e8-b39e-670880394568" providerId="ADAL" clId="{E50EF118-A407-489C-803A-C295F23AAE2C}" dt="2024-10-08T13:13:15.247" v="21" actId="20577"/>
        <pc:sldMkLst>
          <pc:docMk/>
          <pc:sldMk cId="1697512772" sldId="293"/>
        </pc:sldMkLst>
        <pc:spChg chg="mod">
          <ac:chgData name="Rebecca King-Asata" userId="5c77d1d2-1fc8-47e8-b39e-670880394568" providerId="ADAL" clId="{E50EF118-A407-489C-803A-C295F23AAE2C}" dt="2024-10-08T13:13:15.247" v="21" actId="20577"/>
          <ac:spMkLst>
            <pc:docMk/>
            <pc:sldMk cId="1697512772" sldId="293"/>
            <ac:spMk id="3" creationId="{A73BBAC4-7138-9814-91B5-141C28279DED}"/>
          </ac:spMkLst>
        </pc:spChg>
      </pc:sldChg>
      <pc:sldChg chg="modSp add mod">
        <pc:chgData name="Rebecca King-Asata" userId="5c77d1d2-1fc8-47e8-b39e-670880394568" providerId="ADAL" clId="{E50EF118-A407-489C-803A-C295F23AAE2C}" dt="2024-10-08T13:13:09.279" v="18" actId="20577"/>
        <pc:sldMkLst>
          <pc:docMk/>
          <pc:sldMk cId="2329887781" sldId="294"/>
        </pc:sldMkLst>
        <pc:spChg chg="mod">
          <ac:chgData name="Rebecca King-Asata" userId="5c77d1d2-1fc8-47e8-b39e-670880394568" providerId="ADAL" clId="{E50EF118-A407-489C-803A-C295F23AAE2C}" dt="2024-10-08T13:13:09.279" v="18" actId="20577"/>
          <ac:spMkLst>
            <pc:docMk/>
            <pc:sldMk cId="2329887781" sldId="294"/>
            <ac:spMk id="3" creationId="{A73BBAC4-7138-9814-91B5-141C28279DED}"/>
          </ac:spMkLst>
        </pc:spChg>
      </pc:sldChg>
      <pc:sldChg chg="modSp add mod">
        <pc:chgData name="Rebecca King-Asata" userId="5c77d1d2-1fc8-47e8-b39e-670880394568" providerId="ADAL" clId="{E50EF118-A407-489C-803A-C295F23AAE2C}" dt="2024-10-08T13:13:53.893" v="65" actId="20577"/>
        <pc:sldMkLst>
          <pc:docMk/>
          <pc:sldMk cId="2057313165" sldId="295"/>
        </pc:sldMkLst>
        <pc:spChg chg="mod">
          <ac:chgData name="Rebecca King-Asata" userId="5c77d1d2-1fc8-47e8-b39e-670880394568" providerId="ADAL" clId="{E50EF118-A407-489C-803A-C295F23AAE2C}" dt="2024-10-08T13:13:53.893" v="65" actId="20577"/>
          <ac:spMkLst>
            <pc:docMk/>
            <pc:sldMk cId="2057313165" sldId="295"/>
            <ac:spMk id="3" creationId="{A73BBAC4-7138-9814-91B5-141C28279DED}"/>
          </ac:spMkLst>
        </pc:spChg>
      </pc:sldChg>
      <pc:sldChg chg="addSp modSp new mod modAnim modNotesTx">
        <pc:chgData name="Rebecca King-Asata" userId="5c77d1d2-1fc8-47e8-b39e-670880394568" providerId="ADAL" clId="{E50EF118-A407-489C-803A-C295F23AAE2C}" dt="2024-10-08T14:01:14.169" v="586" actId="20577"/>
        <pc:sldMkLst>
          <pc:docMk/>
          <pc:sldMk cId="3513826887" sldId="296"/>
        </pc:sldMkLst>
        <pc:spChg chg="mod">
          <ac:chgData name="Rebecca King-Asata" userId="5c77d1d2-1fc8-47e8-b39e-670880394568" providerId="ADAL" clId="{E50EF118-A407-489C-803A-C295F23AAE2C}" dt="2024-10-08T13:53:48.191" v="394" actId="1076"/>
          <ac:spMkLst>
            <pc:docMk/>
            <pc:sldMk cId="3513826887" sldId="296"/>
            <ac:spMk id="2" creationId="{57E709F6-4258-9976-AB66-957F0420B48D}"/>
          </ac:spMkLst>
        </pc:spChg>
        <pc:spChg chg="mod">
          <ac:chgData name="Rebecca King-Asata" userId="5c77d1d2-1fc8-47e8-b39e-670880394568" providerId="ADAL" clId="{E50EF118-A407-489C-803A-C295F23AAE2C}" dt="2024-10-08T13:50:09.735" v="334" actId="1076"/>
          <ac:spMkLst>
            <pc:docMk/>
            <pc:sldMk cId="3513826887" sldId="296"/>
            <ac:spMk id="4" creationId="{DCBCE167-0728-0C06-460F-5C9949AD4B16}"/>
          </ac:spMkLst>
        </pc:spChg>
        <pc:spChg chg="add mod">
          <ac:chgData name="Rebecca King-Asata" userId="5c77d1d2-1fc8-47e8-b39e-670880394568" providerId="ADAL" clId="{E50EF118-A407-489C-803A-C295F23AAE2C}" dt="2024-10-08T13:58:21.621" v="456" actId="20577"/>
          <ac:spMkLst>
            <pc:docMk/>
            <pc:sldMk cId="3513826887" sldId="296"/>
            <ac:spMk id="11" creationId="{C7EC8AEB-99F1-3071-DF82-111598E5513D}"/>
          </ac:spMkLst>
        </pc:spChg>
        <pc:spChg chg="add mod">
          <ac:chgData name="Rebecca King-Asata" userId="5c77d1d2-1fc8-47e8-b39e-670880394568" providerId="ADAL" clId="{E50EF118-A407-489C-803A-C295F23AAE2C}" dt="2024-10-08T13:58:17.833" v="454" actId="20577"/>
          <ac:spMkLst>
            <pc:docMk/>
            <pc:sldMk cId="3513826887" sldId="296"/>
            <ac:spMk id="12" creationId="{3657E94B-4FB3-26A9-6FD9-68FD7E4C731B}"/>
          </ac:spMkLst>
        </pc:spChg>
        <pc:picChg chg="add mod modCrop">
          <ac:chgData name="Rebecca King-Asata" userId="5c77d1d2-1fc8-47e8-b39e-670880394568" providerId="ADAL" clId="{E50EF118-A407-489C-803A-C295F23AAE2C}" dt="2024-10-08T13:49:10.256" v="331" actId="1076"/>
          <ac:picMkLst>
            <pc:docMk/>
            <pc:sldMk cId="3513826887" sldId="296"/>
            <ac:picMk id="6" creationId="{B32C8158-6926-06FA-4C29-243C7725E5C3}"/>
          </ac:picMkLst>
        </pc:picChg>
        <pc:picChg chg="add mod">
          <ac:chgData name="Rebecca King-Asata" userId="5c77d1d2-1fc8-47e8-b39e-670880394568" providerId="ADAL" clId="{E50EF118-A407-489C-803A-C295F23AAE2C}" dt="2024-10-08T13:49:15.574" v="332" actId="1076"/>
          <ac:picMkLst>
            <pc:docMk/>
            <pc:sldMk cId="3513826887" sldId="296"/>
            <ac:picMk id="8" creationId="{11C02C4D-5DE7-052A-0901-0F6CA77980FD}"/>
          </ac:picMkLst>
        </pc:picChg>
        <pc:picChg chg="add mod modCrop">
          <ac:chgData name="Rebecca King-Asata" userId="5c77d1d2-1fc8-47e8-b39e-670880394568" providerId="ADAL" clId="{E50EF118-A407-489C-803A-C295F23AAE2C}" dt="2024-10-08T13:49:34.654" v="333" actId="1076"/>
          <ac:picMkLst>
            <pc:docMk/>
            <pc:sldMk cId="3513826887" sldId="296"/>
            <ac:picMk id="10" creationId="{1D0BB286-15ED-10AD-30D5-0B736E626D31}"/>
          </ac:picMkLst>
        </pc:picChg>
      </pc:sldChg>
      <pc:sldChg chg="addSp delSp modSp new mod modClrScheme modAnim chgLayout modNotesTx">
        <pc:chgData name="Rebecca King-Asata" userId="5c77d1d2-1fc8-47e8-b39e-670880394568" providerId="ADAL" clId="{E50EF118-A407-489C-803A-C295F23AAE2C}" dt="2024-10-08T14:01:08.629" v="583" actId="20577"/>
        <pc:sldMkLst>
          <pc:docMk/>
          <pc:sldMk cId="449854642" sldId="297"/>
        </pc:sldMkLst>
        <pc:spChg chg="mod ord">
          <ac:chgData name="Rebecca King-Asata" userId="5c77d1d2-1fc8-47e8-b39e-670880394568" providerId="ADAL" clId="{E50EF118-A407-489C-803A-C295F23AAE2C}" dt="2024-10-08T13:53:40.523" v="393" actId="1076"/>
          <ac:spMkLst>
            <pc:docMk/>
            <pc:sldMk cId="449854642" sldId="297"/>
            <ac:spMk id="2" creationId="{506A1D76-079C-E837-404C-22A8274D38AF}"/>
          </ac:spMkLst>
        </pc:spChg>
        <pc:spChg chg="mod ord">
          <ac:chgData name="Rebecca King-Asata" userId="5c77d1d2-1fc8-47e8-b39e-670880394568" providerId="ADAL" clId="{E50EF118-A407-489C-803A-C295F23AAE2C}" dt="2024-10-08T13:52:17.883" v="370" actId="700"/>
          <ac:spMkLst>
            <pc:docMk/>
            <pc:sldMk cId="449854642" sldId="297"/>
            <ac:spMk id="3" creationId="{E6C0578F-B717-A180-6EE3-1233867C1D35}"/>
          </ac:spMkLst>
        </pc:spChg>
        <pc:spChg chg="del mod ord">
          <ac:chgData name="Rebecca King-Asata" userId="5c77d1d2-1fc8-47e8-b39e-670880394568" providerId="ADAL" clId="{E50EF118-A407-489C-803A-C295F23AAE2C}" dt="2024-10-08T13:52:17.883" v="370" actId="700"/>
          <ac:spMkLst>
            <pc:docMk/>
            <pc:sldMk cId="449854642" sldId="297"/>
            <ac:spMk id="4" creationId="{5BB671AA-5CBA-F5B3-3A50-571D9C21BF5C}"/>
          </ac:spMkLst>
        </pc:spChg>
        <pc:spChg chg="add mod ord">
          <ac:chgData name="Rebecca King-Asata" userId="5c77d1d2-1fc8-47e8-b39e-670880394568" providerId="ADAL" clId="{E50EF118-A407-489C-803A-C295F23AAE2C}" dt="2024-10-08T13:57:28.965" v="452" actId="20577"/>
          <ac:spMkLst>
            <pc:docMk/>
            <pc:sldMk cId="449854642" sldId="297"/>
            <ac:spMk id="5" creationId="{7281D714-0DC6-2BF8-ADF1-780D0C3D0391}"/>
          </ac:spMkLst>
        </pc:spChg>
        <pc:spChg chg="add del mod ord">
          <ac:chgData name="Rebecca King-Asata" userId="5c77d1d2-1fc8-47e8-b39e-670880394568" providerId="ADAL" clId="{E50EF118-A407-489C-803A-C295F23AAE2C}" dt="2024-10-08T13:53:58.789" v="395" actId="478"/>
          <ac:spMkLst>
            <pc:docMk/>
            <pc:sldMk cId="449854642" sldId="297"/>
            <ac:spMk id="6" creationId="{4695149D-AA6C-3075-2A3B-FE4E977CCB15}"/>
          </ac:spMkLst>
        </pc:spChg>
        <pc:spChg chg="add del mod">
          <ac:chgData name="Rebecca King-Asata" userId="5c77d1d2-1fc8-47e8-b39e-670880394568" providerId="ADAL" clId="{E50EF118-A407-489C-803A-C295F23AAE2C}" dt="2024-10-08T13:55:04.558" v="410"/>
          <ac:spMkLst>
            <pc:docMk/>
            <pc:sldMk cId="449854642" sldId="297"/>
            <ac:spMk id="9" creationId="{7CF88A15-28E4-B34E-F21B-3B5F2FF6D599}"/>
          </ac:spMkLst>
        </pc:spChg>
        <pc:picChg chg="add mod modCrop">
          <ac:chgData name="Rebecca King-Asata" userId="5c77d1d2-1fc8-47e8-b39e-670880394568" providerId="ADAL" clId="{E50EF118-A407-489C-803A-C295F23AAE2C}" dt="2024-10-08T13:56:02.701" v="423" actId="1076"/>
          <ac:picMkLst>
            <pc:docMk/>
            <pc:sldMk cId="449854642" sldId="297"/>
            <ac:picMk id="8" creationId="{70854356-5229-E274-2DA5-DF384D6389F5}"/>
          </ac:picMkLst>
        </pc:picChg>
      </pc:sldChg>
    </pc:docChg>
  </pc:docChgLst>
  <pc:docChgLst>
    <pc:chgData name="Rebecca King-Asata" userId="5c77d1d2-1fc8-47e8-b39e-670880394568" providerId="ADAL" clId="{C784B614-E783-4DB0-8C57-7924BB1ED7F8}"/>
    <pc:docChg chg="addSld delSld modSld sldOrd">
      <pc:chgData name="Rebecca King-Asata" userId="5c77d1d2-1fc8-47e8-b39e-670880394568" providerId="ADAL" clId="{C784B614-E783-4DB0-8C57-7924BB1ED7F8}" dt="2024-12-03T11:06:13.357" v="7"/>
      <pc:docMkLst>
        <pc:docMk/>
      </pc:docMkLst>
      <pc:sldChg chg="modNotesTx">
        <pc:chgData name="Rebecca King-Asata" userId="5c77d1d2-1fc8-47e8-b39e-670880394568" providerId="ADAL" clId="{C784B614-E783-4DB0-8C57-7924BB1ED7F8}" dt="2024-11-19T19:29:10.734" v="0" actId="20577"/>
        <pc:sldMkLst>
          <pc:docMk/>
          <pc:sldMk cId="2904230943" sldId="283"/>
        </pc:sldMkLst>
      </pc:sldChg>
      <pc:sldChg chg="del modNotesTx">
        <pc:chgData name="Rebecca King-Asata" userId="5c77d1d2-1fc8-47e8-b39e-670880394568" providerId="ADAL" clId="{C784B614-E783-4DB0-8C57-7924BB1ED7F8}" dt="2024-12-03T11:02:26.663" v="3" actId="47"/>
        <pc:sldMkLst>
          <pc:docMk/>
          <pc:sldMk cId="3285392096" sldId="298"/>
        </pc:sldMkLst>
      </pc:sldChg>
      <pc:sldChg chg="del">
        <pc:chgData name="Rebecca King-Asata" userId="5c77d1d2-1fc8-47e8-b39e-670880394568" providerId="ADAL" clId="{C784B614-E783-4DB0-8C57-7924BB1ED7F8}" dt="2024-12-03T11:02:28.298" v="4" actId="47"/>
        <pc:sldMkLst>
          <pc:docMk/>
          <pc:sldMk cId="142371555" sldId="329"/>
        </pc:sldMkLst>
      </pc:sldChg>
      <pc:sldChg chg="add ord">
        <pc:chgData name="Rebecca King-Asata" userId="5c77d1d2-1fc8-47e8-b39e-670880394568" providerId="ADAL" clId="{C784B614-E783-4DB0-8C57-7924BB1ED7F8}" dt="2024-12-03T11:06:13.357" v="7"/>
        <pc:sldMkLst>
          <pc:docMk/>
          <pc:sldMk cId="4164912416" sldId="336"/>
        </pc:sldMkLst>
      </pc:sldChg>
      <pc:sldChg chg="add">
        <pc:chgData name="Rebecca King-Asata" userId="5c77d1d2-1fc8-47e8-b39e-670880394568" providerId="ADAL" clId="{C784B614-E783-4DB0-8C57-7924BB1ED7F8}" dt="2024-12-03T11:02:37.218" v="5"/>
        <pc:sldMkLst>
          <pc:docMk/>
          <pc:sldMk cId="683336093" sldId="337"/>
        </pc:sldMkLst>
      </pc:sldChg>
    </pc:docChg>
  </pc:docChgLst>
  <pc:docChgLst>
    <pc:chgData name="Rebecca King-Asata" userId="5c77d1d2-1fc8-47e8-b39e-670880394568" providerId="ADAL" clId="{C5B77090-BE6B-4D95-99CB-A777045EA5F2}"/>
    <pc:docChg chg="custSel addSld modSld">
      <pc:chgData name="Rebecca King-Asata" userId="5c77d1d2-1fc8-47e8-b39e-670880394568" providerId="ADAL" clId="{C5B77090-BE6B-4D95-99CB-A777045EA5F2}" dt="2024-10-10T14:39:02.785" v="82" actId="20577"/>
      <pc:docMkLst>
        <pc:docMk/>
      </pc:docMkLst>
      <pc:sldChg chg="modSp add mod">
        <pc:chgData name="Rebecca King-Asata" userId="5c77d1d2-1fc8-47e8-b39e-670880394568" providerId="ADAL" clId="{C5B77090-BE6B-4D95-99CB-A777045EA5F2}" dt="2024-10-10T10:02:19.115" v="54" actId="20577"/>
        <pc:sldMkLst>
          <pc:docMk/>
          <pc:sldMk cId="3285392096" sldId="298"/>
        </pc:sldMkLst>
        <pc:spChg chg="mod">
          <ac:chgData name="Rebecca King-Asata" userId="5c77d1d2-1fc8-47e8-b39e-670880394568" providerId="ADAL" clId="{C5B77090-BE6B-4D95-99CB-A777045EA5F2}" dt="2024-10-10T10:01:25.322" v="16" actId="20577"/>
          <ac:spMkLst>
            <pc:docMk/>
            <pc:sldMk cId="3285392096" sldId="298"/>
            <ac:spMk id="2" creationId="{29F077DD-27C9-2941-92E1-940EAA055545}"/>
          </ac:spMkLst>
        </pc:spChg>
        <pc:spChg chg="mod">
          <ac:chgData name="Rebecca King-Asata" userId="5c77d1d2-1fc8-47e8-b39e-670880394568" providerId="ADAL" clId="{C5B77090-BE6B-4D95-99CB-A777045EA5F2}" dt="2024-10-10T10:02:19.115" v="54" actId="20577"/>
          <ac:spMkLst>
            <pc:docMk/>
            <pc:sldMk cId="3285392096" sldId="298"/>
            <ac:spMk id="4" creationId="{4FDBA488-1AD5-4848-8CDD-387533F1EB0F}"/>
          </ac:spMkLst>
        </pc:spChg>
      </pc:sldChg>
      <pc:sldChg chg="delSp modSp add mod">
        <pc:chgData name="Rebecca King-Asata" userId="5c77d1d2-1fc8-47e8-b39e-670880394568" providerId="ADAL" clId="{C5B77090-BE6B-4D95-99CB-A777045EA5F2}" dt="2024-10-10T10:00:55.899" v="6" actId="20577"/>
        <pc:sldMkLst>
          <pc:docMk/>
          <pc:sldMk cId="142371555" sldId="329"/>
        </pc:sldMkLst>
        <pc:spChg chg="mod">
          <ac:chgData name="Rebecca King-Asata" userId="5c77d1d2-1fc8-47e8-b39e-670880394568" providerId="ADAL" clId="{C5B77090-BE6B-4D95-99CB-A777045EA5F2}" dt="2024-10-10T10:00:55.899" v="6" actId="20577"/>
          <ac:spMkLst>
            <pc:docMk/>
            <pc:sldMk cId="142371555" sldId="329"/>
            <ac:spMk id="3" creationId="{A73BBAC4-7138-9814-91B5-141C28279DED}"/>
          </ac:spMkLst>
        </pc:spChg>
        <pc:spChg chg="del">
          <ac:chgData name="Rebecca King-Asata" userId="5c77d1d2-1fc8-47e8-b39e-670880394568" providerId="ADAL" clId="{C5B77090-BE6B-4D95-99CB-A777045EA5F2}" dt="2024-10-10T10:00:51.841" v="2" actId="478"/>
          <ac:spMkLst>
            <pc:docMk/>
            <pc:sldMk cId="142371555" sldId="329"/>
            <ac:spMk id="11" creationId="{7895C0FB-B46B-4F64-9808-23F1C4F4F1C9}"/>
          </ac:spMkLst>
        </pc:spChg>
      </pc:sldChg>
      <pc:sldChg chg="modSp add mod">
        <pc:chgData name="Rebecca King-Asata" userId="5c77d1d2-1fc8-47e8-b39e-670880394568" providerId="ADAL" clId="{C5B77090-BE6B-4D95-99CB-A777045EA5F2}" dt="2024-10-10T14:39:02.785" v="82" actId="20577"/>
        <pc:sldMkLst>
          <pc:docMk/>
          <pc:sldMk cId="3403869815" sldId="331"/>
        </pc:sldMkLst>
        <pc:spChg chg="mod">
          <ac:chgData name="Rebecca King-Asata" userId="5c77d1d2-1fc8-47e8-b39e-670880394568" providerId="ADAL" clId="{C5B77090-BE6B-4D95-99CB-A777045EA5F2}" dt="2024-10-10T14:39:02.785" v="82" actId="20577"/>
          <ac:spMkLst>
            <pc:docMk/>
            <pc:sldMk cId="3403869815" sldId="331"/>
            <ac:spMk id="3" creationId="{A73BBAC4-7138-9814-91B5-141C28279D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31AAE-EB70-7E46-9DA2-B3CD55453D88}"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FAE85-8F97-0C44-A90F-62FCB906390B}" type="slidenum">
              <a:rPr lang="en-US" smtClean="0"/>
              <a:t>‹#›</a:t>
            </a:fld>
            <a:endParaRPr lang="en-US"/>
          </a:p>
        </p:txBody>
      </p:sp>
    </p:spTree>
    <p:extLst>
      <p:ext uri="{BB962C8B-B14F-4D97-AF65-F5344CB8AC3E}">
        <p14:creationId xmlns:p14="http://schemas.microsoft.com/office/powerpoint/2010/main" val="18735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will listen to three podcasts over the three sessions as part of this project, all of them have been recorded between learners and students who are from global majority, or black, Asian and Minoritised ethnic backgrounds. The learners wrote the questions themselves and produced the podcasts. We did this because we know that role models and ‘safe conversations’ are helpful for learners from BAME to make choices about their future. We hope they are useful for you!</a:t>
            </a:r>
            <a:endParaRPr lang="en-GB" dirty="0"/>
          </a:p>
        </p:txBody>
      </p:sp>
      <p:sp>
        <p:nvSpPr>
          <p:cNvPr id="4" name="Slide Number Placeholder 3"/>
          <p:cNvSpPr>
            <a:spLocks noGrp="1"/>
          </p:cNvSpPr>
          <p:nvPr>
            <p:ph type="sldNum" sz="quarter" idx="10"/>
          </p:nvPr>
        </p:nvSpPr>
        <p:spPr/>
        <p:txBody>
          <a:bodyPr/>
          <a:lstStyle/>
          <a:p>
            <a:fld id="{6BDFAE85-8F97-0C44-A90F-62FCB906390B}" type="slidenum">
              <a:rPr lang="en-US" smtClean="0"/>
              <a:t>2</a:t>
            </a:fld>
            <a:endParaRPr lang="en-US"/>
          </a:p>
        </p:txBody>
      </p:sp>
    </p:spTree>
    <p:extLst>
      <p:ext uri="{BB962C8B-B14F-4D97-AF65-F5344CB8AC3E}">
        <p14:creationId xmlns:p14="http://schemas.microsoft.com/office/powerpoint/2010/main" val="2119777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will turn pink if you click the next button – b) Over 2 Million</a:t>
            </a:r>
          </a:p>
        </p:txBody>
      </p:sp>
      <p:sp>
        <p:nvSpPr>
          <p:cNvPr id="4" name="Slide Number Placeholder 3"/>
          <p:cNvSpPr>
            <a:spLocks noGrp="1"/>
          </p:cNvSpPr>
          <p:nvPr>
            <p:ph type="sldNum" sz="quarter" idx="5"/>
          </p:nvPr>
        </p:nvSpPr>
        <p:spPr/>
        <p:txBody>
          <a:bodyPr/>
          <a:lstStyle/>
          <a:p>
            <a:fld id="{6BDFAE85-8F97-0C44-A90F-62FCB906390B}" type="slidenum">
              <a:rPr lang="en-US" smtClean="0"/>
              <a:t>17</a:t>
            </a:fld>
            <a:endParaRPr lang="en-US"/>
          </a:p>
        </p:txBody>
      </p:sp>
    </p:spTree>
    <p:extLst>
      <p:ext uri="{BB962C8B-B14F-4D97-AF65-F5344CB8AC3E}">
        <p14:creationId xmlns:p14="http://schemas.microsoft.com/office/powerpoint/2010/main" val="128111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DFAE85-8F97-0C44-A90F-62FCB906390B}" type="slidenum">
              <a:rPr lang="en-US" smtClean="0"/>
              <a:t>18</a:t>
            </a:fld>
            <a:endParaRPr lang="en-US"/>
          </a:p>
        </p:txBody>
      </p:sp>
    </p:spTree>
    <p:extLst>
      <p:ext uri="{BB962C8B-B14F-4D97-AF65-F5344CB8AC3E}">
        <p14:creationId xmlns:p14="http://schemas.microsoft.com/office/powerpoint/2010/main" val="358218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Try answering</a:t>
            </a:r>
            <a:r>
              <a:rPr lang="en-GB" baseline="0" dirty="0" smtClean="0"/>
              <a:t> these questions- don’t worry if you are not too sure, </a:t>
            </a:r>
            <a:r>
              <a:rPr lang="en-GB" baseline="0" smtClean="0"/>
              <a:t>just give it a go!!</a:t>
            </a: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4</a:t>
            </a:fld>
            <a:endParaRPr lang="en-US"/>
          </a:p>
        </p:txBody>
      </p:sp>
    </p:spTree>
    <p:extLst>
      <p:ext uri="{BB962C8B-B14F-4D97-AF65-F5344CB8AC3E}">
        <p14:creationId xmlns:p14="http://schemas.microsoft.com/office/powerpoint/2010/main" val="76279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HE providers all over the country. Some people</a:t>
            </a:r>
            <a:r>
              <a:rPr lang="en-GB" sz="1200" kern="1200" baseline="0" dirty="0">
                <a:solidFill>
                  <a:schemeClr val="tx1"/>
                </a:solidFill>
                <a:effectLst/>
                <a:latin typeface="+mn-lt"/>
                <a:ea typeface="+mn-ea"/>
                <a:cs typeface="+mn-cs"/>
              </a:rPr>
              <a:t> choose to go to a HE provider near to home whereas others move far away to study.</a:t>
            </a:r>
            <a:endParaRPr lang="en-GB" dirty="0"/>
          </a:p>
          <a:p>
            <a:endParaRPr lang="en-US" dirty="0"/>
          </a:p>
        </p:txBody>
      </p:sp>
      <p:sp>
        <p:nvSpPr>
          <p:cNvPr id="4" name="Slide Number Placeholder 3"/>
          <p:cNvSpPr>
            <a:spLocks noGrp="1"/>
          </p:cNvSpPr>
          <p:nvPr>
            <p:ph type="sldNum" sz="quarter" idx="5"/>
          </p:nvPr>
        </p:nvSpPr>
        <p:spPr/>
        <p:txBody>
          <a:bodyPr/>
          <a:lstStyle/>
          <a:p>
            <a:fld id="{6BDFAE85-8F97-0C44-A90F-62FCB906390B}" type="slidenum">
              <a:rPr lang="en-US" smtClean="0"/>
              <a:t>6</a:t>
            </a:fld>
            <a:endParaRPr lang="en-US"/>
          </a:p>
        </p:txBody>
      </p:sp>
    </p:spTree>
    <p:extLst>
      <p:ext uri="{BB962C8B-B14F-4D97-AF65-F5344CB8AC3E}">
        <p14:creationId xmlns:p14="http://schemas.microsoft.com/office/powerpoint/2010/main" val="261990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specialisation can help you to get the skills and knowledge to</a:t>
            </a:r>
            <a:r>
              <a:rPr lang="en-GB" baseline="0" dirty="0"/>
              <a:t> get a career</a:t>
            </a: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7</a:t>
            </a:fld>
            <a:endParaRPr lang="en-US"/>
          </a:p>
        </p:txBody>
      </p:sp>
    </p:spTree>
    <p:extLst>
      <p:ext uri="{BB962C8B-B14F-4D97-AF65-F5344CB8AC3E}">
        <p14:creationId xmlns:p14="http://schemas.microsoft.com/office/powerpoint/2010/main" val="239662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will also be faith centres and sports</a:t>
            </a:r>
            <a:r>
              <a:rPr lang="en-GB" sz="1200" kern="1200" baseline="0" dirty="0">
                <a:solidFill>
                  <a:schemeClr val="tx1"/>
                </a:solidFill>
                <a:effectLst/>
                <a:latin typeface="+mn-lt"/>
                <a:ea typeface="+mn-ea"/>
                <a:cs typeface="+mn-cs"/>
              </a:rPr>
              <a:t> opportunities, well-being activities, mentoring and buddy schemes.</a:t>
            </a: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9</a:t>
            </a:fld>
            <a:endParaRPr lang="en-US"/>
          </a:p>
        </p:txBody>
      </p:sp>
    </p:spTree>
    <p:extLst>
      <p:ext uri="{BB962C8B-B14F-4D97-AF65-F5344CB8AC3E}">
        <p14:creationId xmlns:p14="http://schemas.microsoft.com/office/powerpoint/2010/main" val="221998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AE85-8F97-0C44-A90F-62FCB906390B}" type="slidenum">
              <a:rPr lang="en-US" smtClean="0"/>
              <a:t>12</a:t>
            </a:fld>
            <a:endParaRPr lang="en-US"/>
          </a:p>
        </p:txBody>
      </p:sp>
    </p:spTree>
    <p:extLst>
      <p:ext uri="{BB962C8B-B14F-4D97-AF65-F5344CB8AC3E}">
        <p14:creationId xmlns:p14="http://schemas.microsoft.com/office/powerpoint/2010/main" val="255749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 have a reflective conversation with the group about what they have learned.</a:t>
            </a:r>
          </a:p>
        </p:txBody>
      </p:sp>
      <p:sp>
        <p:nvSpPr>
          <p:cNvPr id="4" name="Slide Number Placeholder 3"/>
          <p:cNvSpPr>
            <a:spLocks noGrp="1"/>
          </p:cNvSpPr>
          <p:nvPr>
            <p:ph type="sldNum" sz="quarter" idx="5"/>
          </p:nvPr>
        </p:nvSpPr>
        <p:spPr/>
        <p:txBody>
          <a:bodyPr/>
          <a:lstStyle/>
          <a:p>
            <a:fld id="{6BDFAE85-8F97-0C44-A90F-62FCB906390B}" type="slidenum">
              <a:rPr lang="en-US" smtClean="0"/>
              <a:t>13</a:t>
            </a:fld>
            <a:endParaRPr lang="en-US"/>
          </a:p>
        </p:txBody>
      </p:sp>
    </p:spTree>
    <p:extLst>
      <p:ext uri="{BB962C8B-B14F-4D97-AF65-F5344CB8AC3E}">
        <p14:creationId xmlns:p14="http://schemas.microsoft.com/office/powerpoint/2010/main" val="8941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will turn pink if you click the next button – c) 50,000</a:t>
            </a:r>
          </a:p>
        </p:txBody>
      </p:sp>
      <p:sp>
        <p:nvSpPr>
          <p:cNvPr id="4" name="Slide Number Placeholder 3"/>
          <p:cNvSpPr>
            <a:spLocks noGrp="1"/>
          </p:cNvSpPr>
          <p:nvPr>
            <p:ph type="sldNum" sz="quarter" idx="5"/>
          </p:nvPr>
        </p:nvSpPr>
        <p:spPr/>
        <p:txBody>
          <a:bodyPr/>
          <a:lstStyle/>
          <a:p>
            <a:fld id="{6BDFAE85-8F97-0C44-A90F-62FCB906390B}" type="slidenum">
              <a:rPr lang="en-US" smtClean="0"/>
              <a:t>15</a:t>
            </a:fld>
            <a:endParaRPr lang="en-US"/>
          </a:p>
        </p:txBody>
      </p:sp>
    </p:spTree>
    <p:extLst>
      <p:ext uri="{BB962C8B-B14F-4D97-AF65-F5344CB8AC3E}">
        <p14:creationId xmlns:p14="http://schemas.microsoft.com/office/powerpoint/2010/main" val="1671413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will turn pink if you click the next button – b) Cheese Society</a:t>
            </a:r>
          </a:p>
        </p:txBody>
      </p:sp>
      <p:sp>
        <p:nvSpPr>
          <p:cNvPr id="4" name="Slide Number Placeholder 3"/>
          <p:cNvSpPr>
            <a:spLocks noGrp="1"/>
          </p:cNvSpPr>
          <p:nvPr>
            <p:ph type="sldNum" sz="quarter" idx="5"/>
          </p:nvPr>
        </p:nvSpPr>
        <p:spPr/>
        <p:txBody>
          <a:bodyPr/>
          <a:lstStyle/>
          <a:p>
            <a:fld id="{6BDFAE85-8F97-0C44-A90F-62FCB906390B}" type="slidenum">
              <a:rPr lang="en-US" smtClean="0"/>
              <a:t>16</a:t>
            </a:fld>
            <a:endParaRPr lang="en-US"/>
          </a:p>
        </p:txBody>
      </p:sp>
    </p:spTree>
    <p:extLst>
      <p:ext uri="{BB962C8B-B14F-4D97-AF65-F5344CB8AC3E}">
        <p14:creationId xmlns:p14="http://schemas.microsoft.com/office/powerpoint/2010/main" val="2671249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a:solidFill>
            <a:schemeClr val="accent2"/>
          </a:solidFill>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088886"/>
            <a:ext cx="9144000" cy="1164765"/>
          </a:xfrm>
        </p:spPr>
        <p:txBody>
          <a:bodyPr anchor="b">
            <a:normAutofit/>
          </a:bodyPr>
          <a:lstStyle>
            <a:lvl1pPr algn="ctr">
              <a:defRPr sz="3400">
                <a:solidFill>
                  <a:schemeClr val="bg1"/>
                </a:solidFill>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72242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0" name="Rectangle 9">
            <a:extLst>
              <a:ext uri="{FF2B5EF4-FFF2-40B4-BE49-F238E27FC236}">
                <a16:creationId xmlns:a16="http://schemas.microsoft.com/office/drawing/2014/main" id="{E7D4BF69-E8DA-F341-84C6-E9E0B8314450}"/>
              </a:ext>
            </a:extLst>
          </p:cNvPr>
          <p:cNvSpPr/>
          <p:nvPr userDrawn="1"/>
        </p:nvSpPr>
        <p:spPr>
          <a:xfrm>
            <a:off x="5466000" y="544200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98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41479-13B8-4E8F-824C-0402FC679CA0}"/>
              </a:ext>
            </a:extLst>
          </p:cNvPr>
          <p:cNvSpPr/>
          <p:nvPr userDrawn="1"/>
        </p:nvSpPr>
        <p:spPr>
          <a:xfrm>
            <a:off x="6688668" y="0"/>
            <a:ext cx="550333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itle 1">
            <a:extLst>
              <a:ext uri="{FF2B5EF4-FFF2-40B4-BE49-F238E27FC236}">
                <a16:creationId xmlns:a16="http://schemas.microsoft.com/office/drawing/2014/main" id="{E5D427A1-C540-EE03-3F05-8932B55B65ED}"/>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sp>
        <p:nvSpPr>
          <p:cNvPr id="4" name="Rectangle 3">
            <a:extLst>
              <a:ext uri="{FF2B5EF4-FFF2-40B4-BE49-F238E27FC236}">
                <a16:creationId xmlns:a16="http://schemas.microsoft.com/office/drawing/2014/main" id="{3E773377-24FD-0167-1100-3043BA2B4B00}"/>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631783E5-BDE1-7C72-0285-C83B44074692}"/>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13">
            <a:extLst>
              <a:ext uri="{FF2B5EF4-FFF2-40B4-BE49-F238E27FC236}">
                <a16:creationId xmlns:a16="http://schemas.microsoft.com/office/drawing/2014/main" id="{23E39B77-1D29-57F8-EBA1-2EB1E11B675A}"/>
              </a:ext>
            </a:extLst>
          </p:cNvPr>
          <p:cNvSpPr>
            <a:spLocks noGrp="1"/>
          </p:cNvSpPr>
          <p:nvPr>
            <p:ph type="body" sz="quarter" idx="14"/>
          </p:nvPr>
        </p:nvSpPr>
        <p:spPr>
          <a:xfrm>
            <a:off x="7387309" y="1533525"/>
            <a:ext cx="4359781" cy="4854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3426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s">
    <p:spTree>
      <p:nvGrpSpPr>
        <p:cNvPr id="1" name=""/>
        <p:cNvGrpSpPr/>
        <p:nvPr/>
      </p:nvGrpSpPr>
      <p:grpSpPr>
        <a:xfrm>
          <a:off x="0" y="0"/>
          <a:ext cx="0" cy="0"/>
          <a:chOff x="0" y="0"/>
          <a:chExt cx="0" cy="0"/>
        </a:xfrm>
      </p:grpSpPr>
      <p:pic>
        <p:nvPicPr>
          <p:cNvPr id="7" name="Picture 6" descr="A group of logos on a blue background&#10;&#10;Description automatically generated">
            <a:extLst>
              <a:ext uri="{FF2B5EF4-FFF2-40B4-BE49-F238E27FC236}">
                <a16:creationId xmlns:a16="http://schemas.microsoft.com/office/drawing/2014/main" id="{2D6E62E7-47AE-0185-3140-C83E47959E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061B032-7356-200E-FE42-D8ED51568ABB}"/>
              </a:ext>
            </a:extLst>
          </p:cNvPr>
          <p:cNvSpPr/>
          <p:nvPr userDrawn="1"/>
        </p:nvSpPr>
        <p:spPr>
          <a:xfrm>
            <a:off x="0" y="0"/>
            <a:ext cx="12192000" cy="7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07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ck 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539663"/>
            <a:ext cx="9144000" cy="603148"/>
          </a:xfrm>
        </p:spPr>
        <p:txBody>
          <a:bodyPr anchor="b">
            <a:normAutofit/>
          </a:bodyPr>
          <a:lstStyle>
            <a:lvl1pPr algn="ctr">
              <a:defRPr sz="3400">
                <a:solidFill>
                  <a:schemeClr val="bg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58387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www.gohigherwestyorks.ac.uk</a:t>
            </a:r>
            <a:endParaRPr lang="en-US" dirty="0"/>
          </a:p>
        </p:txBody>
      </p:sp>
      <p:sp>
        <p:nvSpPr>
          <p:cNvPr id="9" name="Rectangle 8">
            <a:extLst>
              <a:ext uri="{FF2B5EF4-FFF2-40B4-BE49-F238E27FC236}">
                <a16:creationId xmlns:a16="http://schemas.microsoft.com/office/drawing/2014/main" id="{4198785C-901E-AD48-A1F7-7CF03C154A20}"/>
              </a:ext>
            </a:extLst>
          </p:cNvPr>
          <p:cNvSpPr/>
          <p:nvPr userDrawn="1"/>
        </p:nvSpPr>
        <p:spPr>
          <a:xfrm>
            <a:off x="5466000" y="530345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54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a:solidFill>
            <a:schemeClr val="accent1">
              <a:lumMod val="50000"/>
            </a:schemeClr>
          </a:solidFill>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10568654" cy="485426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971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05846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7035118" y="0"/>
            <a:ext cx="5156881"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55317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457200" y="0"/>
            <a:ext cx="4911213"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67921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Small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840658" y="479345"/>
            <a:ext cx="4527755" cy="5908448"/>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12588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tegic them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7E819-F239-38DB-0837-4CA82776BA0C}"/>
              </a:ext>
            </a:extLst>
          </p:cNvPr>
          <p:cNvSpPr/>
          <p:nvPr userDrawn="1"/>
        </p:nvSpPr>
        <p:spPr>
          <a:xfrm>
            <a:off x="-5837" y="6384976"/>
            <a:ext cx="457199" cy="473024"/>
          </a:xfrm>
          <a:prstGeom prst="rect">
            <a:avLst/>
          </a:prstGeom>
          <a:solidFill>
            <a:srgbClr val="46FDFF"/>
          </a:solidFill>
          <a:ln>
            <a:solidFill>
              <a:srgbClr val="46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solidFill>
                  <a:schemeClr val="bg1"/>
                </a:solidFill>
              </a:defRPr>
            </a:lvl1pPr>
          </a:lstStyle>
          <a:p>
            <a:r>
              <a:rPr lang="en-GB" dirty="0"/>
              <a:t>Click to edit title</a:t>
            </a:r>
            <a:endParaRPr lang="en-US" dirty="0"/>
          </a:p>
        </p:txBody>
      </p:sp>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6"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29"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 name="Picture Placeholder 4">
            <a:extLst>
              <a:ext uri="{FF2B5EF4-FFF2-40B4-BE49-F238E27FC236}">
                <a16:creationId xmlns:a16="http://schemas.microsoft.com/office/drawing/2014/main" id="{AC6CFA74-4A91-8960-2940-396098C0A0F6}"/>
              </a:ext>
            </a:extLst>
          </p:cNvPr>
          <p:cNvSpPr>
            <a:spLocks noGrp="1"/>
          </p:cNvSpPr>
          <p:nvPr>
            <p:ph type="pic" sz="quarter" idx="18"/>
          </p:nvPr>
        </p:nvSpPr>
        <p:spPr>
          <a:xfrm>
            <a:off x="1450504" y="2014595"/>
            <a:ext cx="2160000" cy="2160000"/>
          </a:xfrm>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A9C99B1F-A40A-24A1-EA85-B0580E6B3B2F}"/>
              </a:ext>
            </a:extLst>
          </p:cNvPr>
          <p:cNvSpPr>
            <a:spLocks noGrp="1"/>
          </p:cNvSpPr>
          <p:nvPr>
            <p:ph type="pic" sz="quarter" idx="19"/>
          </p:nvPr>
        </p:nvSpPr>
        <p:spPr>
          <a:xfrm>
            <a:off x="4093849" y="2014595"/>
            <a:ext cx="2160000" cy="2160000"/>
          </a:xfrm>
        </p:spPr>
        <p:txBody>
          <a:bodyPr anchor="ctr"/>
          <a:lstStyle>
            <a:lvl1pPr marL="0" indent="0" algn="ctr">
              <a:buNone/>
              <a:defRPr>
                <a:solidFill>
                  <a:schemeClr val="bg1"/>
                </a:solidFill>
              </a:defRPr>
            </a:lvl1pPr>
          </a:lstStyle>
          <a:p>
            <a:endParaRPr lang="en-US" dirty="0"/>
          </a:p>
        </p:txBody>
      </p:sp>
      <p:sp>
        <p:nvSpPr>
          <p:cNvPr id="10" name="Picture Placeholder 4">
            <a:extLst>
              <a:ext uri="{FF2B5EF4-FFF2-40B4-BE49-F238E27FC236}">
                <a16:creationId xmlns:a16="http://schemas.microsoft.com/office/drawing/2014/main" id="{71D0718F-BE2D-5B8E-0E9E-DADFA7813449}"/>
              </a:ext>
            </a:extLst>
          </p:cNvPr>
          <p:cNvSpPr>
            <a:spLocks noGrp="1"/>
          </p:cNvSpPr>
          <p:nvPr>
            <p:ph type="pic" sz="quarter" idx="20"/>
          </p:nvPr>
        </p:nvSpPr>
        <p:spPr>
          <a:xfrm>
            <a:off x="6645095" y="2014595"/>
            <a:ext cx="2160000" cy="2160000"/>
          </a:xfrm>
        </p:spPr>
        <p:txBody>
          <a:bodyPr anchor="ctr"/>
          <a:lstStyle>
            <a:lvl1pPr marL="0" indent="0" algn="ctr">
              <a:buNone/>
              <a:defRPr>
                <a:solidFill>
                  <a:schemeClr val="bg1"/>
                </a:solidFill>
              </a:defRPr>
            </a:lvl1pPr>
          </a:lstStyle>
          <a:p>
            <a:endParaRPr lang="en-US" dirty="0"/>
          </a:p>
        </p:txBody>
      </p:sp>
      <p:sp>
        <p:nvSpPr>
          <p:cNvPr id="11" name="Picture Placeholder 4">
            <a:extLst>
              <a:ext uri="{FF2B5EF4-FFF2-40B4-BE49-F238E27FC236}">
                <a16:creationId xmlns:a16="http://schemas.microsoft.com/office/drawing/2014/main" id="{47903FDC-A167-E7AA-CB20-4C85BBC111AF}"/>
              </a:ext>
            </a:extLst>
          </p:cNvPr>
          <p:cNvSpPr>
            <a:spLocks noGrp="1"/>
          </p:cNvSpPr>
          <p:nvPr>
            <p:ph type="pic" sz="quarter" idx="21"/>
          </p:nvPr>
        </p:nvSpPr>
        <p:spPr>
          <a:xfrm>
            <a:off x="9147623" y="2014595"/>
            <a:ext cx="2160000" cy="2160000"/>
          </a:xfrm>
        </p:spPr>
        <p:txBody>
          <a:bodyPr anchor="ctr"/>
          <a:lstStyle>
            <a:lvl1pPr marL="0" indent="0" algn="ctr">
              <a:buNone/>
              <a:defRPr>
                <a:solidFill>
                  <a:schemeClr val="bg1"/>
                </a:solidFill>
              </a:defRPr>
            </a:lvl1pPr>
          </a:lstStyle>
          <a:p>
            <a:endParaRPr lang="en-US" dirty="0"/>
          </a:p>
        </p:txBody>
      </p:sp>
      <p:sp>
        <p:nvSpPr>
          <p:cNvPr id="4" name="Rectangle 3">
            <a:extLst>
              <a:ext uri="{FF2B5EF4-FFF2-40B4-BE49-F238E27FC236}">
                <a16:creationId xmlns:a16="http://schemas.microsoft.com/office/drawing/2014/main" id="{897A372B-6954-D2AA-F5E2-28C43A12194E}"/>
              </a:ext>
            </a:extLst>
          </p:cNvPr>
          <p:cNvSpPr/>
          <p:nvPr userDrawn="1"/>
        </p:nvSpPr>
        <p:spPr>
          <a:xfrm>
            <a:off x="1" y="0"/>
            <a:ext cx="457199" cy="63849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29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4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l="132" r="132"/>
          <a:stretch/>
        </p:blipFill>
        <p:spPr>
          <a:xfrm>
            <a:off x="0" y="0"/>
            <a:ext cx="455993" cy="685800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7"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30"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5" name="Picture Placeholder 4">
            <a:extLst>
              <a:ext uri="{FF2B5EF4-FFF2-40B4-BE49-F238E27FC236}">
                <a16:creationId xmlns:a16="http://schemas.microsoft.com/office/drawing/2014/main" id="{75B6E234-4D58-2242-BEAD-41ED30FA5704}"/>
              </a:ext>
            </a:extLst>
          </p:cNvPr>
          <p:cNvSpPr>
            <a:spLocks noGrp="1"/>
          </p:cNvSpPr>
          <p:nvPr>
            <p:ph type="pic" sz="quarter" idx="18"/>
          </p:nvPr>
        </p:nvSpPr>
        <p:spPr>
          <a:xfrm>
            <a:off x="1475226" y="1429258"/>
            <a:ext cx="2160000" cy="2160000"/>
          </a:xfrm>
        </p:spPr>
        <p:txBody>
          <a:bodyPr/>
          <a:lstStyle>
            <a:lvl1pPr marL="0" indent="0">
              <a:buNone/>
              <a:defRPr/>
            </a:lvl1pPr>
          </a:lstStyle>
          <a:p>
            <a:endParaRPr lang="en-US" dirty="0"/>
          </a:p>
        </p:txBody>
      </p:sp>
      <p:sp>
        <p:nvSpPr>
          <p:cNvPr id="16" name="Picture Placeholder 4">
            <a:extLst>
              <a:ext uri="{FF2B5EF4-FFF2-40B4-BE49-F238E27FC236}">
                <a16:creationId xmlns:a16="http://schemas.microsoft.com/office/drawing/2014/main" id="{9AB1C715-EF2D-9C4A-BD77-769BF1640B66}"/>
              </a:ext>
            </a:extLst>
          </p:cNvPr>
          <p:cNvSpPr>
            <a:spLocks noGrp="1"/>
          </p:cNvSpPr>
          <p:nvPr>
            <p:ph type="pic" sz="quarter" idx="19"/>
          </p:nvPr>
        </p:nvSpPr>
        <p:spPr>
          <a:xfrm>
            <a:off x="4039715" y="1429258"/>
            <a:ext cx="2160000" cy="2160000"/>
          </a:xfrm>
        </p:spPr>
        <p:txBody>
          <a:bodyPr/>
          <a:lstStyle>
            <a:lvl1pPr marL="0" indent="0">
              <a:buNone/>
              <a:defRPr/>
            </a:lvl1pPr>
          </a:lstStyle>
          <a:p>
            <a:endParaRPr lang="en-US" dirty="0"/>
          </a:p>
        </p:txBody>
      </p:sp>
      <p:sp>
        <p:nvSpPr>
          <p:cNvPr id="21" name="Picture Placeholder 4">
            <a:extLst>
              <a:ext uri="{FF2B5EF4-FFF2-40B4-BE49-F238E27FC236}">
                <a16:creationId xmlns:a16="http://schemas.microsoft.com/office/drawing/2014/main" id="{789C6EFC-51E4-9A4B-AD14-E6FC41176814}"/>
              </a:ext>
            </a:extLst>
          </p:cNvPr>
          <p:cNvSpPr>
            <a:spLocks noGrp="1"/>
          </p:cNvSpPr>
          <p:nvPr>
            <p:ph type="pic" sz="quarter" idx="20"/>
          </p:nvPr>
        </p:nvSpPr>
        <p:spPr>
          <a:xfrm>
            <a:off x="6661263" y="1429258"/>
            <a:ext cx="2160000" cy="2160000"/>
          </a:xfrm>
        </p:spPr>
        <p:txBody>
          <a:bodyPr/>
          <a:lstStyle>
            <a:lvl1pPr marL="0" indent="0">
              <a:buNone/>
              <a:defRPr/>
            </a:lvl1pPr>
          </a:lstStyle>
          <a:p>
            <a:endParaRPr lang="en-US" dirty="0"/>
          </a:p>
        </p:txBody>
      </p:sp>
      <p:sp>
        <p:nvSpPr>
          <p:cNvPr id="22" name="Picture Placeholder 4">
            <a:extLst>
              <a:ext uri="{FF2B5EF4-FFF2-40B4-BE49-F238E27FC236}">
                <a16:creationId xmlns:a16="http://schemas.microsoft.com/office/drawing/2014/main" id="{4921495B-A15A-3047-B976-E1A7DAD2A5FA}"/>
              </a:ext>
            </a:extLst>
          </p:cNvPr>
          <p:cNvSpPr>
            <a:spLocks noGrp="1"/>
          </p:cNvSpPr>
          <p:nvPr>
            <p:ph type="pic" sz="quarter" idx="21"/>
          </p:nvPr>
        </p:nvSpPr>
        <p:spPr>
          <a:xfrm>
            <a:off x="9148629" y="1429258"/>
            <a:ext cx="2160000" cy="2160000"/>
          </a:xfrm>
        </p:spPr>
        <p:txBody>
          <a:bodyPr/>
          <a:lstStyle>
            <a:lvl1pPr marL="0" indent="0">
              <a:buNone/>
              <a:defRPr/>
            </a:lvl1pPr>
          </a:lstStyle>
          <a:p>
            <a:endParaRPr lang="en-US" dirty="0"/>
          </a:p>
        </p:txBody>
      </p:sp>
    </p:spTree>
    <p:extLst>
      <p:ext uri="{BB962C8B-B14F-4D97-AF65-F5344CB8AC3E}">
        <p14:creationId xmlns:p14="http://schemas.microsoft.com/office/powerpoint/2010/main" val="103737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Title 1">
            <a:extLst>
              <a:ext uri="{FF2B5EF4-FFF2-40B4-BE49-F238E27FC236}">
                <a16:creationId xmlns:a16="http://schemas.microsoft.com/office/drawing/2014/main" id="{EEABD5BB-3A73-5C32-F073-7493BA8D941F}"/>
              </a:ext>
            </a:extLst>
          </p:cNvPr>
          <p:cNvSpPr>
            <a:spLocks noGrp="1"/>
          </p:cNvSpPr>
          <p:nvPr>
            <p:ph type="title" hasCustomPrompt="1"/>
          </p:nvPr>
        </p:nvSpPr>
        <p:spPr>
          <a:xfrm>
            <a:off x="887590" y="1542859"/>
            <a:ext cx="6160163" cy="1519088"/>
          </a:xfrm>
        </p:spPr>
        <p:txBody>
          <a:bodyPr anchor="b">
            <a:noAutofit/>
          </a:bodyPr>
          <a:lstStyle>
            <a:lvl1pPr>
              <a:defRPr sz="4600" b="0">
                <a:solidFill>
                  <a:schemeClr val="tx1"/>
                </a:solidFill>
              </a:defRPr>
            </a:lvl1pPr>
          </a:lstStyle>
          <a:p>
            <a:r>
              <a:rPr lang="en-GB" dirty="0"/>
              <a:t>Click to edit section divider title</a:t>
            </a:r>
            <a:endParaRPr lang="en-US" dirty="0"/>
          </a:p>
        </p:txBody>
      </p:sp>
      <p:sp>
        <p:nvSpPr>
          <p:cNvPr id="11" name="Slide Number Placeholder 5">
            <a:extLst>
              <a:ext uri="{FF2B5EF4-FFF2-40B4-BE49-F238E27FC236}">
                <a16:creationId xmlns:a16="http://schemas.microsoft.com/office/drawing/2014/main" id="{CCBDC21E-950D-2D33-35EB-9B51BED66EAA}"/>
              </a:ext>
            </a:extLst>
          </p:cNvPr>
          <p:cNvSpPr txBox="1">
            <a:spLocks/>
          </p:cNvSpPr>
          <p:nvPr userDrawn="1"/>
        </p:nvSpPr>
        <p:spPr>
          <a:xfrm>
            <a:off x="152400" y="6612194"/>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pPr/>
              <a:t>‹#›</a:t>
            </a:fld>
            <a:endParaRPr lang="en-US"/>
          </a:p>
        </p:txBody>
      </p:sp>
      <p:pic>
        <p:nvPicPr>
          <p:cNvPr id="12" name="Picture 11">
            <a:extLst>
              <a:ext uri="{FF2B5EF4-FFF2-40B4-BE49-F238E27FC236}">
                <a16:creationId xmlns:a16="http://schemas.microsoft.com/office/drawing/2014/main" id="{9FE41021-96F3-F17B-CC20-5843933D01E0}"/>
              </a:ext>
            </a:extLst>
          </p:cNvPr>
          <p:cNvPicPr>
            <a:picLocks noChangeAspect="1"/>
          </p:cNvPicPr>
          <p:nvPr userDrawn="1"/>
        </p:nvPicPr>
        <p:blipFill>
          <a:blip r:embed="rId2"/>
          <a:srcRect/>
          <a:stretch/>
        </p:blipFill>
        <p:spPr>
          <a:xfrm>
            <a:off x="0" y="5"/>
            <a:ext cx="457199" cy="6857990"/>
          </a:xfrm>
          <a:prstGeom prst="rect">
            <a:avLst/>
          </a:prstGeom>
        </p:spPr>
      </p:pic>
      <p:sp>
        <p:nvSpPr>
          <p:cNvPr id="16" name="Slide Number Placeholder 5">
            <a:extLst>
              <a:ext uri="{FF2B5EF4-FFF2-40B4-BE49-F238E27FC236}">
                <a16:creationId xmlns:a16="http://schemas.microsoft.com/office/drawing/2014/main" id="{F46297DE-4950-238C-E0C6-AD86C19045C5}"/>
              </a:ext>
            </a:extLst>
          </p:cNvPr>
          <p:cNvSpPr txBox="1">
            <a:spLocks/>
          </p:cNvSpPr>
          <p:nvPr userDrawn="1"/>
        </p:nvSpPr>
        <p:spPr>
          <a:xfrm>
            <a:off x="0" y="6451597"/>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solidFill>
                  <a:schemeClr val="tx1"/>
                </a:solidFill>
              </a:rPr>
              <a:pPr/>
              <a:t>‹#›</a:t>
            </a:fld>
            <a:endParaRPr lang="en-US" dirty="0">
              <a:solidFill>
                <a:schemeClr val="tx1"/>
              </a:solidFill>
            </a:endParaRPr>
          </a:p>
        </p:txBody>
      </p:sp>
      <p:sp>
        <p:nvSpPr>
          <p:cNvPr id="17" name="Freeform: Shape 16">
            <a:extLst>
              <a:ext uri="{FF2B5EF4-FFF2-40B4-BE49-F238E27FC236}">
                <a16:creationId xmlns:a16="http://schemas.microsoft.com/office/drawing/2014/main" id="{ED4E1F12-BFAA-5F44-9D1E-11E5DA302D8A}"/>
              </a:ext>
            </a:extLst>
          </p:cNvPr>
          <p:cNvSpPr/>
          <p:nvPr userDrawn="1"/>
        </p:nvSpPr>
        <p:spPr>
          <a:xfrm>
            <a:off x="7821338" y="5"/>
            <a:ext cx="4460604" cy="4498199"/>
          </a:xfrm>
          <a:custGeom>
            <a:avLst/>
            <a:gdLst>
              <a:gd name="connsiteX0" fmla="*/ 245599 w 4460604"/>
              <a:gd name="connsiteY0" fmla="*/ 0 h 4498199"/>
              <a:gd name="connsiteX1" fmla="*/ 4460604 w 4460604"/>
              <a:gd name="connsiteY1" fmla="*/ 0 h 4498199"/>
              <a:gd name="connsiteX2" fmla="*/ 4460604 w 4460604"/>
              <a:gd name="connsiteY2" fmla="*/ 4266360 h 4498199"/>
              <a:gd name="connsiteX3" fmla="*/ 4227424 w 4460604"/>
              <a:gd name="connsiteY3" fmla="*/ 4351705 h 4498199"/>
              <a:gd name="connsiteX4" fmla="*/ 3258458 w 4460604"/>
              <a:gd name="connsiteY4" fmla="*/ 4498199 h 4498199"/>
              <a:gd name="connsiteX5" fmla="*/ 0 w 4460604"/>
              <a:gd name="connsiteY5" fmla="*/ 1239741 h 4498199"/>
              <a:gd name="connsiteX6" fmla="*/ 146494 w 4460604"/>
              <a:gd name="connsiteY6" fmla="*/ 270775 h 449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604" h="4498199">
                <a:moveTo>
                  <a:pt x="245599" y="0"/>
                </a:moveTo>
                <a:lnTo>
                  <a:pt x="4460604" y="0"/>
                </a:lnTo>
                <a:lnTo>
                  <a:pt x="4460604" y="4266360"/>
                </a:lnTo>
                <a:lnTo>
                  <a:pt x="4227424" y="4351705"/>
                </a:lnTo>
                <a:cubicBezTo>
                  <a:pt x="3921328" y="4446911"/>
                  <a:pt x="3595882" y="4498199"/>
                  <a:pt x="3258458" y="4498199"/>
                </a:cubicBezTo>
                <a:cubicBezTo>
                  <a:pt x="1458861" y="4498199"/>
                  <a:pt x="0" y="3039338"/>
                  <a:pt x="0" y="1239741"/>
                </a:cubicBezTo>
                <a:cubicBezTo>
                  <a:pt x="0" y="902317"/>
                  <a:pt x="51288" y="576871"/>
                  <a:pt x="146494" y="27077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Picture Placeholder 4">
            <a:extLst>
              <a:ext uri="{FF2B5EF4-FFF2-40B4-BE49-F238E27FC236}">
                <a16:creationId xmlns:a16="http://schemas.microsoft.com/office/drawing/2014/main" id="{B1427D89-6C0A-F92A-DBB7-E94235B6F3CA}"/>
              </a:ext>
            </a:extLst>
          </p:cNvPr>
          <p:cNvSpPr>
            <a:spLocks noGrp="1"/>
          </p:cNvSpPr>
          <p:nvPr>
            <p:ph type="pic" sz="quarter" idx="18"/>
          </p:nvPr>
        </p:nvSpPr>
        <p:spPr>
          <a:xfrm>
            <a:off x="8164532" y="1406441"/>
            <a:ext cx="3875068" cy="5451559"/>
          </a:xfr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167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739D8-032A-0647-8556-12CD09BEA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139FB2-EB19-5448-A4C0-A086A065B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a:extLst>
              <a:ext uri="{FF2B5EF4-FFF2-40B4-BE49-F238E27FC236}">
                <a16:creationId xmlns:a16="http://schemas.microsoft.com/office/drawing/2014/main" id="{7692AC7F-7C1D-DC49-8C3F-1C380FAEB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E123AA8C-15D4-C440-B7A6-B3281C609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E682CCA-E908-5D4B-88DE-CCB3189FA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F926885-5829-0A40-BA08-555F19A6394A}" type="slidenum">
              <a:rPr lang="en-US" smtClean="0"/>
              <a:pPr/>
              <a:t>‹#›</a:t>
            </a:fld>
            <a:endParaRPr lang="en-US"/>
          </a:p>
        </p:txBody>
      </p:sp>
    </p:spTree>
    <p:extLst>
      <p:ext uri="{BB962C8B-B14F-4D97-AF65-F5344CB8AC3E}">
        <p14:creationId xmlns:p14="http://schemas.microsoft.com/office/powerpoint/2010/main" val="42081703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1" r:id="rId3"/>
    <p:sldLayoutId id="2147483662" r:id="rId4"/>
    <p:sldLayoutId id="2147483663" r:id="rId5"/>
    <p:sldLayoutId id="2147483664" r:id="rId6"/>
    <p:sldLayoutId id="2147483665" r:id="rId7"/>
    <p:sldLayoutId id="2147483666" r:id="rId8"/>
    <p:sldLayoutId id="2147483667" r:id="rId9"/>
    <p:sldLayoutId id="2147483672" r:id="rId10"/>
    <p:sldLayoutId id="2147483673" r:id="rId11"/>
    <p:sldLayoutId id="214748367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3.jpg"/><Relationship Id="rId5" Type="http://schemas.microsoft.com/office/2007/relationships/media" Target="../media/media7.mp3"/><Relationship Id="rId10" Type="http://schemas.openxmlformats.org/officeDocument/2006/relationships/notesSlide" Target="../notesSlides/notesSlide7.xml"/><Relationship Id="rId4" Type="http://schemas.openxmlformats.org/officeDocument/2006/relationships/audio" Target="../media/media6.mp3"/><Relationship Id="rId9"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hyperlink" Target="https://pixabay.com/en/hacking-cybercrime-cybersecurity-3112539/" TargetMode="Externa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idwestfarmreport.com/2020/06/07/wisconsin-cheese-production-dipped-in-april/" TargetMode="External"/><Relationship Id="rId5" Type="http://schemas.openxmlformats.org/officeDocument/2006/relationships/image" Target="../media/image16.jpg"/><Relationship Id="rId4" Type="http://schemas.openxmlformats.org/officeDocument/2006/relationships/hyperlink" Target="https://socs.universityofgalway.ie/societies/africancaribbeansociet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www.malaysia-students.com/2017/0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ohigherwestyorks.ac.uk/resource/uni-connect-podcast/"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375769162630400825/" TargetMode="External"/><Relationship Id="rId2" Type="http://schemas.openxmlformats.org/officeDocument/2006/relationships/image" Target="../media/image7.jpg"/><Relationship Id="rId1" Type="http://schemas.openxmlformats.org/officeDocument/2006/relationships/slideLayout" Target="../slideLayouts/slideLayout10.xml"/><Relationship Id="rId5" Type="http://schemas.openxmlformats.org/officeDocument/2006/relationships/hyperlink" Target="https://students.ubc.ca/ubclife/pack-commute"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4735-3D57-1F4F-A418-AAD46DD563F0}"/>
              </a:ext>
            </a:extLst>
          </p:cNvPr>
          <p:cNvSpPr>
            <a:spLocks noGrp="1"/>
          </p:cNvSpPr>
          <p:nvPr>
            <p:ph type="ctrTitle"/>
          </p:nvPr>
        </p:nvSpPr>
        <p:spPr/>
        <p:txBody>
          <a:bodyPr/>
          <a:lstStyle/>
          <a:p>
            <a:r>
              <a:rPr lang="en-US" dirty="0"/>
              <a:t>Go Higher Presents… Faye</a:t>
            </a:r>
          </a:p>
        </p:txBody>
      </p:sp>
      <p:sp>
        <p:nvSpPr>
          <p:cNvPr id="3" name="Subtitle 2">
            <a:extLst>
              <a:ext uri="{FF2B5EF4-FFF2-40B4-BE49-F238E27FC236}">
                <a16:creationId xmlns:a16="http://schemas.microsoft.com/office/drawing/2014/main" id="{E028768A-A238-A948-A451-F7C2D0F4E13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391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BBAC4-7138-9814-91B5-141C28279DED}"/>
              </a:ext>
            </a:extLst>
          </p:cNvPr>
          <p:cNvSpPr>
            <a:spLocks noGrp="1"/>
          </p:cNvSpPr>
          <p:nvPr>
            <p:ph type="title"/>
          </p:nvPr>
        </p:nvSpPr>
        <p:spPr/>
        <p:txBody>
          <a:bodyPr/>
          <a:lstStyle/>
          <a:p>
            <a:r>
              <a:rPr lang="en-GB" dirty="0"/>
              <a:t>Activity 2: Podcast</a:t>
            </a:r>
            <a:endParaRPr lang="en-US" dirty="0"/>
          </a:p>
        </p:txBody>
      </p:sp>
    </p:spTree>
    <p:extLst>
      <p:ext uri="{BB962C8B-B14F-4D97-AF65-F5344CB8AC3E}">
        <p14:creationId xmlns:p14="http://schemas.microsoft.com/office/powerpoint/2010/main" val="232988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C0A6-F422-734C-B3AF-5A71897BCA16}"/>
              </a:ext>
            </a:extLst>
          </p:cNvPr>
          <p:cNvSpPr>
            <a:spLocks noGrp="1"/>
          </p:cNvSpPr>
          <p:nvPr>
            <p:ph type="title"/>
          </p:nvPr>
        </p:nvSpPr>
        <p:spPr/>
        <p:txBody>
          <a:bodyPr/>
          <a:lstStyle/>
          <a:p>
            <a:r>
              <a:rPr lang="en-US" dirty="0"/>
              <a:t>Who’s in the podcast?</a:t>
            </a:r>
          </a:p>
        </p:txBody>
      </p:sp>
      <p:sp>
        <p:nvSpPr>
          <p:cNvPr id="3" name="Slide Number Placeholder 2">
            <a:extLst>
              <a:ext uri="{FF2B5EF4-FFF2-40B4-BE49-F238E27FC236}">
                <a16:creationId xmlns:a16="http://schemas.microsoft.com/office/drawing/2014/main" id="{8C6AD042-768E-F44E-9C24-57F4618D948A}"/>
              </a:ext>
            </a:extLst>
          </p:cNvPr>
          <p:cNvSpPr>
            <a:spLocks noGrp="1"/>
          </p:cNvSpPr>
          <p:nvPr>
            <p:ph type="sldNum" sz="quarter" idx="12"/>
          </p:nvPr>
        </p:nvSpPr>
        <p:spPr/>
        <p:txBody>
          <a:bodyPr/>
          <a:lstStyle/>
          <a:p>
            <a:fld id="{9F926885-5829-0A40-BA08-555F19A6394A}" type="slidenum">
              <a:rPr lang="en-US" smtClean="0"/>
              <a:pPr/>
              <a:t>11</a:t>
            </a:fld>
            <a:endParaRPr lang="en-US"/>
          </a:p>
        </p:txBody>
      </p:sp>
      <p:sp>
        <p:nvSpPr>
          <p:cNvPr id="4" name="Text Placeholder 3">
            <a:extLst>
              <a:ext uri="{FF2B5EF4-FFF2-40B4-BE49-F238E27FC236}">
                <a16:creationId xmlns:a16="http://schemas.microsoft.com/office/drawing/2014/main" id="{5FA7CD56-548E-0646-BDC6-F13E46B712A4}"/>
              </a:ext>
            </a:extLst>
          </p:cNvPr>
          <p:cNvSpPr>
            <a:spLocks noGrp="1"/>
          </p:cNvSpPr>
          <p:nvPr>
            <p:ph type="body" sz="quarter" idx="13"/>
          </p:nvPr>
        </p:nvSpPr>
        <p:spPr/>
        <p:txBody>
          <a:bodyPr/>
          <a:lstStyle/>
          <a:p>
            <a:r>
              <a:rPr lang="en-GB" sz="2400" dirty="0">
                <a:solidFill>
                  <a:schemeClr val="tx2"/>
                </a:solidFill>
                <a:latin typeface="Arial" panose="020B0604020202020204" pitchFamily="34" charset="0"/>
                <a:cs typeface="Arial" panose="020B0604020202020204" pitchFamily="34" charset="0"/>
              </a:rPr>
              <a:t>Faye, 3</a:t>
            </a:r>
            <a:r>
              <a:rPr lang="en-GB" sz="2400" baseline="30000" dirty="0">
                <a:solidFill>
                  <a:schemeClr val="tx2"/>
                </a:solidFill>
                <a:latin typeface="Arial" panose="020B0604020202020204" pitchFamily="34" charset="0"/>
                <a:cs typeface="Arial" panose="020B0604020202020204" pitchFamily="34" charset="0"/>
              </a:rPr>
              <a:t>rd</a:t>
            </a:r>
            <a:r>
              <a:rPr lang="en-GB" sz="2400" dirty="0">
                <a:solidFill>
                  <a:schemeClr val="tx2"/>
                </a:solidFill>
                <a:latin typeface="Arial" panose="020B0604020202020204" pitchFamily="34" charset="0"/>
                <a:cs typeface="Arial" panose="020B0604020202020204" pitchFamily="34" charset="0"/>
              </a:rPr>
              <a:t> Year Landscape Architecture Student  </a:t>
            </a:r>
            <a:endParaRPr lang="en-GB" sz="2400" dirty="0" smtClean="0">
              <a:solidFill>
                <a:schemeClr val="tx2"/>
              </a:solidFill>
              <a:latin typeface="Arial" panose="020B0604020202020204" pitchFamily="34" charset="0"/>
              <a:cs typeface="Arial" panose="020B0604020202020204" pitchFamily="34" charset="0"/>
            </a:endParaRPr>
          </a:p>
          <a:p>
            <a:endParaRPr lang="en-GB" sz="2400" dirty="0">
              <a:solidFill>
                <a:schemeClr val="tx2"/>
              </a:solidFill>
            </a:endParaRPr>
          </a:p>
          <a:p>
            <a:r>
              <a:rPr lang="en-GB" sz="2400" dirty="0" smtClean="0">
                <a:solidFill>
                  <a:schemeClr val="tx2"/>
                </a:solidFill>
                <a:latin typeface="Arial" panose="020B0604020202020204" pitchFamily="34" charset="0"/>
                <a:cs typeface="Arial" panose="020B0604020202020204" pitchFamily="34" charset="0"/>
              </a:rPr>
              <a:t>Originally from Bristol</a:t>
            </a:r>
          </a:p>
          <a:p>
            <a:endParaRPr lang="en-GB" sz="2400" dirty="0">
              <a:solidFill>
                <a:schemeClr val="tx2"/>
              </a:solidFill>
            </a:endParaRPr>
          </a:p>
          <a:p>
            <a:r>
              <a:rPr lang="en-GB" sz="2400" dirty="0" smtClean="0">
                <a:solidFill>
                  <a:schemeClr val="tx2"/>
                </a:solidFill>
                <a:latin typeface="Arial" panose="020B0604020202020204" pitchFamily="34" charset="0"/>
                <a:cs typeface="Arial" panose="020B0604020202020204" pitchFamily="34" charset="0"/>
              </a:rPr>
              <a:t>From an African family</a:t>
            </a:r>
            <a:endParaRPr lang="en-GB" sz="2400" dirty="0">
              <a:solidFill>
                <a:schemeClr val="tx2"/>
              </a:solidFill>
              <a:latin typeface="Arial" panose="020B0604020202020204" pitchFamily="34" charset="0"/>
              <a:cs typeface="Arial" panose="020B0604020202020204" pitchFamily="34" charset="0"/>
            </a:endParaRPr>
          </a:p>
          <a:p>
            <a:endParaRPr lang="en-GB" sz="2400" dirty="0">
              <a:solidFill>
                <a:schemeClr val="tx2"/>
              </a:solidFill>
              <a:latin typeface="Arial" panose="020B0604020202020204" pitchFamily="34" charset="0"/>
              <a:cs typeface="Arial" panose="020B0604020202020204" pitchFamily="34" charset="0"/>
            </a:endParaRPr>
          </a:p>
          <a:p>
            <a:r>
              <a:rPr lang="en-GB" sz="2400" dirty="0">
                <a:solidFill>
                  <a:schemeClr val="tx2"/>
                </a:solidFill>
                <a:latin typeface="Arial" panose="020B0604020202020204" pitchFamily="34" charset="0"/>
                <a:cs typeface="Arial" panose="020B0604020202020204" pitchFamily="34" charset="0"/>
              </a:rPr>
              <a:t>Studying at Leeds Beckett University</a:t>
            </a:r>
          </a:p>
        </p:txBody>
      </p:sp>
      <p:pic>
        <p:nvPicPr>
          <p:cNvPr id="17" name="Picture Placeholder 16" descr="A group of people on bicycles&#10;&#10;Description automatically generated">
            <a:extLst>
              <a:ext uri="{FF2B5EF4-FFF2-40B4-BE49-F238E27FC236}">
                <a16:creationId xmlns:a16="http://schemas.microsoft.com/office/drawing/2014/main" id="{BA49B76B-41DE-EB5A-CF4A-ECFADB87C64D}"/>
              </a:ext>
            </a:extLst>
          </p:cNvPr>
          <p:cNvPicPr>
            <a:picLocks noGrp="1" noChangeAspect="1"/>
          </p:cNvPicPr>
          <p:nvPr>
            <p:ph type="pic" sz="quarter" idx="14"/>
          </p:nvPr>
        </p:nvPicPr>
        <p:blipFill>
          <a:blip r:embed="rId2"/>
          <a:srcRect t="3470" b="3470"/>
          <a:stretch>
            <a:fillRect/>
          </a:stretch>
        </p:blipFill>
        <p:spPr/>
      </p:pic>
      <p:sp>
        <p:nvSpPr>
          <p:cNvPr id="5" name="Right Arrow 4"/>
          <p:cNvSpPr/>
          <p:nvPr/>
        </p:nvSpPr>
        <p:spPr>
          <a:xfrm rot="9407899">
            <a:off x="2593880" y="2739498"/>
            <a:ext cx="3249827" cy="6054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p>
        </p:txBody>
      </p:sp>
    </p:spTree>
    <p:extLst>
      <p:ext uri="{BB962C8B-B14F-4D97-AF65-F5344CB8AC3E}">
        <p14:creationId xmlns:p14="http://schemas.microsoft.com/office/powerpoint/2010/main" val="305852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009B1-28CE-C678-D158-8EBF5991E5F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Activity 2- Podcast</a:t>
            </a:r>
            <a:endParaRPr lang="en-US" dirty="0"/>
          </a:p>
        </p:txBody>
      </p:sp>
      <p:sp>
        <p:nvSpPr>
          <p:cNvPr id="9" name="Slide Number Placeholder 8">
            <a:extLst>
              <a:ext uri="{FF2B5EF4-FFF2-40B4-BE49-F238E27FC236}">
                <a16:creationId xmlns:a16="http://schemas.microsoft.com/office/drawing/2014/main" id="{683C3516-2FDA-F706-0BA0-5A83590BAAC2}"/>
              </a:ext>
            </a:extLst>
          </p:cNvPr>
          <p:cNvSpPr>
            <a:spLocks noGrp="1"/>
          </p:cNvSpPr>
          <p:nvPr>
            <p:ph type="sldNum" sz="quarter" idx="12"/>
          </p:nvPr>
        </p:nvSpPr>
        <p:spPr/>
        <p:txBody>
          <a:bodyPr/>
          <a:lstStyle/>
          <a:p>
            <a:fld id="{9F926885-5829-0A40-BA08-555F19A6394A}" type="slidenum">
              <a:rPr lang="en-US" smtClean="0"/>
              <a:pPr/>
              <a:t>12</a:t>
            </a:fld>
            <a:endParaRPr lang="en-US" dirty="0"/>
          </a:p>
        </p:txBody>
      </p:sp>
      <p:sp>
        <p:nvSpPr>
          <p:cNvPr id="6" name="Text Placeholder 5">
            <a:extLst>
              <a:ext uri="{FF2B5EF4-FFF2-40B4-BE49-F238E27FC236}">
                <a16:creationId xmlns:a16="http://schemas.microsoft.com/office/drawing/2014/main" id="{C2D87957-9BA3-E801-06F9-D4B38889D047}"/>
              </a:ext>
            </a:extLst>
          </p:cNvPr>
          <p:cNvSpPr>
            <a:spLocks noGrp="1"/>
          </p:cNvSpPr>
          <p:nvPr>
            <p:ph type="body" sz="quarter" idx="13"/>
          </p:nvPr>
        </p:nvSpPr>
        <p:spPr/>
        <p:txBody>
          <a:bodyPr/>
          <a:lstStyle/>
          <a:p>
            <a:pPr marL="0" indent="0">
              <a:buNone/>
            </a:pPr>
            <a:r>
              <a:rPr lang="en-US" sz="2000" b="1" dirty="0">
                <a:solidFill>
                  <a:schemeClr val="tx2"/>
                </a:solidFill>
                <a:latin typeface="Arial" panose="020B0604020202020204" pitchFamily="34" charset="0"/>
                <a:cs typeface="Arial" panose="020B0604020202020204" pitchFamily="34" charset="0"/>
              </a:rPr>
              <a:t>1. What made Faye choose the course which she studies?</a:t>
            </a:r>
          </a:p>
          <a:p>
            <a:pPr marL="0" indent="0">
              <a:buNone/>
            </a:pPr>
            <a:endParaRPr lang="en-US" b="1" dirty="0">
              <a:solidFill>
                <a:schemeClr val="tx2"/>
              </a:solidFill>
            </a:endParaRPr>
          </a:p>
          <a:p>
            <a:pPr marL="0" indent="0">
              <a:buNone/>
            </a:pPr>
            <a:r>
              <a:rPr lang="en-US" sz="2000" b="1" dirty="0">
                <a:solidFill>
                  <a:schemeClr val="tx2"/>
                </a:solidFill>
                <a:latin typeface="Arial" panose="020B0604020202020204" pitchFamily="34" charset="0"/>
                <a:cs typeface="Arial" panose="020B0604020202020204" pitchFamily="34" charset="0"/>
              </a:rPr>
              <a:t>2. What has Faye’s journey been from year 10 to now?</a:t>
            </a:r>
            <a:endParaRPr lang="en-GB" sz="2000" b="1" dirty="0">
              <a:solidFill>
                <a:schemeClr val="tx2"/>
              </a:solidFill>
              <a:latin typeface="Arial" panose="020B0604020202020204" pitchFamily="34" charset="0"/>
              <a:cs typeface="Arial" panose="020B0604020202020204" pitchFamily="34" charset="0"/>
            </a:endParaRPr>
          </a:p>
          <a:p>
            <a:endParaRPr lang="en-US" b="1" dirty="0">
              <a:solidFill>
                <a:schemeClr val="tx2"/>
              </a:solidFill>
            </a:endParaRPr>
          </a:p>
          <a:p>
            <a:pPr marL="0" indent="0">
              <a:buNone/>
            </a:pPr>
            <a:r>
              <a:rPr lang="en-US" sz="2000" b="1" dirty="0">
                <a:solidFill>
                  <a:schemeClr val="tx2"/>
                </a:solidFill>
                <a:latin typeface="Arial" panose="020B0604020202020204" pitchFamily="34" charset="0"/>
                <a:cs typeface="Arial" panose="020B0604020202020204" pitchFamily="34" charset="0"/>
              </a:rPr>
              <a:t>3. When she is at Uni does she have any hobbies?</a:t>
            </a:r>
          </a:p>
          <a:p>
            <a:pPr marL="0" indent="0">
              <a:buNone/>
            </a:pPr>
            <a:endParaRPr lang="en-US" sz="2000" b="1" dirty="0">
              <a:solidFill>
                <a:schemeClr val="tx2"/>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4. Who did Faye live with at Uni?</a:t>
            </a:r>
            <a:endParaRPr lang="en-GB" sz="2000" b="1" dirty="0">
              <a:solidFill>
                <a:schemeClr val="tx2"/>
              </a:solidFill>
              <a:latin typeface="Arial" panose="020B0604020202020204" pitchFamily="34" charset="0"/>
              <a:cs typeface="Arial" panose="020B0604020202020204" pitchFamily="34" charset="0"/>
            </a:endParaRPr>
          </a:p>
          <a:p>
            <a:endParaRPr lang="en-US" dirty="0"/>
          </a:p>
        </p:txBody>
      </p:sp>
      <p:pic>
        <p:nvPicPr>
          <p:cNvPr id="18" name="Picture Placeholder 17" descr="A microphone and headphones on a stand&#10;&#10;Description automatically generated">
            <a:extLst>
              <a:ext uri="{FF2B5EF4-FFF2-40B4-BE49-F238E27FC236}">
                <a16:creationId xmlns:a16="http://schemas.microsoft.com/office/drawing/2014/main" id="{703C95A5-7A76-8297-5849-156FDE37D349}"/>
              </a:ext>
            </a:extLst>
          </p:cNvPr>
          <p:cNvPicPr>
            <a:picLocks noGrp="1" noChangeAspect="1"/>
          </p:cNvPicPr>
          <p:nvPr>
            <p:ph type="pic" sz="quarter" idx="14"/>
          </p:nvPr>
        </p:nvPicPr>
        <p:blipFill>
          <a:blip r:embed="rId11"/>
          <a:srcRect l="6488" r="6488"/>
          <a:stretch>
            <a:fillRect/>
          </a:stretch>
        </p:blipFill>
        <p:spPr>
          <a:xfrm>
            <a:off x="8598090" y="328190"/>
            <a:ext cx="3447670" cy="3961755"/>
          </a:xfrm>
        </p:spPr>
      </p:pic>
      <p:sp>
        <p:nvSpPr>
          <p:cNvPr id="13" name="TextBox 12">
            <a:extLst>
              <a:ext uri="{FF2B5EF4-FFF2-40B4-BE49-F238E27FC236}">
                <a16:creationId xmlns:a16="http://schemas.microsoft.com/office/drawing/2014/main" id="{72926A87-5733-7F61-EE42-DFD8D68C8FED}"/>
              </a:ext>
            </a:extLst>
          </p:cNvPr>
          <p:cNvSpPr txBox="1"/>
          <p:nvPr/>
        </p:nvSpPr>
        <p:spPr>
          <a:xfrm>
            <a:off x="7629098" y="4614009"/>
            <a:ext cx="3664424" cy="163121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Your turn</a:t>
            </a:r>
          </a:p>
          <a:p>
            <a:r>
              <a:rPr lang="en-GB" sz="2000" dirty="0">
                <a:solidFill>
                  <a:schemeClr val="bg1"/>
                </a:solidFill>
                <a:latin typeface="Arial" panose="020B0604020202020204" pitchFamily="34" charset="0"/>
                <a:cs typeface="Arial" panose="020B0604020202020204" pitchFamily="34" charset="0"/>
              </a:rPr>
              <a:t>Listen to the podcast with Faye, each time the teacher stops the podcast, discuss the questions with a partner</a:t>
            </a:r>
          </a:p>
        </p:txBody>
      </p:sp>
      <p:pic>
        <p:nvPicPr>
          <p:cNvPr id="19" name="Q1">
            <a:hlinkClick r:id="" action="ppaction://media"/>
            <a:extLst>
              <a:ext uri="{FF2B5EF4-FFF2-40B4-BE49-F238E27FC236}">
                <a16:creationId xmlns:a16="http://schemas.microsoft.com/office/drawing/2014/main" id="{501080AD-3A8D-6A06-8551-2E6D74416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0" y="1533525"/>
            <a:ext cx="406400" cy="406400"/>
          </a:xfrm>
          <a:prstGeom prst="rect">
            <a:avLst/>
          </a:prstGeom>
        </p:spPr>
      </p:pic>
      <p:pic>
        <p:nvPicPr>
          <p:cNvPr id="20" name="Q2">
            <a:hlinkClick r:id="" action="ppaction://media"/>
            <a:extLst>
              <a:ext uri="{FF2B5EF4-FFF2-40B4-BE49-F238E27FC236}">
                <a16:creationId xmlns:a16="http://schemas.microsoft.com/office/drawing/2014/main" id="{31698E79-670A-3366-BEE5-479A3D4720C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96000" y="2782249"/>
            <a:ext cx="406400" cy="406400"/>
          </a:xfrm>
          <a:prstGeom prst="rect">
            <a:avLst/>
          </a:prstGeom>
        </p:spPr>
      </p:pic>
      <p:pic>
        <p:nvPicPr>
          <p:cNvPr id="21" name="Q3">
            <a:hlinkClick r:id="" action="ppaction://media"/>
            <a:extLst>
              <a:ext uri="{FF2B5EF4-FFF2-40B4-BE49-F238E27FC236}">
                <a16:creationId xmlns:a16="http://schemas.microsoft.com/office/drawing/2014/main" id="{7BC3A289-B176-A55C-D4FA-2A1E009FEF2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096204" y="3967258"/>
            <a:ext cx="406400" cy="406400"/>
          </a:xfrm>
          <a:prstGeom prst="rect">
            <a:avLst/>
          </a:prstGeom>
        </p:spPr>
      </p:pic>
      <p:pic>
        <p:nvPicPr>
          <p:cNvPr id="22" name="Q4">
            <a:hlinkClick r:id="" action="ppaction://media"/>
            <a:extLst>
              <a:ext uri="{FF2B5EF4-FFF2-40B4-BE49-F238E27FC236}">
                <a16:creationId xmlns:a16="http://schemas.microsoft.com/office/drawing/2014/main" id="{3E27071A-CEA8-E2EB-99ED-BBDB90B48A0D}"/>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096000" y="5023217"/>
            <a:ext cx="406400" cy="406400"/>
          </a:xfrm>
          <a:prstGeom prst="rect">
            <a:avLst/>
          </a:prstGeom>
        </p:spPr>
      </p:pic>
    </p:spTree>
    <p:extLst>
      <p:ext uri="{BB962C8B-B14F-4D97-AF65-F5344CB8AC3E}">
        <p14:creationId xmlns:p14="http://schemas.microsoft.com/office/powerpoint/2010/main" val="138807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9022" fill="hold"/>
                                        <p:tgtEl>
                                          <p:spTgt spid="19"/>
                                        </p:tgtEl>
                                      </p:cBhvr>
                                    </p:cmd>
                                  </p:childTnLst>
                                </p:cTn>
                              </p:par>
                            </p:childTnLst>
                          </p:cTn>
                        </p:par>
                      </p:childTnLst>
                    </p:cTn>
                  </p:par>
                  <p:par>
                    <p:cTn id="9" fill="hold">
                      <p:stCondLst>
                        <p:cond delay="indefinite"/>
                      </p:stCondLst>
                      <p:childTnLst>
                        <p:par>
                          <p:cTn id="10" fill="hold">
                            <p:stCondLst>
                              <p:cond delay="0"/>
                            </p:stCondLst>
                            <p:childTnLst>
                              <p:par>
                                <p:cTn id="11" presetID="3" presetClass="mediacall" presetSubtype="0" fill="hold" nodeType="clickEffect">
                                  <p:stCondLst>
                                    <p:cond delay="0"/>
                                  </p:stCondLst>
                                  <p:childTnLst>
                                    <p:cmd type="call" cmd="stop">
                                      <p:cBhvr>
                                        <p:cTn id="12" dur="1" fill="hold"/>
                                        <p:tgtEl>
                                          <p:spTgt spid="19"/>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80378" fill="hold"/>
                                        <p:tgtEl>
                                          <p:spTgt spid="20"/>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20"/>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53498" fill="hold"/>
                                        <p:tgtEl>
                                          <p:spTgt spid="21"/>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1"/>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47908" fill="hold"/>
                                        <p:tgtEl>
                                          <p:spTgt spid="22"/>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9"/>
                </p:tgtEl>
              </p:cMediaNode>
            </p:audio>
            <p:audio>
              <p:cMediaNode vol="80000">
                <p:cTn id="44" fill="hold" display="0">
                  <p:stCondLst>
                    <p:cond delay="indefinite"/>
                  </p:stCondLst>
                  <p:endCondLst>
                    <p:cond evt="onStopAudio" delay="0">
                      <p:tgtEl>
                        <p:sldTgt/>
                      </p:tgtEl>
                    </p:cond>
                  </p:endCondLst>
                </p:cTn>
                <p:tgtEl>
                  <p:spTgt spid="20"/>
                </p:tgtEl>
              </p:cMediaNode>
            </p:audio>
            <p:audio>
              <p:cMediaNode vol="80000">
                <p:cTn id="45" fill="hold" display="0">
                  <p:stCondLst>
                    <p:cond delay="indefinite"/>
                  </p:stCondLst>
                  <p:endCondLst>
                    <p:cond evt="onStopAudio" delay="0">
                      <p:tgtEl>
                        <p:sldTgt/>
                      </p:tgtEl>
                    </p:cond>
                  </p:endCondLst>
                </p:cTn>
                <p:tgtEl>
                  <p:spTgt spid="21"/>
                </p:tgtEl>
              </p:cMediaNode>
            </p:audio>
            <p:audio>
              <p:cMediaNode vol="80000">
                <p:cTn id="46"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009B1-28CE-C678-D158-8EBF5991E5F0}"/>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Activity 2- Podcast continued </a:t>
            </a:r>
            <a:endParaRPr lang="en-US" dirty="0"/>
          </a:p>
        </p:txBody>
      </p:sp>
      <p:sp>
        <p:nvSpPr>
          <p:cNvPr id="9" name="Slide Number Placeholder 8">
            <a:extLst>
              <a:ext uri="{FF2B5EF4-FFF2-40B4-BE49-F238E27FC236}">
                <a16:creationId xmlns:a16="http://schemas.microsoft.com/office/drawing/2014/main" id="{683C3516-2FDA-F706-0BA0-5A83590BAAC2}"/>
              </a:ext>
            </a:extLst>
          </p:cNvPr>
          <p:cNvSpPr>
            <a:spLocks noGrp="1"/>
          </p:cNvSpPr>
          <p:nvPr>
            <p:ph type="sldNum" sz="quarter" idx="12"/>
          </p:nvPr>
        </p:nvSpPr>
        <p:spPr/>
        <p:txBody>
          <a:bodyPr/>
          <a:lstStyle/>
          <a:p>
            <a:fld id="{9F926885-5829-0A40-BA08-555F19A6394A}" type="slidenum">
              <a:rPr lang="en-US" smtClean="0"/>
              <a:pPr/>
              <a:t>13</a:t>
            </a:fld>
            <a:endParaRPr lang="en-US" dirty="0"/>
          </a:p>
        </p:txBody>
      </p:sp>
      <p:sp>
        <p:nvSpPr>
          <p:cNvPr id="6" name="Text Placeholder 5">
            <a:extLst>
              <a:ext uri="{FF2B5EF4-FFF2-40B4-BE49-F238E27FC236}">
                <a16:creationId xmlns:a16="http://schemas.microsoft.com/office/drawing/2014/main" id="{C2D87957-9BA3-E801-06F9-D4B38889D047}"/>
              </a:ext>
            </a:extLst>
          </p:cNvPr>
          <p:cNvSpPr>
            <a:spLocks noGrp="1"/>
          </p:cNvSpPr>
          <p:nvPr>
            <p:ph type="body" sz="quarter" idx="13"/>
          </p:nvPr>
        </p:nvSpPr>
        <p:spPr/>
        <p:txBody>
          <a:bodyPr/>
          <a:lstStyle/>
          <a:p>
            <a:pPr marL="0" indent="0">
              <a:buNone/>
            </a:pPr>
            <a:r>
              <a:rPr lang="en-GB" sz="2000" b="1" dirty="0">
                <a:solidFill>
                  <a:schemeClr val="tx2"/>
                </a:solidFill>
                <a:latin typeface="Arial" panose="020B0604020202020204" pitchFamily="34" charset="0"/>
                <a:cs typeface="Arial" panose="020B0604020202020204" pitchFamily="34" charset="0"/>
              </a:rPr>
              <a:t>5. </a:t>
            </a:r>
            <a:r>
              <a:rPr lang="en-US" sz="2000" b="1" dirty="0">
                <a:solidFill>
                  <a:schemeClr val="tx2"/>
                </a:solidFill>
                <a:latin typeface="Arial" panose="020B0604020202020204" pitchFamily="34" charset="0"/>
                <a:cs typeface="Arial" panose="020B0604020202020204" pitchFamily="34" charset="0"/>
              </a:rPr>
              <a:t>Did she miss her parents?</a:t>
            </a:r>
            <a:endParaRPr lang="en-GB" sz="2000" b="1" dirty="0">
              <a:solidFill>
                <a:schemeClr val="tx2"/>
              </a:solidFill>
              <a:latin typeface="Arial" panose="020B0604020202020204" pitchFamily="34" charset="0"/>
              <a:cs typeface="Arial" panose="020B0604020202020204" pitchFamily="34" charset="0"/>
            </a:endParaRPr>
          </a:p>
          <a:p>
            <a:pPr marL="0" indent="0">
              <a:buNone/>
            </a:pPr>
            <a:endParaRPr lang="en-US" sz="2000" b="1" dirty="0">
              <a:solidFill>
                <a:schemeClr val="tx2"/>
              </a:solidFill>
            </a:endParaRPr>
          </a:p>
          <a:p>
            <a:pPr marL="0" indent="0">
              <a:buNone/>
            </a:pPr>
            <a:r>
              <a:rPr lang="en-GB" sz="2000" b="1" dirty="0">
                <a:solidFill>
                  <a:schemeClr val="tx2"/>
                </a:solidFill>
                <a:latin typeface="Arial" panose="020B0604020202020204" pitchFamily="34" charset="0"/>
                <a:cs typeface="Arial" panose="020B0604020202020204" pitchFamily="34" charset="0"/>
              </a:rPr>
              <a:t>6. </a:t>
            </a:r>
            <a:r>
              <a:rPr lang="en-US" sz="2000" b="1" dirty="0">
                <a:solidFill>
                  <a:schemeClr val="tx2"/>
                </a:solidFill>
                <a:latin typeface="Arial" panose="020B0604020202020204" pitchFamily="34" charset="0"/>
                <a:cs typeface="Arial" panose="020B0604020202020204" pitchFamily="34" charset="0"/>
              </a:rPr>
              <a:t>How was </a:t>
            </a:r>
            <a:r>
              <a:rPr lang="en-US" sz="2000" b="1" dirty="0" err="1" smtClean="0">
                <a:solidFill>
                  <a:schemeClr val="tx2"/>
                </a:solidFill>
                <a:latin typeface="Arial" panose="020B0604020202020204" pitchFamily="34" charset="0"/>
                <a:cs typeface="Arial" panose="020B0604020202020204" pitchFamily="34" charset="0"/>
              </a:rPr>
              <a:t>uni</a:t>
            </a:r>
            <a:r>
              <a:rPr lang="en-US" sz="2000" b="1" dirty="0" smtClean="0">
                <a:solidFill>
                  <a:schemeClr val="tx2"/>
                </a:solidFill>
                <a:latin typeface="Arial" panose="020B0604020202020204" pitchFamily="34" charset="0"/>
                <a:cs typeface="Arial" panose="020B0604020202020204" pitchFamily="34" charset="0"/>
              </a:rPr>
              <a:t> </a:t>
            </a:r>
            <a:r>
              <a:rPr lang="en-US" sz="2000" b="1" dirty="0">
                <a:solidFill>
                  <a:schemeClr val="tx2"/>
                </a:solidFill>
                <a:latin typeface="Arial" panose="020B0604020202020204" pitchFamily="34" charset="0"/>
                <a:cs typeface="Arial" panose="020B0604020202020204" pitchFamily="34" charset="0"/>
              </a:rPr>
              <a:t>for Faye?</a:t>
            </a:r>
            <a:endParaRPr lang="en-GB" sz="2000" b="1" dirty="0">
              <a:solidFill>
                <a:schemeClr val="tx2"/>
              </a:solidFill>
              <a:latin typeface="Arial" panose="020B0604020202020204" pitchFamily="34" charset="0"/>
              <a:cs typeface="Arial" panose="020B0604020202020204" pitchFamily="34" charset="0"/>
            </a:endParaRPr>
          </a:p>
          <a:p>
            <a:pPr marL="0" indent="0">
              <a:buNone/>
            </a:pPr>
            <a:endParaRPr lang="en-US" sz="2000" b="1" dirty="0">
              <a:solidFill>
                <a:schemeClr val="tx2"/>
              </a:solidFill>
            </a:endParaRPr>
          </a:p>
          <a:p>
            <a:pPr marL="0" indent="0">
              <a:buNone/>
            </a:pPr>
            <a:r>
              <a:rPr lang="en-GB" sz="2000" b="1" dirty="0">
                <a:solidFill>
                  <a:schemeClr val="tx2"/>
                </a:solidFill>
                <a:latin typeface="Arial" panose="020B0604020202020204" pitchFamily="34" charset="0"/>
                <a:cs typeface="Arial" panose="020B0604020202020204" pitchFamily="34" charset="0"/>
              </a:rPr>
              <a:t>7.</a:t>
            </a:r>
            <a:r>
              <a:rPr lang="en-US" sz="2000" b="1" dirty="0">
                <a:solidFill>
                  <a:schemeClr val="tx2"/>
                </a:solidFill>
                <a:latin typeface="Arial" panose="020B0604020202020204" pitchFamily="34" charset="0"/>
                <a:cs typeface="Arial" panose="020B0604020202020204" pitchFamily="34" charset="0"/>
              </a:rPr>
              <a:t> If she could ask year 10 Faye anything, what would it be?</a:t>
            </a:r>
            <a:endParaRPr lang="en-GB" sz="2000" b="1" dirty="0">
              <a:solidFill>
                <a:schemeClr val="tx2"/>
              </a:solidFill>
              <a:latin typeface="Arial" panose="020B0604020202020204" pitchFamily="34" charset="0"/>
              <a:cs typeface="Arial" panose="020B0604020202020204" pitchFamily="34" charset="0"/>
            </a:endParaRPr>
          </a:p>
          <a:p>
            <a:pPr marL="0" indent="0">
              <a:buNone/>
            </a:pPr>
            <a:endParaRPr lang="en-US" sz="2000" b="1" dirty="0">
              <a:solidFill>
                <a:schemeClr val="tx2"/>
              </a:solidFill>
              <a:latin typeface="Arial" panose="020B0604020202020204" pitchFamily="34" charset="0"/>
              <a:cs typeface="Arial" panose="020B0604020202020204" pitchFamily="34" charset="0"/>
            </a:endParaRPr>
          </a:p>
          <a:p>
            <a:pPr marL="0" indent="0">
              <a:buNone/>
            </a:pPr>
            <a:r>
              <a:rPr lang="en-GB" sz="2000" b="1" dirty="0">
                <a:solidFill>
                  <a:schemeClr val="tx2"/>
                </a:solidFill>
                <a:latin typeface="Arial" panose="020B0604020202020204" pitchFamily="34" charset="0"/>
                <a:cs typeface="Arial" panose="020B0604020202020204" pitchFamily="34" charset="0"/>
              </a:rPr>
              <a:t>8. </a:t>
            </a:r>
            <a:r>
              <a:rPr lang="en-US" sz="2000" b="1" dirty="0">
                <a:solidFill>
                  <a:schemeClr val="tx2"/>
                </a:solidFill>
                <a:latin typeface="Arial" panose="020B0604020202020204" pitchFamily="34" charset="0"/>
                <a:cs typeface="Arial" panose="020B0604020202020204" pitchFamily="34" charset="0"/>
              </a:rPr>
              <a:t>What do you think about their discussion?</a:t>
            </a:r>
            <a:endParaRPr lang="en-GB" sz="2000" b="1" dirty="0">
              <a:solidFill>
                <a:schemeClr val="tx2"/>
              </a:solidFill>
              <a:latin typeface="Arial" panose="020B0604020202020204" pitchFamily="34" charset="0"/>
              <a:cs typeface="Arial" panose="020B0604020202020204" pitchFamily="34" charset="0"/>
            </a:endParaRPr>
          </a:p>
        </p:txBody>
      </p:sp>
      <p:pic>
        <p:nvPicPr>
          <p:cNvPr id="12" name="Picture Placeholder 11">
            <a:extLst>
              <a:ext uri="{FF2B5EF4-FFF2-40B4-BE49-F238E27FC236}">
                <a16:creationId xmlns:a16="http://schemas.microsoft.com/office/drawing/2014/main" id="{DADABD6D-E9F6-6EAA-4D91-2C53E4F2FEE1}"/>
              </a:ext>
              <a:ext uri="{C183D7F6-B498-43B3-948B-1728B52AA6E4}">
                <adec:decorative xmlns:adec="http://schemas.microsoft.com/office/drawing/2017/decorative" xmlns="" val="1"/>
              </a:ext>
            </a:extLst>
          </p:cNvPr>
          <p:cNvPicPr>
            <a:picLocks noGrp="1" noChangeAspect="1"/>
          </p:cNvPicPr>
          <p:nvPr>
            <p:ph type="pic" sz="quarter" idx="14"/>
          </p:nvPr>
        </p:nvPicPr>
        <p:blipFill>
          <a:blip r:embed="rId11"/>
          <a:srcRect l="6488" r="6488"/>
          <a:stretch>
            <a:fillRect/>
          </a:stretch>
        </p:blipFill>
        <p:spPr>
          <a:xfrm>
            <a:off x="7403805" y="0"/>
            <a:ext cx="5885543" cy="6868768"/>
          </a:xfrm>
        </p:spPr>
      </p:pic>
      <p:pic>
        <p:nvPicPr>
          <p:cNvPr id="4" name="Q5">
            <a:hlinkClick r:id="" action="ppaction://media"/>
            <a:extLst>
              <a:ext uri="{FF2B5EF4-FFF2-40B4-BE49-F238E27FC236}">
                <a16:creationId xmlns:a16="http://schemas.microsoft.com/office/drawing/2014/main" id="{CDFD9D81-E96B-179C-71A3-372B7EF84F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5893" y="1533525"/>
            <a:ext cx="406400" cy="406400"/>
          </a:xfrm>
          <a:prstGeom prst="rect">
            <a:avLst/>
          </a:prstGeom>
        </p:spPr>
      </p:pic>
      <p:pic>
        <p:nvPicPr>
          <p:cNvPr id="7" name="Q6">
            <a:hlinkClick r:id="" action="ppaction://media"/>
            <a:extLst>
              <a:ext uri="{FF2B5EF4-FFF2-40B4-BE49-F238E27FC236}">
                <a16:creationId xmlns:a16="http://schemas.microsoft.com/office/drawing/2014/main" id="{F20E06A8-1D4B-5283-899B-51DC0B9C51E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08658" y="2416352"/>
            <a:ext cx="406400" cy="406400"/>
          </a:xfrm>
          <a:prstGeom prst="rect">
            <a:avLst/>
          </a:prstGeom>
        </p:spPr>
      </p:pic>
      <p:pic>
        <p:nvPicPr>
          <p:cNvPr id="8" name="Q7">
            <a:hlinkClick r:id="" action="ppaction://media"/>
            <a:extLst>
              <a:ext uri="{FF2B5EF4-FFF2-40B4-BE49-F238E27FC236}">
                <a16:creationId xmlns:a16="http://schemas.microsoft.com/office/drawing/2014/main" id="{7E3B3A1F-D1E4-6A38-2640-4DC867709C7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113000" y="3275188"/>
            <a:ext cx="406400" cy="406400"/>
          </a:xfrm>
          <a:prstGeom prst="rect">
            <a:avLst/>
          </a:prstGeom>
        </p:spPr>
      </p:pic>
      <p:pic>
        <p:nvPicPr>
          <p:cNvPr id="10" name="Q8">
            <a:hlinkClick r:id="" action="ppaction://media"/>
            <a:extLst>
              <a:ext uri="{FF2B5EF4-FFF2-40B4-BE49-F238E27FC236}">
                <a16:creationId xmlns:a16="http://schemas.microsoft.com/office/drawing/2014/main" id="{45721927-3538-9E16-4136-0ACA3C920663}"/>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067474" y="4497498"/>
            <a:ext cx="406400" cy="406400"/>
          </a:xfrm>
          <a:prstGeom prst="rect">
            <a:avLst/>
          </a:prstGeom>
        </p:spPr>
      </p:pic>
    </p:spTree>
    <p:extLst>
      <p:ext uri="{BB962C8B-B14F-4D97-AF65-F5344CB8AC3E}">
        <p14:creationId xmlns:p14="http://schemas.microsoft.com/office/powerpoint/2010/main" val="29042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4721"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3" presetClass="mediacall" presetSubtype="0" fill="hold" nodeType="clickEffect">
                                  <p:stCondLst>
                                    <p:cond delay="0"/>
                                  </p:stCondLst>
                                  <p:childTnLst>
                                    <p:cmd type="call" cmd="stop">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77139"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61518"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77400"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audio>
              <p:cMediaNode vol="80000">
                <p:cTn id="44" fill="hold" display="0">
                  <p:stCondLst>
                    <p:cond delay="indefinite"/>
                  </p:stCondLst>
                  <p:endCondLst>
                    <p:cond evt="onStopAudio" delay="0">
                      <p:tgtEl>
                        <p:sldTgt/>
                      </p:tgtEl>
                    </p:cond>
                  </p:endCondLst>
                </p:cTn>
                <p:tgtEl>
                  <p:spTgt spid="7"/>
                </p:tgtEl>
              </p:cMediaNode>
            </p:audio>
            <p:audio>
              <p:cMediaNode vol="80000">
                <p:cTn id="45" fill="hold" display="0">
                  <p:stCondLst>
                    <p:cond delay="indefinite"/>
                  </p:stCondLst>
                  <p:endCondLst>
                    <p:cond evt="onStopAudio" delay="0">
                      <p:tgtEl>
                        <p:sldTgt/>
                      </p:tgtEl>
                    </p:cond>
                  </p:endCondLst>
                </p:cTn>
                <p:tgtEl>
                  <p:spTgt spid="8"/>
                </p:tgtEl>
              </p:cMediaNode>
            </p:audio>
            <p:audio>
              <p:cMediaNode vol="80000">
                <p:cTn id="46"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BBAC4-7138-9814-91B5-141C28279DED}"/>
              </a:ext>
            </a:extLst>
          </p:cNvPr>
          <p:cNvSpPr>
            <a:spLocks noGrp="1"/>
          </p:cNvSpPr>
          <p:nvPr>
            <p:ph type="title"/>
          </p:nvPr>
        </p:nvSpPr>
        <p:spPr/>
        <p:txBody>
          <a:bodyPr/>
          <a:lstStyle/>
          <a:p>
            <a:r>
              <a:rPr lang="en-GB" dirty="0"/>
              <a:t>Activity 3: </a:t>
            </a:r>
            <a:br>
              <a:rPr lang="en-GB" dirty="0"/>
            </a:br>
            <a:r>
              <a:rPr lang="en-GB" dirty="0"/>
              <a:t>Higher Education Quiz</a:t>
            </a:r>
            <a:endParaRPr lang="en-US" dirty="0"/>
          </a:p>
        </p:txBody>
      </p:sp>
    </p:spTree>
    <p:extLst>
      <p:ext uri="{BB962C8B-B14F-4D97-AF65-F5344CB8AC3E}">
        <p14:creationId xmlns:p14="http://schemas.microsoft.com/office/powerpoint/2010/main" val="169751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BD21-C096-7289-7EA9-8BE6597B3FF0}"/>
              </a:ext>
            </a:extLst>
          </p:cNvPr>
          <p:cNvSpPr>
            <a:spLocks noGrp="1"/>
          </p:cNvSpPr>
          <p:nvPr>
            <p:ph type="title"/>
          </p:nvPr>
        </p:nvSpPr>
        <p:spPr>
          <a:xfrm>
            <a:off x="625545" y="26436"/>
            <a:ext cx="6586917" cy="1118060"/>
          </a:xfrm>
        </p:spPr>
        <p:txBody>
          <a:bodyPr>
            <a:noAutofit/>
          </a:bodyPr>
          <a:lstStyle/>
          <a:p>
            <a:r>
              <a:rPr lang="en-GB" sz="3600" b="1" dirty="0">
                <a:latin typeface="Arial" panose="020B0604020202020204" pitchFamily="34" charset="0"/>
                <a:cs typeface="Arial" panose="020B0604020202020204" pitchFamily="34" charset="0"/>
              </a:rPr>
              <a:t>How many HE courses are there in the UK?</a:t>
            </a:r>
            <a:endParaRPr lang="en-GB" sz="3600" dirty="0"/>
          </a:p>
        </p:txBody>
      </p:sp>
      <p:sp>
        <p:nvSpPr>
          <p:cNvPr id="3" name="Slide Number Placeholder 2">
            <a:extLst>
              <a:ext uri="{FF2B5EF4-FFF2-40B4-BE49-F238E27FC236}">
                <a16:creationId xmlns:a16="http://schemas.microsoft.com/office/drawing/2014/main" id="{61B42D4C-BAC8-FD97-B1D8-E3C730840FBB}"/>
              </a:ext>
            </a:extLst>
          </p:cNvPr>
          <p:cNvSpPr>
            <a:spLocks noGrp="1"/>
          </p:cNvSpPr>
          <p:nvPr>
            <p:ph type="sldNum" sz="quarter" idx="12"/>
          </p:nvPr>
        </p:nvSpPr>
        <p:spPr/>
        <p:txBody>
          <a:bodyPr/>
          <a:lstStyle/>
          <a:p>
            <a:fld id="{9F926885-5829-0A40-BA08-555F19A6394A}" type="slidenum">
              <a:rPr lang="en-US" smtClean="0"/>
              <a:pPr/>
              <a:t>15</a:t>
            </a:fld>
            <a:endParaRPr lang="en-US" dirty="0"/>
          </a:p>
        </p:txBody>
      </p:sp>
      <p:sp>
        <p:nvSpPr>
          <p:cNvPr id="4" name="Text Placeholder 3">
            <a:extLst>
              <a:ext uri="{FF2B5EF4-FFF2-40B4-BE49-F238E27FC236}">
                <a16:creationId xmlns:a16="http://schemas.microsoft.com/office/drawing/2014/main" id="{9A73574E-ACE4-33FD-E78E-3D75BA9C2AF3}"/>
              </a:ext>
            </a:extLst>
          </p:cNvPr>
          <p:cNvSpPr>
            <a:spLocks noGrp="1"/>
          </p:cNvSpPr>
          <p:nvPr>
            <p:ph type="body" sz="quarter" idx="13"/>
          </p:nvPr>
        </p:nvSpPr>
        <p:spPr>
          <a:xfrm>
            <a:off x="1971348" y="2136393"/>
            <a:ext cx="3951872" cy="931802"/>
          </a:xfrm>
        </p:spPr>
        <p:txBody>
          <a:bodyPr/>
          <a:lstStyle/>
          <a:p>
            <a:pPr marL="0" indent="0">
              <a:buNone/>
            </a:pPr>
            <a:r>
              <a:rPr lang="en-GB" sz="4800" dirty="0">
                <a:solidFill>
                  <a:schemeClr val="tx1"/>
                </a:solidFill>
              </a:rPr>
              <a:t>a</a:t>
            </a:r>
            <a:r>
              <a:rPr lang="en-GB" sz="4800" dirty="0">
                <a:solidFill>
                  <a:schemeClr val="tx1"/>
                </a:solidFill>
                <a:latin typeface="Arial" panose="020B0604020202020204" pitchFamily="34" charset="0"/>
                <a:cs typeface="Arial" panose="020B0604020202020204" pitchFamily="34" charset="0"/>
              </a:rPr>
              <a:t>) 20,000</a:t>
            </a:r>
            <a:endParaRPr lang="en-GB" sz="4800" dirty="0"/>
          </a:p>
        </p:txBody>
      </p:sp>
      <p:sp>
        <p:nvSpPr>
          <p:cNvPr id="5" name="Text Placeholder 3">
            <a:extLst>
              <a:ext uri="{FF2B5EF4-FFF2-40B4-BE49-F238E27FC236}">
                <a16:creationId xmlns:a16="http://schemas.microsoft.com/office/drawing/2014/main" id="{E15A18A4-56AD-8875-F1DC-7B61FA560547}"/>
              </a:ext>
            </a:extLst>
          </p:cNvPr>
          <p:cNvSpPr txBox="1">
            <a:spLocks/>
          </p:cNvSpPr>
          <p:nvPr/>
        </p:nvSpPr>
        <p:spPr>
          <a:xfrm>
            <a:off x="8578786" y="4778594"/>
            <a:ext cx="1390275" cy="11045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100,000</a:t>
            </a:r>
            <a:endParaRPr lang="en-GB" dirty="0"/>
          </a:p>
        </p:txBody>
      </p:sp>
      <p:sp>
        <p:nvSpPr>
          <p:cNvPr id="6" name="Text Placeholder 3">
            <a:extLst>
              <a:ext uri="{FF2B5EF4-FFF2-40B4-BE49-F238E27FC236}">
                <a16:creationId xmlns:a16="http://schemas.microsoft.com/office/drawing/2014/main" id="{57782EF7-302A-A811-34F4-D0B57CD09419}"/>
              </a:ext>
            </a:extLst>
          </p:cNvPr>
          <p:cNvSpPr txBox="1">
            <a:spLocks/>
          </p:cNvSpPr>
          <p:nvPr/>
        </p:nvSpPr>
        <p:spPr>
          <a:xfrm>
            <a:off x="8857311" y="2603773"/>
            <a:ext cx="1390275" cy="11045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50,000</a:t>
            </a:r>
            <a:endParaRPr lang="en-GB" dirty="0"/>
          </a:p>
        </p:txBody>
      </p:sp>
      <p:pic>
        <p:nvPicPr>
          <p:cNvPr id="10" name="Graphic 9" descr="Graduation cap with solid fill">
            <a:extLst>
              <a:ext uri="{FF2B5EF4-FFF2-40B4-BE49-F238E27FC236}">
                <a16:creationId xmlns:a16="http://schemas.microsoft.com/office/drawing/2014/main" id="{10486806-C7D2-0BBC-E357-6886626E4E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167171" y="812547"/>
            <a:ext cx="5232906" cy="5232906"/>
          </a:xfrm>
          <a:prstGeom prst="rect">
            <a:avLst/>
          </a:prstGeom>
        </p:spPr>
      </p:pic>
      <p:sp>
        <p:nvSpPr>
          <p:cNvPr id="15" name="Text Placeholder 3">
            <a:extLst>
              <a:ext uri="{FF2B5EF4-FFF2-40B4-BE49-F238E27FC236}">
                <a16:creationId xmlns:a16="http://schemas.microsoft.com/office/drawing/2014/main" id="{50825DD4-0D63-3F57-AC7A-9637DD1A97F4}"/>
              </a:ext>
            </a:extLst>
          </p:cNvPr>
          <p:cNvSpPr txBox="1">
            <a:spLocks/>
          </p:cNvSpPr>
          <p:nvPr/>
        </p:nvSpPr>
        <p:spPr>
          <a:xfrm>
            <a:off x="1971348" y="3622106"/>
            <a:ext cx="3689469" cy="8759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dirty="0">
                <a:solidFill>
                  <a:schemeClr val="tx1"/>
                </a:solidFill>
              </a:rPr>
              <a:t>b) 100,000</a:t>
            </a:r>
            <a:endParaRPr lang="en-GB" sz="4800" dirty="0"/>
          </a:p>
        </p:txBody>
      </p:sp>
      <p:sp>
        <p:nvSpPr>
          <p:cNvPr id="16" name="Text Placeholder 3">
            <a:extLst>
              <a:ext uri="{FF2B5EF4-FFF2-40B4-BE49-F238E27FC236}">
                <a16:creationId xmlns:a16="http://schemas.microsoft.com/office/drawing/2014/main" id="{1DB29D62-FEA0-BB0A-8B37-73144E5418EB}"/>
              </a:ext>
            </a:extLst>
          </p:cNvPr>
          <p:cNvSpPr txBox="1">
            <a:spLocks/>
          </p:cNvSpPr>
          <p:nvPr/>
        </p:nvSpPr>
        <p:spPr>
          <a:xfrm>
            <a:off x="1971348" y="5051989"/>
            <a:ext cx="3329857" cy="8697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dirty="0">
                <a:solidFill>
                  <a:schemeClr val="tx1"/>
                </a:solidFill>
              </a:rPr>
              <a:t>c) 50,000</a:t>
            </a:r>
            <a:endParaRPr lang="en-GB" sz="4800" dirty="0"/>
          </a:p>
        </p:txBody>
      </p:sp>
    </p:spTree>
    <p:extLst>
      <p:ext uri="{BB962C8B-B14F-4D97-AF65-F5344CB8AC3E}">
        <p14:creationId xmlns:p14="http://schemas.microsoft.com/office/powerpoint/2010/main" val="22663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6">
                                            <p:txEl>
                                              <p:pRg st="0" end="0"/>
                                            </p:txEl>
                                          </p:spTgt>
                                        </p:tgtEl>
                                        <p:attrNameLst>
                                          <p:attrName>style.color</p:attrName>
                                        </p:attrNameLst>
                                      </p:cBhvr>
                                      <p:to>
                                        <a:srgbClr val="E6007E"/>
                                      </p:to>
                                    </p:animClr>
                                    <p:animClr clrSpc="rgb" dir="cw">
                                      <p:cBhvr>
                                        <p:cTn id="7" dur="500" fill="hold"/>
                                        <p:tgtEl>
                                          <p:spTgt spid="16">
                                            <p:txEl>
                                              <p:pRg st="0" end="0"/>
                                            </p:txEl>
                                          </p:spTgt>
                                        </p:tgtEl>
                                        <p:attrNameLst>
                                          <p:attrName>fillcolor</p:attrName>
                                        </p:attrNameLst>
                                      </p:cBhvr>
                                      <p:to>
                                        <a:srgbClr val="E6007E"/>
                                      </p:to>
                                    </p:animClr>
                                    <p:set>
                                      <p:cBhvr>
                                        <p:cTn id="8" dur="500" fill="hold"/>
                                        <p:tgtEl>
                                          <p:spTgt spid="16">
                                            <p:txEl>
                                              <p:pRg st="0" end="0"/>
                                            </p:txEl>
                                          </p:spTgt>
                                        </p:tgtEl>
                                        <p:attrNameLst>
                                          <p:attrName>fill.type</p:attrName>
                                        </p:attrNameLst>
                                      </p:cBhvr>
                                      <p:to>
                                        <p:strVal val="solid"/>
                                      </p:to>
                                    </p:set>
                                    <p:set>
                                      <p:cBhvr>
                                        <p:cTn id="9" dur="500" fill="hold"/>
                                        <p:tgtEl>
                                          <p:spTgt spid="16">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09F6-4258-9976-AB66-957F0420B48D}"/>
              </a:ext>
            </a:extLst>
          </p:cNvPr>
          <p:cNvSpPr>
            <a:spLocks noGrp="1"/>
          </p:cNvSpPr>
          <p:nvPr>
            <p:ph type="title"/>
          </p:nvPr>
        </p:nvSpPr>
        <p:spPr>
          <a:xfrm>
            <a:off x="457200" y="149756"/>
            <a:ext cx="10568654" cy="998431"/>
          </a:xfrm>
        </p:spPr>
        <p:txBody>
          <a:bodyPr>
            <a:noAutofit/>
          </a:bodyPr>
          <a:lstStyle/>
          <a:p>
            <a:r>
              <a:rPr lang="en-GB" sz="3600" b="1" dirty="0"/>
              <a:t>Which of these is NOT a society at Leeds Beckett University?</a:t>
            </a:r>
          </a:p>
        </p:txBody>
      </p:sp>
      <p:sp>
        <p:nvSpPr>
          <p:cNvPr id="3" name="Slide Number Placeholder 2">
            <a:extLst>
              <a:ext uri="{FF2B5EF4-FFF2-40B4-BE49-F238E27FC236}">
                <a16:creationId xmlns:a16="http://schemas.microsoft.com/office/drawing/2014/main" id="{72FCD12F-F220-0501-FA34-1D23FBF12EEB}"/>
              </a:ext>
            </a:extLst>
          </p:cNvPr>
          <p:cNvSpPr>
            <a:spLocks noGrp="1"/>
          </p:cNvSpPr>
          <p:nvPr>
            <p:ph type="sldNum" sz="quarter" idx="12"/>
          </p:nvPr>
        </p:nvSpPr>
        <p:spPr/>
        <p:txBody>
          <a:bodyPr/>
          <a:lstStyle/>
          <a:p>
            <a:fld id="{9F926885-5829-0A40-BA08-555F19A6394A}" type="slidenum">
              <a:rPr lang="en-US" smtClean="0"/>
              <a:pPr/>
              <a:t>16</a:t>
            </a:fld>
            <a:endParaRPr lang="en-US" dirty="0"/>
          </a:p>
        </p:txBody>
      </p:sp>
      <p:sp>
        <p:nvSpPr>
          <p:cNvPr id="4" name="Text Placeholder 3">
            <a:extLst>
              <a:ext uri="{FF2B5EF4-FFF2-40B4-BE49-F238E27FC236}">
                <a16:creationId xmlns:a16="http://schemas.microsoft.com/office/drawing/2014/main" id="{DCBCE167-0728-0C06-460F-5C9949AD4B16}"/>
              </a:ext>
            </a:extLst>
          </p:cNvPr>
          <p:cNvSpPr>
            <a:spLocks noGrp="1"/>
          </p:cNvSpPr>
          <p:nvPr>
            <p:ph type="body" sz="quarter" idx="13"/>
          </p:nvPr>
        </p:nvSpPr>
        <p:spPr>
          <a:xfrm>
            <a:off x="565702" y="4750805"/>
            <a:ext cx="3500594" cy="1475380"/>
          </a:xfrm>
        </p:spPr>
        <p:txBody>
          <a:bodyPr/>
          <a:lstStyle/>
          <a:p>
            <a:pPr marL="0" indent="0" algn="ctr">
              <a:buNone/>
            </a:pPr>
            <a:r>
              <a:rPr lang="en-GB" sz="2800" dirty="0">
                <a:solidFill>
                  <a:schemeClr val="tx1"/>
                </a:solidFill>
                <a:latin typeface="Arial" panose="020B0604020202020204" pitchFamily="34" charset="0"/>
                <a:cs typeface="Arial" panose="020B0604020202020204" pitchFamily="34" charset="0"/>
              </a:rPr>
              <a:t>a) African Caribbean Society (ACS)</a:t>
            </a:r>
            <a:endParaRPr lang="en-GB" sz="2800" dirty="0"/>
          </a:p>
        </p:txBody>
      </p:sp>
      <p:pic>
        <p:nvPicPr>
          <p:cNvPr id="6" name="Picture 5" descr="A colorful background with text&#10;&#10;Description automatically generated">
            <a:extLst>
              <a:ext uri="{FF2B5EF4-FFF2-40B4-BE49-F238E27FC236}">
                <a16:creationId xmlns:a16="http://schemas.microsoft.com/office/drawing/2014/main" id="{B32C8158-6926-06FA-4C29-243C7725E5C3}"/>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8652" r="6937"/>
          <a:stretch/>
        </p:blipFill>
        <p:spPr>
          <a:xfrm>
            <a:off x="565702" y="1947087"/>
            <a:ext cx="3500594" cy="2334184"/>
          </a:xfrm>
          <a:prstGeom prst="rect">
            <a:avLst/>
          </a:prstGeom>
        </p:spPr>
      </p:pic>
      <p:pic>
        <p:nvPicPr>
          <p:cNvPr id="8" name="Picture 7" descr="A group of cheeses on a wooden surface&#10;&#10;Description automatically generated">
            <a:extLst>
              <a:ext uri="{FF2B5EF4-FFF2-40B4-BE49-F238E27FC236}">
                <a16:creationId xmlns:a16="http://schemas.microsoft.com/office/drawing/2014/main" id="{11C02C4D-5DE7-052A-0901-0F6CA77980FD}"/>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479403" y="1947087"/>
            <a:ext cx="3500594" cy="2334185"/>
          </a:xfrm>
          <a:prstGeom prst="rect">
            <a:avLst/>
          </a:prstGeom>
        </p:spPr>
      </p:pic>
      <p:pic>
        <p:nvPicPr>
          <p:cNvPr id="10" name="Picture 9" descr="A close-up of a lock&#10;&#10;Description automatically generated">
            <a:extLst>
              <a:ext uri="{FF2B5EF4-FFF2-40B4-BE49-F238E27FC236}">
                <a16:creationId xmlns:a16="http://schemas.microsoft.com/office/drawing/2014/main" id="{1D0BB286-15ED-10AD-30D5-0B736E626D31}"/>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6789" r="8853"/>
          <a:stretch/>
        </p:blipFill>
        <p:spPr>
          <a:xfrm>
            <a:off x="8393104" y="1947087"/>
            <a:ext cx="3500595" cy="2334185"/>
          </a:xfrm>
          <a:prstGeom prst="rect">
            <a:avLst/>
          </a:prstGeom>
        </p:spPr>
      </p:pic>
      <p:sp>
        <p:nvSpPr>
          <p:cNvPr id="11" name="Text Placeholder 3">
            <a:extLst>
              <a:ext uri="{FF2B5EF4-FFF2-40B4-BE49-F238E27FC236}">
                <a16:creationId xmlns:a16="http://schemas.microsoft.com/office/drawing/2014/main" id="{C7EC8AEB-99F1-3071-DF82-111598E5513D}"/>
              </a:ext>
            </a:extLst>
          </p:cNvPr>
          <p:cNvSpPr txBox="1">
            <a:spLocks/>
          </p:cNvSpPr>
          <p:nvPr/>
        </p:nvSpPr>
        <p:spPr>
          <a:xfrm>
            <a:off x="8393104" y="4751561"/>
            <a:ext cx="3500594" cy="14753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800" dirty="0">
                <a:solidFill>
                  <a:schemeClr val="tx1"/>
                </a:solidFill>
              </a:rPr>
              <a:t>c) Hacking Society</a:t>
            </a:r>
            <a:endParaRPr lang="en-GB" sz="2800" dirty="0"/>
          </a:p>
        </p:txBody>
      </p:sp>
      <p:sp>
        <p:nvSpPr>
          <p:cNvPr id="12" name="Text Placeholder 3">
            <a:extLst>
              <a:ext uri="{FF2B5EF4-FFF2-40B4-BE49-F238E27FC236}">
                <a16:creationId xmlns:a16="http://schemas.microsoft.com/office/drawing/2014/main" id="{3657E94B-4FB3-26A9-6FD9-68FD7E4C731B}"/>
              </a:ext>
            </a:extLst>
          </p:cNvPr>
          <p:cNvSpPr txBox="1">
            <a:spLocks/>
          </p:cNvSpPr>
          <p:nvPr/>
        </p:nvSpPr>
        <p:spPr>
          <a:xfrm>
            <a:off x="4482746" y="4750805"/>
            <a:ext cx="3500594" cy="14753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800" dirty="0">
                <a:solidFill>
                  <a:schemeClr val="tx1"/>
                </a:solidFill>
              </a:rPr>
              <a:t>b) Cheese Society</a:t>
            </a:r>
            <a:endParaRPr lang="en-GB" sz="2800" dirty="0"/>
          </a:p>
        </p:txBody>
      </p:sp>
    </p:spTree>
    <p:extLst>
      <p:ext uri="{BB962C8B-B14F-4D97-AF65-F5344CB8AC3E}">
        <p14:creationId xmlns:p14="http://schemas.microsoft.com/office/powerpoint/2010/main" val="35138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2">
                                            <p:txEl>
                                              <p:pRg st="0" end="0"/>
                                            </p:txEl>
                                          </p:spTgt>
                                        </p:tgtEl>
                                        <p:attrNameLst>
                                          <p:attrName>style.color</p:attrName>
                                        </p:attrNameLst>
                                      </p:cBhvr>
                                      <p:to>
                                        <a:schemeClr val="accent2"/>
                                      </p:to>
                                    </p:animClr>
                                    <p:animClr clrSpc="rgb" dir="cw">
                                      <p:cBhvr>
                                        <p:cTn id="7" dur="500" fill="hold"/>
                                        <p:tgtEl>
                                          <p:spTgt spid="12">
                                            <p:txEl>
                                              <p:pRg st="0" end="0"/>
                                            </p:txEl>
                                          </p:spTgt>
                                        </p:tgtEl>
                                        <p:attrNameLst>
                                          <p:attrName>fillcolor</p:attrName>
                                        </p:attrNameLst>
                                      </p:cBhvr>
                                      <p:to>
                                        <a:schemeClr val="accent2"/>
                                      </p:to>
                                    </p:animClr>
                                    <p:set>
                                      <p:cBhvr>
                                        <p:cTn id="8" dur="500" fill="hold"/>
                                        <p:tgtEl>
                                          <p:spTgt spid="12">
                                            <p:txEl>
                                              <p:pRg st="0" end="0"/>
                                            </p:txEl>
                                          </p:spTgt>
                                        </p:tgtEl>
                                        <p:attrNameLst>
                                          <p:attrName>fill.type</p:attrName>
                                        </p:attrNameLst>
                                      </p:cBhvr>
                                      <p:to>
                                        <p:strVal val="solid"/>
                                      </p:to>
                                    </p:set>
                                    <p:set>
                                      <p:cBhvr>
                                        <p:cTn id="9" dur="500" fill="hold"/>
                                        <p:tgtEl>
                                          <p:spTgt spid="1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1D76-079C-E837-404C-22A8274D38AF}"/>
              </a:ext>
            </a:extLst>
          </p:cNvPr>
          <p:cNvSpPr>
            <a:spLocks noGrp="1"/>
          </p:cNvSpPr>
          <p:nvPr>
            <p:ph type="title"/>
          </p:nvPr>
        </p:nvSpPr>
        <p:spPr>
          <a:xfrm>
            <a:off x="457200" y="1"/>
            <a:ext cx="6620647" cy="1118060"/>
          </a:xfrm>
        </p:spPr>
        <p:txBody>
          <a:bodyPr>
            <a:noAutofit/>
          </a:bodyPr>
          <a:lstStyle/>
          <a:p>
            <a:r>
              <a:rPr lang="en-GB" sz="3600" b="1" dirty="0">
                <a:latin typeface="Arial" panose="020B0604020202020204" pitchFamily="34" charset="0"/>
                <a:cs typeface="Arial" panose="020B0604020202020204" pitchFamily="34" charset="0"/>
              </a:rPr>
              <a:t>How many students were studying in the UK in 21/22?</a:t>
            </a:r>
            <a:endParaRPr lang="en-GB" sz="3600" dirty="0"/>
          </a:p>
        </p:txBody>
      </p:sp>
      <p:sp>
        <p:nvSpPr>
          <p:cNvPr id="3" name="Slide Number Placeholder 2">
            <a:extLst>
              <a:ext uri="{FF2B5EF4-FFF2-40B4-BE49-F238E27FC236}">
                <a16:creationId xmlns:a16="http://schemas.microsoft.com/office/drawing/2014/main" id="{E6C0578F-B717-A180-6EE3-1233867C1D35}"/>
              </a:ext>
            </a:extLst>
          </p:cNvPr>
          <p:cNvSpPr>
            <a:spLocks noGrp="1"/>
          </p:cNvSpPr>
          <p:nvPr>
            <p:ph type="sldNum" sz="quarter" idx="12"/>
          </p:nvPr>
        </p:nvSpPr>
        <p:spPr/>
        <p:txBody>
          <a:bodyPr/>
          <a:lstStyle/>
          <a:p>
            <a:fld id="{9F926885-5829-0A40-BA08-555F19A6394A}" type="slidenum">
              <a:rPr lang="en-US" smtClean="0"/>
              <a:pPr/>
              <a:t>17</a:t>
            </a:fld>
            <a:endParaRPr lang="en-US" dirty="0"/>
          </a:p>
        </p:txBody>
      </p:sp>
      <p:sp>
        <p:nvSpPr>
          <p:cNvPr id="5" name="Text Placeholder 4">
            <a:extLst>
              <a:ext uri="{FF2B5EF4-FFF2-40B4-BE49-F238E27FC236}">
                <a16:creationId xmlns:a16="http://schemas.microsoft.com/office/drawing/2014/main" id="{7281D714-0DC6-2BF8-ADF1-780D0C3D0391}"/>
              </a:ext>
            </a:extLst>
          </p:cNvPr>
          <p:cNvSpPr>
            <a:spLocks noGrp="1"/>
          </p:cNvSpPr>
          <p:nvPr>
            <p:ph type="body" sz="quarter" idx="13"/>
          </p:nvPr>
        </p:nvSpPr>
        <p:spPr/>
        <p:txBody>
          <a:bodyPr/>
          <a:lstStyle/>
          <a:p>
            <a:pPr marL="457200" indent="-457200">
              <a:buAutoNum type="alphaLcParenR"/>
            </a:pPr>
            <a:r>
              <a:rPr lang="en-GB" sz="4800" dirty="0">
                <a:solidFill>
                  <a:schemeClr val="tx1"/>
                </a:solidFill>
                <a:latin typeface="Arial" panose="020B0604020202020204" pitchFamily="34" charset="0"/>
                <a:cs typeface="Arial" panose="020B0604020202020204" pitchFamily="34" charset="0"/>
              </a:rPr>
              <a:t> Over 1 million </a:t>
            </a:r>
          </a:p>
          <a:p>
            <a:pPr marL="0" indent="0">
              <a:buNone/>
            </a:pPr>
            <a:endParaRPr lang="en-GB" sz="4800" dirty="0">
              <a:solidFill>
                <a:schemeClr val="tx1"/>
              </a:solidFill>
              <a:latin typeface="Arial" panose="020B0604020202020204" pitchFamily="34" charset="0"/>
              <a:cs typeface="Arial" panose="020B0604020202020204" pitchFamily="34" charset="0"/>
            </a:endParaRPr>
          </a:p>
          <a:p>
            <a:pPr marL="0" indent="0">
              <a:buNone/>
            </a:pPr>
            <a:r>
              <a:rPr lang="en-GB" sz="4800" dirty="0">
                <a:solidFill>
                  <a:schemeClr val="tx1"/>
                </a:solidFill>
                <a:latin typeface="Arial" panose="020B0604020202020204" pitchFamily="34" charset="0"/>
                <a:cs typeface="Arial" panose="020B0604020202020204" pitchFamily="34" charset="0"/>
              </a:rPr>
              <a:t>b) Over 2 million</a:t>
            </a:r>
          </a:p>
          <a:p>
            <a:pPr marL="0" indent="0">
              <a:buNone/>
            </a:pPr>
            <a:r>
              <a:rPr lang="en-GB" sz="4800" dirty="0">
                <a:solidFill>
                  <a:schemeClr val="tx1"/>
                </a:solidFill>
                <a:latin typeface="Arial" panose="020B0604020202020204" pitchFamily="34" charset="0"/>
                <a:cs typeface="Arial" panose="020B0604020202020204" pitchFamily="34" charset="0"/>
              </a:rPr>
              <a:t> </a:t>
            </a:r>
          </a:p>
          <a:p>
            <a:pPr marL="0" indent="0">
              <a:buNone/>
            </a:pPr>
            <a:r>
              <a:rPr lang="en-GB" sz="4800" dirty="0">
                <a:solidFill>
                  <a:schemeClr val="tx1"/>
                </a:solidFill>
              </a:rPr>
              <a:t>c) O</a:t>
            </a:r>
            <a:r>
              <a:rPr lang="en-GB" sz="4800" dirty="0">
                <a:solidFill>
                  <a:schemeClr val="tx1"/>
                </a:solidFill>
                <a:latin typeface="Arial" panose="020B0604020202020204" pitchFamily="34" charset="0"/>
                <a:cs typeface="Arial" panose="020B0604020202020204" pitchFamily="34" charset="0"/>
              </a:rPr>
              <a:t>ver 3 million</a:t>
            </a:r>
          </a:p>
          <a:p>
            <a:pPr marL="0" indent="0">
              <a:buNone/>
            </a:pPr>
            <a:endParaRPr lang="en-GB" dirty="0"/>
          </a:p>
        </p:txBody>
      </p:sp>
      <p:pic>
        <p:nvPicPr>
          <p:cNvPr id="8" name="Picture 7" descr="A group of people walking on grass">
            <a:extLst>
              <a:ext uri="{FF2B5EF4-FFF2-40B4-BE49-F238E27FC236}">
                <a16:creationId xmlns:a16="http://schemas.microsoft.com/office/drawing/2014/main" id="{70854356-5229-E274-2DA5-DF384D6389F5}"/>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2270"/>
          <a:stretch/>
        </p:blipFill>
        <p:spPr>
          <a:xfrm>
            <a:off x="6636470" y="1508058"/>
            <a:ext cx="5316001" cy="4561739"/>
          </a:xfrm>
          <a:prstGeom prst="rect">
            <a:avLst/>
          </a:prstGeom>
        </p:spPr>
      </p:pic>
    </p:spTree>
    <p:extLst>
      <p:ext uri="{BB962C8B-B14F-4D97-AF65-F5344CB8AC3E}">
        <p14:creationId xmlns:p14="http://schemas.microsoft.com/office/powerpoint/2010/main" val="4498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chemeClr val="accent2"/>
                                      </p:to>
                                    </p:animClr>
                                    <p:animClr clrSpc="rgb" dir="cw">
                                      <p:cBhvr>
                                        <p:cTn id="7" dur="500" fill="hold"/>
                                        <p:tgtEl>
                                          <p:spTgt spid="5">
                                            <p:txEl>
                                              <p:pRg st="2" end="2"/>
                                            </p:txEl>
                                          </p:spTgt>
                                        </p:tgtEl>
                                        <p:attrNameLst>
                                          <p:attrName>fillcolor</p:attrName>
                                        </p:attrNameLst>
                                      </p:cBhvr>
                                      <p:to>
                                        <a:schemeClr val="accent2"/>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Slide Number Placeholder 2"/>
          <p:cNvSpPr>
            <a:spLocks noGrp="1"/>
          </p:cNvSpPr>
          <p:nvPr>
            <p:ph type="sldNum" sz="quarter" idx="12"/>
          </p:nvPr>
        </p:nvSpPr>
        <p:spPr/>
        <p:txBody>
          <a:bodyPr/>
          <a:lstStyle/>
          <a:p>
            <a:fld id="{9F926885-5829-0A40-BA08-555F19A6394A}" type="slidenum">
              <a:rPr lang="en-US" smtClean="0"/>
              <a:pPr/>
              <a:t>18</a:t>
            </a:fld>
            <a:endParaRPr lang="en-US" dirty="0"/>
          </a:p>
        </p:txBody>
      </p:sp>
      <p:sp>
        <p:nvSpPr>
          <p:cNvPr id="4" name="Text Placeholder 3"/>
          <p:cNvSpPr>
            <a:spLocks noGrp="1"/>
          </p:cNvSpPr>
          <p:nvPr>
            <p:ph type="body" sz="quarter" idx="13"/>
          </p:nvPr>
        </p:nvSpPr>
        <p:spPr/>
        <p:txBody>
          <a:bodyPr/>
          <a:lstStyle/>
          <a:p>
            <a:r>
              <a:rPr lang="en-GB" dirty="0" smtClean="0"/>
              <a:t>In our next session we will be thinking more about Higher Education and meeting a new ambassador!</a:t>
            </a:r>
          </a:p>
          <a:p>
            <a:endParaRPr lang="en-GB" dirty="0"/>
          </a:p>
          <a:p>
            <a:r>
              <a:rPr lang="en-GB" dirty="0" smtClean="0"/>
              <a:t>If you want to find out more about HE in the meantime, you can listen to our other podcasts about HE here</a:t>
            </a:r>
          </a:p>
          <a:p>
            <a:r>
              <a:rPr lang="en-GB" dirty="0">
                <a:hlinkClick r:id="rId3"/>
              </a:rPr>
              <a:t>https://gohigherwestyorks.ac.uk/resource/uni-connect-podcast</a:t>
            </a:r>
            <a:r>
              <a:rPr lang="en-GB" dirty="0" smtClean="0">
                <a:hlinkClick r:id="rId3"/>
              </a:rPr>
              <a:t>/</a:t>
            </a:r>
            <a:endParaRPr lang="en-GB" dirty="0" smtClean="0"/>
          </a:p>
          <a:p>
            <a:pPr marL="0" indent="0">
              <a:buNone/>
            </a:pP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138" y="4090953"/>
            <a:ext cx="2692229" cy="2692229"/>
          </a:xfrm>
          <a:prstGeom prst="rect">
            <a:avLst/>
          </a:prstGeom>
        </p:spPr>
      </p:pic>
      <p:sp>
        <p:nvSpPr>
          <p:cNvPr id="7" name="TextBox 6"/>
          <p:cNvSpPr txBox="1"/>
          <p:nvPr/>
        </p:nvSpPr>
        <p:spPr>
          <a:xfrm>
            <a:off x="7971652" y="3006552"/>
            <a:ext cx="3730197" cy="954107"/>
          </a:xfrm>
          <a:prstGeom prst="rect">
            <a:avLst/>
          </a:prstGeom>
          <a:noFill/>
        </p:spPr>
        <p:txBody>
          <a:bodyPr wrap="square" rtlCol="0">
            <a:spAutoFit/>
          </a:bodyPr>
          <a:lstStyle/>
          <a:p>
            <a:r>
              <a:rPr lang="en-GB" sz="2800" dirty="0" smtClean="0">
                <a:solidFill>
                  <a:schemeClr val="bg1"/>
                </a:solidFill>
              </a:rPr>
              <a:t>Scan to listen to more GHWY HE podcasts</a:t>
            </a:r>
            <a:endParaRPr lang="en-GB" sz="2800" dirty="0">
              <a:solidFill>
                <a:schemeClr val="bg1"/>
              </a:solidFill>
            </a:endParaRPr>
          </a:p>
        </p:txBody>
      </p:sp>
    </p:spTree>
    <p:extLst>
      <p:ext uri="{BB962C8B-B14F-4D97-AF65-F5344CB8AC3E}">
        <p14:creationId xmlns:p14="http://schemas.microsoft.com/office/powerpoint/2010/main" val="3800669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623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BBAC4-7138-9814-91B5-141C28279DED}"/>
              </a:ext>
            </a:extLst>
          </p:cNvPr>
          <p:cNvSpPr>
            <a:spLocks noGrp="1"/>
          </p:cNvSpPr>
          <p:nvPr>
            <p:ph type="title"/>
          </p:nvPr>
        </p:nvSpPr>
        <p:spPr/>
        <p:txBody>
          <a:bodyPr/>
          <a:lstStyle/>
          <a:p>
            <a:r>
              <a:rPr lang="en-GB" dirty="0"/>
              <a:t>In this session we will:</a:t>
            </a:r>
            <a:endParaRPr lang="en-US" dirty="0"/>
          </a:p>
        </p:txBody>
      </p:sp>
      <p:sp>
        <p:nvSpPr>
          <p:cNvPr id="2" name="TextBox 1">
            <a:extLst>
              <a:ext uri="{FF2B5EF4-FFF2-40B4-BE49-F238E27FC236}">
                <a16:creationId xmlns:a16="http://schemas.microsoft.com/office/drawing/2014/main" id="{BA19F66D-7658-A5AA-54A4-9298995BC45E}"/>
              </a:ext>
            </a:extLst>
          </p:cNvPr>
          <p:cNvSpPr txBox="1"/>
          <p:nvPr/>
        </p:nvSpPr>
        <p:spPr>
          <a:xfrm>
            <a:off x="1060255" y="3429000"/>
            <a:ext cx="5738842"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Learn about what Higher Education (HE) is</a:t>
            </a:r>
          </a:p>
          <a:p>
            <a:endParaRPr lang="en-GB" dirty="0"/>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Listen to a podcast and think about what an HE student says about their experiences</a:t>
            </a:r>
          </a:p>
          <a:p>
            <a:endParaRPr lang="en-GB"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Review our HE knowledge with a quiz</a:t>
            </a:r>
          </a:p>
          <a:p>
            <a:endParaRPr lang="en-GB" dirty="0"/>
          </a:p>
        </p:txBody>
      </p:sp>
      <p:sp>
        <p:nvSpPr>
          <p:cNvPr id="4" name="Picture Placeholder 3"/>
          <p:cNvSpPr>
            <a:spLocks noGrp="1"/>
          </p:cNvSpPr>
          <p:nvPr>
            <p:ph type="pic" sz="quarter" idx="18"/>
          </p:nvPr>
        </p:nvSpPr>
        <p:spPr/>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666" y="3061947"/>
            <a:ext cx="4548229" cy="3032152"/>
          </a:xfrm>
          <a:prstGeom prst="rect">
            <a:avLst/>
          </a:prstGeom>
        </p:spPr>
      </p:pic>
    </p:spTree>
    <p:extLst>
      <p:ext uri="{BB962C8B-B14F-4D97-AF65-F5344CB8AC3E}">
        <p14:creationId xmlns:p14="http://schemas.microsoft.com/office/powerpoint/2010/main" val="3773057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82F3-B4AC-FA02-0EF8-84281C9B174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863D409-A4BB-24CC-64EF-6514CD1096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923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BBAC4-7138-9814-91B5-141C28279DED}"/>
              </a:ext>
            </a:extLst>
          </p:cNvPr>
          <p:cNvSpPr>
            <a:spLocks noGrp="1"/>
          </p:cNvSpPr>
          <p:nvPr>
            <p:ph type="title"/>
          </p:nvPr>
        </p:nvSpPr>
        <p:spPr/>
        <p:txBody>
          <a:bodyPr/>
          <a:lstStyle/>
          <a:p>
            <a:r>
              <a:rPr lang="en-GB" dirty="0"/>
              <a:t>Activity 1: Higher </a:t>
            </a:r>
            <a:r>
              <a:rPr lang="en-GB"/>
              <a:t>Education Brainstorm</a:t>
            </a:r>
            <a:endParaRPr lang="en-US" dirty="0"/>
          </a:p>
        </p:txBody>
      </p:sp>
    </p:spTree>
    <p:extLst>
      <p:ext uri="{BB962C8B-B14F-4D97-AF65-F5344CB8AC3E}">
        <p14:creationId xmlns:p14="http://schemas.microsoft.com/office/powerpoint/2010/main" val="340386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78EB-FEC4-4C4B-A61B-4F4D3A5A5FE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Activity 1- What is Higher Education?</a:t>
            </a:r>
            <a:endParaRPr lang="en-US" dirty="0"/>
          </a:p>
        </p:txBody>
      </p:sp>
      <p:sp>
        <p:nvSpPr>
          <p:cNvPr id="3" name="Slide Number Placeholder 2">
            <a:extLst>
              <a:ext uri="{FF2B5EF4-FFF2-40B4-BE49-F238E27FC236}">
                <a16:creationId xmlns:a16="http://schemas.microsoft.com/office/drawing/2014/main" id="{E3E68995-7411-9644-AFDE-F168A266924D}"/>
              </a:ext>
            </a:extLst>
          </p:cNvPr>
          <p:cNvSpPr>
            <a:spLocks noGrp="1"/>
          </p:cNvSpPr>
          <p:nvPr>
            <p:ph type="sldNum" sz="quarter" idx="12"/>
          </p:nvPr>
        </p:nvSpPr>
        <p:spPr/>
        <p:txBody>
          <a:bodyPr/>
          <a:lstStyle/>
          <a:p>
            <a:fld id="{9F926885-5829-0A40-BA08-555F19A6394A}" type="slidenum">
              <a:rPr lang="en-US" smtClean="0"/>
              <a:pPr/>
              <a:t>4</a:t>
            </a:fld>
            <a:endParaRPr lang="en-US"/>
          </a:p>
        </p:txBody>
      </p:sp>
      <p:sp>
        <p:nvSpPr>
          <p:cNvPr id="7" name="Cloud 6">
            <a:extLst>
              <a:ext uri="{FF2B5EF4-FFF2-40B4-BE49-F238E27FC236}">
                <a16:creationId xmlns:a16="http://schemas.microsoft.com/office/drawing/2014/main" id="{522C2CFA-8955-F488-8FA6-0C2E6436EE52}"/>
              </a:ext>
            </a:extLst>
          </p:cNvPr>
          <p:cNvSpPr/>
          <p:nvPr/>
        </p:nvSpPr>
        <p:spPr>
          <a:xfrm>
            <a:off x="3454816" y="1383868"/>
            <a:ext cx="5424628" cy="3589641"/>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Arial" panose="020B0604020202020204" pitchFamily="34" charset="0"/>
                <a:cs typeface="Arial" panose="020B0604020202020204" pitchFamily="34" charset="0"/>
              </a:rPr>
              <a:t>What do you know about  HE?</a:t>
            </a:r>
          </a:p>
          <a:p>
            <a:pPr algn="ctr"/>
            <a:r>
              <a:rPr lang="en-GB" sz="2800" b="1" dirty="0">
                <a:latin typeface="Arial" panose="020B0604020202020204" pitchFamily="34" charset="0"/>
                <a:cs typeface="Arial" panose="020B0604020202020204" pitchFamily="34" charset="0"/>
              </a:rPr>
              <a:t>Try answering these questions with a partner….</a:t>
            </a:r>
          </a:p>
          <a:p>
            <a:pPr algn="ctr"/>
            <a:endParaRPr lang="en-GB" sz="2800" b="1" dirty="0"/>
          </a:p>
        </p:txBody>
      </p:sp>
      <p:sp>
        <p:nvSpPr>
          <p:cNvPr id="8" name="Cloud 7">
            <a:extLst>
              <a:ext uri="{FF2B5EF4-FFF2-40B4-BE49-F238E27FC236}">
                <a16:creationId xmlns:a16="http://schemas.microsoft.com/office/drawing/2014/main" id="{6C9BA83F-19BA-3F37-6332-8098DEE9DFD1}"/>
              </a:ext>
            </a:extLst>
          </p:cNvPr>
          <p:cNvSpPr/>
          <p:nvPr/>
        </p:nvSpPr>
        <p:spPr>
          <a:xfrm>
            <a:off x="1849678" y="4261498"/>
            <a:ext cx="3951787" cy="2281389"/>
          </a:xfrm>
          <a:prstGeom prst="cloud">
            <a:avLst/>
          </a:prstGeom>
          <a:solidFill>
            <a:srgbClr val="E62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panose="020B0604020202020204" pitchFamily="34" charset="0"/>
                <a:cs typeface="Arial" panose="020B0604020202020204" pitchFamily="34" charset="0"/>
              </a:rPr>
              <a:t>Why would people study HE?</a:t>
            </a:r>
          </a:p>
        </p:txBody>
      </p:sp>
      <p:sp>
        <p:nvSpPr>
          <p:cNvPr id="9" name="Cloud 8">
            <a:extLst>
              <a:ext uri="{FF2B5EF4-FFF2-40B4-BE49-F238E27FC236}">
                <a16:creationId xmlns:a16="http://schemas.microsoft.com/office/drawing/2014/main" id="{4887263D-3F5A-D7FA-4675-AE4C36A8B892}"/>
              </a:ext>
            </a:extLst>
          </p:cNvPr>
          <p:cNvSpPr/>
          <p:nvPr/>
        </p:nvSpPr>
        <p:spPr>
          <a:xfrm>
            <a:off x="966969" y="1512894"/>
            <a:ext cx="3472884" cy="274860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How old will you be when you progress to HE?</a:t>
            </a:r>
          </a:p>
        </p:txBody>
      </p:sp>
      <p:sp>
        <p:nvSpPr>
          <p:cNvPr id="10" name="Cloud 9">
            <a:extLst>
              <a:ext uri="{FF2B5EF4-FFF2-40B4-BE49-F238E27FC236}">
                <a16:creationId xmlns:a16="http://schemas.microsoft.com/office/drawing/2014/main" id="{CE40E1FC-6E81-B7CD-4EDB-B95CD861D5F7}"/>
              </a:ext>
            </a:extLst>
          </p:cNvPr>
          <p:cNvSpPr/>
          <p:nvPr/>
        </p:nvSpPr>
        <p:spPr>
          <a:xfrm>
            <a:off x="5801465" y="4218630"/>
            <a:ext cx="4076527" cy="2281390"/>
          </a:xfrm>
          <a:prstGeom prst="clou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Arial" panose="020B0604020202020204" pitchFamily="34" charset="0"/>
                <a:cs typeface="Arial" panose="020B0604020202020204" pitchFamily="34" charset="0"/>
              </a:rPr>
              <a:t>Do you know anybody who has studied at HE?</a:t>
            </a:r>
          </a:p>
        </p:txBody>
      </p:sp>
      <p:sp>
        <p:nvSpPr>
          <p:cNvPr id="11" name="Cloud 10">
            <a:extLst>
              <a:ext uri="{FF2B5EF4-FFF2-40B4-BE49-F238E27FC236}">
                <a16:creationId xmlns:a16="http://schemas.microsoft.com/office/drawing/2014/main" id="{F04F2C86-7A47-3349-3819-31F63B033783}"/>
              </a:ext>
            </a:extLst>
          </p:cNvPr>
          <p:cNvSpPr/>
          <p:nvPr/>
        </p:nvSpPr>
        <p:spPr>
          <a:xfrm>
            <a:off x="7336773" y="1586683"/>
            <a:ext cx="3180219" cy="267481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Which careers can HE lead on to?</a:t>
            </a:r>
          </a:p>
        </p:txBody>
      </p:sp>
    </p:spTree>
    <p:extLst>
      <p:ext uri="{BB962C8B-B14F-4D97-AF65-F5344CB8AC3E}">
        <p14:creationId xmlns:p14="http://schemas.microsoft.com/office/powerpoint/2010/main" val="161762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BBAC4-7138-9814-91B5-141C28279DED}"/>
              </a:ext>
            </a:extLst>
          </p:cNvPr>
          <p:cNvSpPr>
            <a:spLocks noGrp="1"/>
          </p:cNvSpPr>
          <p:nvPr>
            <p:ph type="title"/>
          </p:nvPr>
        </p:nvSpPr>
        <p:spPr/>
        <p:txBody>
          <a:bodyPr/>
          <a:lstStyle/>
          <a:p>
            <a:r>
              <a:rPr lang="en-GB" dirty="0"/>
              <a:t>Higher Education Introduction</a:t>
            </a:r>
            <a:endParaRPr lang="en-US" dirty="0"/>
          </a:p>
        </p:txBody>
      </p:sp>
    </p:spTree>
    <p:extLst>
      <p:ext uri="{BB962C8B-B14F-4D97-AF65-F5344CB8AC3E}">
        <p14:creationId xmlns:p14="http://schemas.microsoft.com/office/powerpoint/2010/main" val="205731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B2F5-75A3-6C44-B7C4-FFEFC67535D9}"/>
              </a:ext>
            </a:extLst>
          </p:cNvPr>
          <p:cNvSpPr>
            <a:spLocks noGrp="1"/>
          </p:cNvSpPr>
          <p:nvPr>
            <p:ph type="title"/>
          </p:nvPr>
        </p:nvSpPr>
        <p:spPr/>
        <p:txBody>
          <a:bodyPr/>
          <a:lstStyle/>
          <a:p>
            <a:r>
              <a:rPr lang="en-US" dirty="0"/>
              <a:t>Higher Education</a:t>
            </a:r>
          </a:p>
        </p:txBody>
      </p:sp>
      <p:sp>
        <p:nvSpPr>
          <p:cNvPr id="3" name="Slide Number Placeholder 2">
            <a:extLst>
              <a:ext uri="{FF2B5EF4-FFF2-40B4-BE49-F238E27FC236}">
                <a16:creationId xmlns:a16="http://schemas.microsoft.com/office/drawing/2014/main" id="{2A1C8293-6BF6-7849-85CD-3BF48F8706D7}"/>
              </a:ext>
            </a:extLst>
          </p:cNvPr>
          <p:cNvSpPr>
            <a:spLocks noGrp="1"/>
          </p:cNvSpPr>
          <p:nvPr>
            <p:ph type="sldNum" sz="quarter" idx="12"/>
          </p:nvPr>
        </p:nvSpPr>
        <p:spPr/>
        <p:txBody>
          <a:bodyPr/>
          <a:lstStyle/>
          <a:p>
            <a:fld id="{9F926885-5829-0A40-BA08-555F19A6394A}" type="slidenum">
              <a:rPr lang="en-US" smtClean="0"/>
              <a:pPr/>
              <a:t>6</a:t>
            </a:fld>
            <a:endParaRPr lang="en-US" dirty="0"/>
          </a:p>
        </p:txBody>
      </p:sp>
      <p:sp>
        <p:nvSpPr>
          <p:cNvPr id="4" name="Text Placeholder 3">
            <a:extLst>
              <a:ext uri="{FF2B5EF4-FFF2-40B4-BE49-F238E27FC236}">
                <a16:creationId xmlns:a16="http://schemas.microsoft.com/office/drawing/2014/main" id="{26F18DA7-9854-DA4A-883A-7CF5C402276E}"/>
              </a:ext>
            </a:extLst>
          </p:cNvPr>
          <p:cNvSpPr>
            <a:spLocks noGrp="1"/>
          </p:cNvSpPr>
          <p:nvPr>
            <p:ph type="body" sz="quarter" idx="13"/>
          </p:nvPr>
        </p:nvSpPr>
        <p:spPr>
          <a:xfrm>
            <a:off x="457201" y="1533525"/>
            <a:ext cx="7055708" cy="4854268"/>
          </a:xfrm>
        </p:spPr>
        <p:txBody>
          <a:bodyPr/>
          <a:lstStyle/>
          <a:p>
            <a:r>
              <a:rPr lang="en-GB" dirty="0">
                <a:solidFill>
                  <a:schemeClr val="accent3">
                    <a:lumMod val="10000"/>
                  </a:schemeClr>
                </a:solidFill>
                <a:latin typeface="Arial" panose="020B0604020202020204" pitchFamily="34" charset="0"/>
                <a:cs typeface="Arial" panose="020B0604020202020204" pitchFamily="34" charset="0"/>
              </a:rPr>
              <a:t>Higher education is </a:t>
            </a:r>
            <a:r>
              <a:rPr lang="en-GB" b="1" dirty="0">
                <a:solidFill>
                  <a:schemeClr val="accent3">
                    <a:lumMod val="10000"/>
                  </a:schemeClr>
                </a:solidFill>
                <a:latin typeface="Arial" panose="020B0604020202020204" pitchFamily="34" charset="0"/>
                <a:cs typeface="Arial" panose="020B0604020202020204" pitchFamily="34" charset="0"/>
              </a:rPr>
              <a:t>the name for qualifications and courses you can take after 18</a:t>
            </a:r>
            <a:r>
              <a:rPr lang="en-GB" dirty="0">
                <a:solidFill>
                  <a:schemeClr val="accent3">
                    <a:lumMod val="10000"/>
                  </a:schemeClr>
                </a:solidFill>
                <a:latin typeface="Arial" panose="020B0604020202020204" pitchFamily="34" charset="0"/>
                <a:cs typeface="Arial" panose="020B0604020202020204" pitchFamily="34" charset="0"/>
              </a:rPr>
              <a:t>. It includes diplomas, foundation years, bachelor degrees and more.</a:t>
            </a:r>
          </a:p>
          <a:p>
            <a:endParaRPr lang="en-GB" dirty="0">
              <a:solidFill>
                <a:schemeClr val="accent3">
                  <a:lumMod val="10000"/>
                </a:schemeClr>
              </a:solidFill>
              <a:latin typeface="Arial" panose="020B0604020202020204" pitchFamily="34" charset="0"/>
              <a:cs typeface="Arial" panose="020B0604020202020204" pitchFamily="34" charset="0"/>
            </a:endParaRPr>
          </a:p>
          <a:p>
            <a:r>
              <a:rPr lang="en-GB" dirty="0">
                <a:solidFill>
                  <a:schemeClr val="accent3">
                    <a:lumMod val="10000"/>
                  </a:schemeClr>
                </a:solidFill>
                <a:latin typeface="Arial" panose="020B0604020202020204" pitchFamily="34" charset="0"/>
                <a:cs typeface="Arial" panose="020B0604020202020204" pitchFamily="34" charset="0"/>
              </a:rPr>
              <a:t>Higher education is </a:t>
            </a:r>
            <a:r>
              <a:rPr lang="en-GB" u="sng" dirty="0">
                <a:solidFill>
                  <a:schemeClr val="accent3">
                    <a:lumMod val="10000"/>
                  </a:schemeClr>
                </a:solidFill>
                <a:latin typeface="Arial" panose="020B0604020202020204" pitchFamily="34" charset="0"/>
                <a:cs typeface="Arial" panose="020B0604020202020204" pitchFamily="34" charset="0"/>
              </a:rPr>
              <a:t>Level 4 </a:t>
            </a:r>
            <a:r>
              <a:rPr lang="en-GB" dirty="0">
                <a:solidFill>
                  <a:schemeClr val="accent3">
                    <a:lumMod val="10000"/>
                  </a:schemeClr>
                </a:solidFill>
                <a:latin typeface="Arial" panose="020B0604020202020204" pitchFamily="34" charset="0"/>
                <a:cs typeface="Arial" panose="020B0604020202020204" pitchFamily="34" charset="0"/>
              </a:rPr>
              <a:t>education and takes place after you leave school or college</a:t>
            </a:r>
          </a:p>
          <a:p>
            <a:endParaRPr lang="en-GB" dirty="0">
              <a:solidFill>
                <a:srgbClr val="2F2D80"/>
              </a:solidFill>
              <a:latin typeface="Arial" panose="020B0604020202020204" pitchFamily="34" charset="0"/>
              <a:cs typeface="Arial" panose="020B0604020202020204" pitchFamily="34" charset="0"/>
            </a:endParaRPr>
          </a:p>
          <a:p>
            <a:r>
              <a:rPr lang="en-GB" dirty="0"/>
              <a:t>There are lots of different places you can study higher education including at universities, further education colleges, university centres and specialist providers. </a:t>
            </a:r>
            <a:endParaRPr lang="en-GB" dirty="0" smtClean="0"/>
          </a:p>
          <a:p>
            <a:endParaRPr lang="en-GB" dirty="0"/>
          </a:p>
          <a:p>
            <a:r>
              <a:rPr lang="en-GB" dirty="0" smtClean="0"/>
              <a:t>Often </a:t>
            </a:r>
            <a:r>
              <a:rPr lang="en-GB" dirty="0"/>
              <a:t>referred to as </a:t>
            </a:r>
            <a:r>
              <a:rPr lang="en-GB" dirty="0" smtClean="0"/>
              <a:t>HE</a:t>
            </a:r>
            <a:endParaRPr lang="en-GB" dirty="0"/>
          </a:p>
          <a:p>
            <a:endParaRPr lang="en-US" dirty="0"/>
          </a:p>
        </p:txBody>
      </p:sp>
      <p:pic>
        <p:nvPicPr>
          <p:cNvPr id="35" name="Picture Placeholder 34" descr="A chart of a higher education levels">
            <a:extLst>
              <a:ext uri="{FF2B5EF4-FFF2-40B4-BE49-F238E27FC236}">
                <a16:creationId xmlns:a16="http://schemas.microsoft.com/office/drawing/2014/main" id="{77193885-DAB8-BA4B-CA6E-F26E8F9698C7}"/>
              </a:ext>
            </a:extLst>
          </p:cNvPr>
          <p:cNvPicPr>
            <a:picLocks noGrp="1" noChangeAspect="1"/>
          </p:cNvPicPr>
          <p:nvPr>
            <p:ph type="pic" sz="quarter" idx="14"/>
          </p:nvPr>
        </p:nvPicPr>
        <p:blipFill>
          <a:blip r:embed="rId3"/>
          <a:srcRect t="5808" b="5808"/>
          <a:stretch>
            <a:fillRect/>
          </a:stretch>
        </p:blipFill>
        <p:spPr>
          <a:xfrm>
            <a:off x="7393449" y="0"/>
            <a:ext cx="4889536" cy="6867526"/>
          </a:xfrm>
        </p:spPr>
      </p:pic>
    </p:spTree>
    <p:extLst>
      <p:ext uri="{BB962C8B-B14F-4D97-AF65-F5344CB8AC3E}">
        <p14:creationId xmlns:p14="http://schemas.microsoft.com/office/powerpoint/2010/main" val="3678168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will you learn?</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7</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7101" y="1274217"/>
            <a:ext cx="5740196" cy="4854268"/>
          </a:xfrm>
        </p:spPr>
        <p:txBody>
          <a:bodyPr/>
          <a:lstStyle/>
          <a:p>
            <a:pPr defTabSz="457200">
              <a:lnSpc>
                <a:spcPct val="120000"/>
              </a:lnSpc>
            </a:pPr>
            <a:r>
              <a:rPr lang="en-GB" sz="2000" dirty="0">
                <a:solidFill>
                  <a:srgbClr val="2F2D80"/>
                </a:solidFill>
                <a:latin typeface="Arial" panose="020B0604020202020204" pitchFamily="34" charset="0"/>
                <a:cs typeface="Arial" panose="020B0604020202020204" pitchFamily="34" charset="0"/>
              </a:rPr>
              <a:t>At school you have lots of compulsory subjects, some you might not particularly enjoy</a:t>
            </a:r>
            <a:r>
              <a:rPr lang="en-GB" sz="2000" b="1" dirty="0">
                <a:solidFill>
                  <a:srgbClr val="2F2D80"/>
                </a:solidFill>
                <a:latin typeface="Arial" panose="020B0604020202020204" pitchFamily="34" charset="0"/>
                <a:cs typeface="Arial" panose="020B0604020202020204" pitchFamily="34" charset="0"/>
              </a:rPr>
              <a:t>.</a:t>
            </a:r>
          </a:p>
          <a:p>
            <a:pPr defTabSz="457200">
              <a:lnSpc>
                <a:spcPct val="120000"/>
              </a:lnSpc>
            </a:pPr>
            <a:endParaRPr lang="en-GB" sz="2000" dirty="0">
              <a:solidFill>
                <a:srgbClr val="2F2D80"/>
              </a:solidFill>
              <a:latin typeface="Arial" panose="020B0604020202020204" pitchFamily="34" charset="0"/>
              <a:cs typeface="Arial" panose="020B0604020202020204" pitchFamily="34" charset="0"/>
            </a:endParaRPr>
          </a:p>
          <a:p>
            <a:pPr defTabSz="457200">
              <a:lnSpc>
                <a:spcPct val="120000"/>
              </a:lnSpc>
            </a:pPr>
            <a:r>
              <a:rPr lang="en-GB" sz="2000" dirty="0">
                <a:solidFill>
                  <a:srgbClr val="2F2D80"/>
                </a:solidFill>
                <a:latin typeface="Arial" panose="020B0604020202020204" pitchFamily="34" charset="0"/>
                <a:cs typeface="Arial" panose="020B0604020202020204" pitchFamily="34" charset="0"/>
              </a:rPr>
              <a:t>At </a:t>
            </a:r>
            <a:r>
              <a:rPr lang="en-GB" sz="2000" dirty="0" smtClean="0">
                <a:solidFill>
                  <a:srgbClr val="2F2D80"/>
                </a:solidFill>
                <a:latin typeface="Arial" panose="020B0604020202020204" pitchFamily="34" charset="0"/>
                <a:cs typeface="Arial" panose="020B0604020202020204" pitchFamily="34" charset="0"/>
              </a:rPr>
              <a:t>HE, </a:t>
            </a:r>
            <a:r>
              <a:rPr lang="en-GB" sz="2000" b="1" dirty="0">
                <a:solidFill>
                  <a:srgbClr val="2F2D80"/>
                </a:solidFill>
                <a:latin typeface="Arial" panose="020B0604020202020204" pitchFamily="34" charset="0"/>
                <a:cs typeface="Arial" panose="020B0604020202020204" pitchFamily="34" charset="0"/>
              </a:rPr>
              <a:t>you can make an active choice </a:t>
            </a:r>
            <a:r>
              <a:rPr lang="en-GB" sz="2000" dirty="0">
                <a:solidFill>
                  <a:srgbClr val="2F2D80"/>
                </a:solidFill>
                <a:latin typeface="Arial" panose="020B0604020202020204" pitchFamily="34" charset="0"/>
                <a:cs typeface="Arial" panose="020B0604020202020204" pitchFamily="34" charset="0"/>
              </a:rPr>
              <a:t>of what you want to study and specialise </a:t>
            </a:r>
          </a:p>
          <a:p>
            <a:pPr defTabSz="457200">
              <a:lnSpc>
                <a:spcPct val="120000"/>
              </a:lnSpc>
            </a:pPr>
            <a:endParaRPr lang="en-GB" sz="2000" dirty="0">
              <a:solidFill>
                <a:srgbClr val="2F2D80"/>
              </a:solidFill>
              <a:latin typeface="Arial" panose="020B0604020202020204" pitchFamily="34" charset="0"/>
              <a:cs typeface="Arial" panose="020B0604020202020204" pitchFamily="34" charset="0"/>
            </a:endParaRPr>
          </a:p>
          <a:p>
            <a:pPr defTabSz="457200">
              <a:lnSpc>
                <a:spcPct val="120000"/>
              </a:lnSpc>
            </a:pPr>
            <a:r>
              <a:rPr lang="en-GB" sz="2000" dirty="0">
                <a:solidFill>
                  <a:srgbClr val="2F2D80"/>
                </a:solidFill>
                <a:latin typeface="Arial" panose="020B0604020202020204" pitchFamily="34" charset="0"/>
                <a:cs typeface="Arial" panose="020B0604020202020204" pitchFamily="34" charset="0"/>
              </a:rPr>
              <a:t>Some courses allow you to choose from a number of different modules</a:t>
            </a:r>
          </a:p>
          <a:p>
            <a:pPr marL="0" indent="0">
              <a:buNone/>
            </a:pPr>
            <a:endParaRPr lang="en-GB" sz="2000" b="1" dirty="0">
              <a:solidFill>
                <a:srgbClr val="FF0000"/>
              </a:solidFill>
              <a:latin typeface="Arial" panose="020B0604020202020204" pitchFamily="34" charset="0"/>
              <a:cs typeface="Arial" panose="020B0604020202020204" pitchFamily="34" charset="0"/>
            </a:endParaRPr>
          </a:p>
          <a:p>
            <a:pPr marL="0" indent="0">
              <a:buNone/>
            </a:pPr>
            <a:r>
              <a:rPr lang="en-GB" sz="2000" b="1" dirty="0">
                <a:solidFill>
                  <a:srgbClr val="FF0000"/>
                </a:solidFill>
                <a:latin typeface="Arial" panose="020B0604020202020204" pitchFamily="34" charset="0"/>
                <a:cs typeface="Arial" panose="020B0604020202020204" pitchFamily="34" charset="0"/>
              </a:rPr>
              <a:t>Did you know you have approximately 50,000 courses to choose from in HE? </a:t>
            </a:r>
          </a:p>
          <a:p>
            <a:endParaRPr lang="en-US" dirty="0"/>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938" r="24938"/>
          <a:stretch>
            <a:fillRect/>
          </a:stretch>
        </p:blipFill>
        <p:spPr/>
      </p:pic>
    </p:spTree>
    <p:extLst>
      <p:ext uri="{BB962C8B-B14F-4D97-AF65-F5344CB8AC3E}">
        <p14:creationId xmlns:p14="http://schemas.microsoft.com/office/powerpoint/2010/main" val="228430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51369-AE9E-FF5C-4BA7-9760F8A15A9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Where will you live?</a:t>
            </a:r>
            <a:endParaRPr lang="en-GB" dirty="0"/>
          </a:p>
        </p:txBody>
      </p:sp>
      <p:sp>
        <p:nvSpPr>
          <p:cNvPr id="9" name="Text Placeholder 8">
            <a:extLst>
              <a:ext uri="{FF2B5EF4-FFF2-40B4-BE49-F238E27FC236}">
                <a16:creationId xmlns:a16="http://schemas.microsoft.com/office/drawing/2014/main" id="{8BFE6A21-189A-6AD4-AE6C-21B6F9966C75}"/>
              </a:ext>
            </a:extLst>
          </p:cNvPr>
          <p:cNvSpPr>
            <a:spLocks noGrp="1"/>
          </p:cNvSpPr>
          <p:nvPr>
            <p:ph type="body" sz="quarter" idx="13"/>
          </p:nvPr>
        </p:nvSpPr>
        <p:spPr>
          <a:xfrm>
            <a:off x="637672" y="1300061"/>
            <a:ext cx="5740196" cy="2425633"/>
          </a:xfrm>
        </p:spPr>
        <p:txBody>
          <a:bodyPr/>
          <a:lstStyle/>
          <a:p>
            <a:pPr marL="0" indent="0" defTabSz="457200">
              <a:lnSpc>
                <a:spcPct val="120000"/>
              </a:lnSpc>
              <a:buNone/>
            </a:pPr>
            <a:r>
              <a:rPr lang="en-US" sz="2000" b="1" dirty="0">
                <a:solidFill>
                  <a:srgbClr val="2F2D80"/>
                </a:solidFill>
                <a:latin typeface="Arial" panose="020B0604020202020204" pitchFamily="34" charset="0"/>
                <a:cs typeface="Arial" panose="020B0604020202020204" pitchFamily="34" charset="0"/>
              </a:rPr>
              <a:t>At home</a:t>
            </a:r>
          </a:p>
          <a:p>
            <a:pPr defTabSz="457200">
              <a:lnSpc>
                <a:spcPct val="120000"/>
              </a:lnSpc>
            </a:pPr>
            <a:r>
              <a:rPr lang="en-GB" sz="2000" dirty="0">
                <a:solidFill>
                  <a:srgbClr val="2F2D80"/>
                </a:solidFill>
                <a:latin typeface="Arial" panose="020B0604020202020204" pitchFamily="34" charset="0"/>
                <a:cs typeface="Arial" panose="020B0604020202020204" pitchFamily="34" charset="0"/>
              </a:rPr>
              <a:t>Benefits </a:t>
            </a:r>
          </a:p>
          <a:p>
            <a:pPr defTabSz="457200">
              <a:lnSpc>
                <a:spcPct val="120000"/>
              </a:lnSpc>
            </a:pPr>
            <a:r>
              <a:rPr lang="en-GB" sz="2000" dirty="0">
                <a:solidFill>
                  <a:srgbClr val="2F2D80"/>
                </a:solidFill>
              </a:rPr>
              <a:t>B</a:t>
            </a:r>
            <a:r>
              <a:rPr lang="en-GB" sz="2000" dirty="0">
                <a:solidFill>
                  <a:srgbClr val="2F2D80"/>
                </a:solidFill>
                <a:latin typeface="Arial" panose="020B0604020202020204" pitchFamily="34" charset="0"/>
                <a:cs typeface="Arial" panose="020B0604020202020204" pitchFamily="34" charset="0"/>
              </a:rPr>
              <a:t>eing close to family</a:t>
            </a:r>
          </a:p>
          <a:p>
            <a:pPr defTabSz="457200">
              <a:lnSpc>
                <a:spcPct val="120000"/>
              </a:lnSpc>
            </a:pPr>
            <a:r>
              <a:rPr lang="en-GB" sz="2000" dirty="0">
                <a:solidFill>
                  <a:srgbClr val="2F2D80"/>
                </a:solidFill>
              </a:rPr>
              <a:t>D</a:t>
            </a:r>
            <a:r>
              <a:rPr lang="en-GB" sz="2000" dirty="0">
                <a:solidFill>
                  <a:srgbClr val="2F2D80"/>
                </a:solidFill>
                <a:latin typeface="Arial" panose="020B0604020202020204" pitchFamily="34" charset="0"/>
                <a:cs typeface="Arial" panose="020B0604020202020204" pitchFamily="34" charset="0"/>
              </a:rPr>
              <a:t>ifferent financial considerations</a:t>
            </a:r>
          </a:p>
          <a:p>
            <a:pPr defTabSz="457200">
              <a:lnSpc>
                <a:spcPct val="120000"/>
              </a:lnSpc>
            </a:pPr>
            <a:r>
              <a:rPr lang="en-GB" sz="2000" dirty="0">
                <a:solidFill>
                  <a:srgbClr val="2F2D80"/>
                </a:solidFill>
              </a:rPr>
              <a:t>P</a:t>
            </a:r>
            <a:r>
              <a:rPr lang="en-GB" sz="2000" dirty="0">
                <a:solidFill>
                  <a:srgbClr val="2F2D80"/>
                </a:solidFill>
                <a:latin typeface="Arial" panose="020B0604020202020204" pitchFamily="34" charset="0"/>
                <a:cs typeface="Arial" panose="020B0604020202020204" pitchFamily="34" charset="0"/>
              </a:rPr>
              <a:t>art-time job at home</a:t>
            </a:r>
          </a:p>
          <a:p>
            <a:pPr marL="0" indent="0">
              <a:buNone/>
            </a:pPr>
            <a:endParaRPr lang="en-GB" dirty="0"/>
          </a:p>
        </p:txBody>
      </p:sp>
      <p:sp>
        <p:nvSpPr>
          <p:cNvPr id="3" name="Slide Number Placeholder 2">
            <a:extLst>
              <a:ext uri="{FF2B5EF4-FFF2-40B4-BE49-F238E27FC236}">
                <a16:creationId xmlns:a16="http://schemas.microsoft.com/office/drawing/2014/main" id="{7DC78CEF-93DF-F109-8277-9031BCE15692}"/>
              </a:ext>
            </a:extLst>
          </p:cNvPr>
          <p:cNvSpPr>
            <a:spLocks noGrp="1"/>
          </p:cNvSpPr>
          <p:nvPr>
            <p:ph type="sldNum" sz="quarter" idx="4294967295"/>
          </p:nvPr>
        </p:nvSpPr>
        <p:spPr>
          <a:xfrm>
            <a:off x="0" y="6459538"/>
            <a:ext cx="457200" cy="323850"/>
          </a:xfrm>
        </p:spPr>
        <p:txBody>
          <a:bodyPr/>
          <a:lstStyle/>
          <a:p>
            <a:fld id="{9F926885-5829-0A40-BA08-555F19A6394A}" type="slidenum">
              <a:rPr lang="en-US" smtClean="0"/>
              <a:pPr/>
              <a:t>8</a:t>
            </a:fld>
            <a:endParaRPr lang="en-US" dirty="0"/>
          </a:p>
        </p:txBody>
      </p:sp>
      <p:sp>
        <p:nvSpPr>
          <p:cNvPr id="10" name="Text Placeholder 8">
            <a:extLst>
              <a:ext uri="{FF2B5EF4-FFF2-40B4-BE49-F238E27FC236}">
                <a16:creationId xmlns:a16="http://schemas.microsoft.com/office/drawing/2014/main" id="{A1FDF2CA-6ED1-59BC-2168-EA6F9C6A9D1C}"/>
              </a:ext>
            </a:extLst>
          </p:cNvPr>
          <p:cNvSpPr txBox="1">
            <a:spLocks/>
          </p:cNvSpPr>
          <p:nvPr/>
        </p:nvSpPr>
        <p:spPr>
          <a:xfrm>
            <a:off x="6867727" y="3745722"/>
            <a:ext cx="4933821" cy="301821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20000"/>
              </a:lnSpc>
              <a:buClr>
                <a:schemeClr val="bg1"/>
              </a:buClr>
              <a:buNone/>
            </a:pPr>
            <a:r>
              <a:rPr lang="en-US" sz="2000" b="1" dirty="0">
                <a:solidFill>
                  <a:schemeClr val="bg1"/>
                </a:solidFill>
                <a:latin typeface="Arial" panose="020B0604020202020204" pitchFamily="34" charset="0"/>
                <a:cs typeface="Arial" panose="020B0604020202020204" pitchFamily="34" charset="0"/>
              </a:rPr>
              <a:t>At Higher Education accommodation</a:t>
            </a:r>
          </a:p>
          <a:p>
            <a:pPr defTabSz="457200">
              <a:lnSpc>
                <a:spcPct val="120000"/>
              </a:lnSpc>
              <a:buClr>
                <a:schemeClr val="bg1"/>
              </a:buClr>
            </a:pPr>
            <a:r>
              <a:rPr lang="en-US" sz="2000" dirty="0">
                <a:solidFill>
                  <a:schemeClr val="bg1"/>
                </a:solidFill>
                <a:latin typeface="Arial" panose="020B0604020202020204" pitchFamily="34" charset="0"/>
                <a:cs typeface="Arial" panose="020B0604020202020204" pitchFamily="34" charset="0"/>
              </a:rPr>
              <a:t>You’ll always have company</a:t>
            </a:r>
          </a:p>
          <a:p>
            <a:pPr defTabSz="457200">
              <a:lnSpc>
                <a:spcPct val="120000"/>
              </a:lnSpc>
              <a:buClr>
                <a:schemeClr val="bg1"/>
              </a:buClr>
            </a:pPr>
            <a:r>
              <a:rPr lang="en-US" sz="2000" dirty="0">
                <a:solidFill>
                  <a:schemeClr val="bg1"/>
                </a:solidFill>
                <a:latin typeface="Arial" panose="020B0604020202020204" pitchFamily="34" charset="0"/>
                <a:cs typeface="Arial" panose="020B0604020202020204" pitchFamily="34" charset="0"/>
              </a:rPr>
              <a:t>You might be on the same course and can work together</a:t>
            </a:r>
          </a:p>
          <a:p>
            <a:pPr defTabSz="457200">
              <a:lnSpc>
                <a:spcPct val="120000"/>
              </a:lnSpc>
              <a:buClr>
                <a:schemeClr val="bg1"/>
              </a:buClr>
            </a:pPr>
            <a:r>
              <a:rPr lang="en-US" sz="2000" dirty="0">
                <a:solidFill>
                  <a:schemeClr val="bg1"/>
                </a:solidFill>
                <a:latin typeface="Arial" panose="020B0604020202020204" pitchFamily="34" charset="0"/>
                <a:cs typeface="Arial" panose="020B0604020202020204" pitchFamily="34" charset="0"/>
              </a:rPr>
              <a:t>You can explore a new city </a:t>
            </a:r>
          </a:p>
          <a:p>
            <a:pPr defTabSz="457200">
              <a:lnSpc>
                <a:spcPct val="120000"/>
              </a:lnSpc>
              <a:buClr>
                <a:schemeClr val="bg1"/>
              </a:buClr>
            </a:pPr>
            <a:r>
              <a:rPr lang="en-US" sz="2000" dirty="0">
                <a:solidFill>
                  <a:schemeClr val="bg1"/>
                </a:solidFill>
                <a:latin typeface="Arial" panose="020B0604020202020204" pitchFamily="34" charset="0"/>
                <a:cs typeface="Arial" panose="020B0604020202020204" pitchFamily="34" charset="0"/>
              </a:rPr>
              <a:t>Maybe even share the washing up</a:t>
            </a:r>
            <a:endParaRPr lang="en-US" sz="2000" b="1" dirty="0">
              <a:solidFill>
                <a:schemeClr val="bg1"/>
              </a:solidFill>
            </a:endParaRPr>
          </a:p>
          <a:p>
            <a:pPr marL="0" indent="0" algn="ctr" defTabSz="457200">
              <a:lnSpc>
                <a:spcPct val="120000"/>
              </a:lnSpc>
              <a:buNone/>
            </a:pPr>
            <a:endParaRPr lang="en-US" sz="2000" b="1" dirty="0">
              <a:solidFill>
                <a:srgbClr val="2F2D80"/>
              </a:solidFill>
              <a:latin typeface="Arial" panose="020B0604020202020204" pitchFamily="34" charset="0"/>
              <a:cs typeface="Arial" panose="020B0604020202020204" pitchFamily="34" charset="0"/>
            </a:endParaRPr>
          </a:p>
        </p:txBody>
      </p:sp>
      <p:pic>
        <p:nvPicPr>
          <p:cNvPr id="15" name="Picture 14" descr="A bedroom with a blue blanket and a yellow door&#10;&#10;Description automatically generated">
            <a:extLst>
              <a:ext uri="{FF2B5EF4-FFF2-40B4-BE49-F238E27FC236}">
                <a16:creationId xmlns:a16="http://schemas.microsoft.com/office/drawing/2014/main" id="{1A08856D-3363-8B74-5F21-4A0D67AA7C9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311732" y="477233"/>
            <a:ext cx="4242596" cy="2951767"/>
          </a:xfrm>
          <a:prstGeom prst="rect">
            <a:avLst/>
          </a:prstGeom>
        </p:spPr>
      </p:pic>
      <p:pic>
        <p:nvPicPr>
          <p:cNvPr id="23" name="Picture 22" descr="A person standing in a bus looking at her phone&#10;&#10;Description automatically generated">
            <a:extLst>
              <a:ext uri="{FF2B5EF4-FFF2-40B4-BE49-F238E27FC236}">
                <a16:creationId xmlns:a16="http://schemas.microsoft.com/office/drawing/2014/main" id="{44B63EF2-5039-7319-637B-355EF8F7D1E1}"/>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710096" y="3861880"/>
            <a:ext cx="4191330" cy="2793522"/>
          </a:xfrm>
          <a:prstGeom prst="rect">
            <a:avLst/>
          </a:prstGeom>
        </p:spPr>
      </p:pic>
    </p:spTree>
    <p:extLst>
      <p:ext uri="{BB962C8B-B14F-4D97-AF65-F5344CB8AC3E}">
        <p14:creationId xmlns:p14="http://schemas.microsoft.com/office/powerpoint/2010/main" val="93331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AD4A7-2A8C-32D0-D78D-8AB83FBDCDC1}"/>
              </a:ext>
            </a:extLst>
          </p:cNvPr>
          <p:cNvSpPr>
            <a:spLocks noGrp="1"/>
          </p:cNvSpPr>
          <p:nvPr>
            <p:ph type="title"/>
          </p:nvPr>
        </p:nvSpPr>
        <p:spPr/>
        <p:txBody>
          <a:bodyPr/>
          <a:lstStyle/>
          <a:p>
            <a:r>
              <a:rPr lang="en-US" dirty="0"/>
              <a:t>What about hobbies?</a:t>
            </a:r>
            <a:endParaRPr lang="en-GB" dirty="0"/>
          </a:p>
        </p:txBody>
      </p:sp>
      <p:sp>
        <p:nvSpPr>
          <p:cNvPr id="5" name="Slide Number Placeholder 4">
            <a:extLst>
              <a:ext uri="{FF2B5EF4-FFF2-40B4-BE49-F238E27FC236}">
                <a16:creationId xmlns:a16="http://schemas.microsoft.com/office/drawing/2014/main" id="{AE5CFF8B-05EF-00BD-649D-88A634BD3F5B}"/>
              </a:ext>
            </a:extLst>
          </p:cNvPr>
          <p:cNvSpPr>
            <a:spLocks noGrp="1"/>
          </p:cNvSpPr>
          <p:nvPr>
            <p:ph type="sldNum" sz="quarter" idx="12"/>
          </p:nvPr>
        </p:nvSpPr>
        <p:spPr/>
        <p:txBody>
          <a:bodyPr/>
          <a:lstStyle/>
          <a:p>
            <a:fld id="{9F926885-5829-0A40-BA08-555F19A6394A}" type="slidenum">
              <a:rPr lang="en-US" smtClean="0"/>
              <a:pPr/>
              <a:t>9</a:t>
            </a:fld>
            <a:endParaRPr lang="en-US"/>
          </a:p>
        </p:txBody>
      </p:sp>
      <p:sp>
        <p:nvSpPr>
          <p:cNvPr id="6" name="Text Placeholder 5">
            <a:extLst>
              <a:ext uri="{FF2B5EF4-FFF2-40B4-BE49-F238E27FC236}">
                <a16:creationId xmlns:a16="http://schemas.microsoft.com/office/drawing/2014/main" id="{09F378A6-B139-6A7B-29A7-F5A2FB784E46}"/>
              </a:ext>
            </a:extLst>
          </p:cNvPr>
          <p:cNvSpPr>
            <a:spLocks noGrp="1"/>
          </p:cNvSpPr>
          <p:nvPr>
            <p:ph type="body" sz="quarter" idx="13"/>
          </p:nvPr>
        </p:nvSpPr>
        <p:spPr/>
        <p:txBody>
          <a:bodyPr/>
          <a:lstStyle/>
          <a:p>
            <a:pPr marL="0" indent="0" defTabSz="457200">
              <a:lnSpc>
                <a:spcPct val="120000"/>
              </a:lnSpc>
              <a:buNone/>
            </a:pPr>
            <a:r>
              <a:rPr lang="en-GB" sz="2800" b="1" dirty="0">
                <a:solidFill>
                  <a:srgbClr val="2F2D80"/>
                </a:solidFill>
                <a:latin typeface="Arial" panose="020B0604020202020204" pitchFamily="34" charset="0"/>
                <a:cs typeface="Arial" panose="020B0604020202020204" pitchFamily="34" charset="0"/>
              </a:rPr>
              <a:t>Societies and Clubs</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Bollywood dance                                                  </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Film making</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Quidditch Society</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Improvisational theatre</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Mario Kart Society </a:t>
            </a:r>
          </a:p>
          <a:p>
            <a:pPr marL="342900" indent="-342900" defTabSz="457200">
              <a:lnSpc>
                <a:spcPct val="120000"/>
              </a:lnSpc>
              <a:buFont typeface="Arial" panose="020B0604020202020204" pitchFamily="34" charset="0"/>
              <a:buChar char="•"/>
            </a:pPr>
            <a:r>
              <a:rPr lang="en-GB" sz="2000" dirty="0">
                <a:solidFill>
                  <a:srgbClr val="2F2D80"/>
                </a:solidFill>
                <a:latin typeface="Arial" panose="020B0604020202020204" pitchFamily="34" charset="0"/>
                <a:cs typeface="Arial" panose="020B0604020202020204" pitchFamily="34" charset="0"/>
              </a:rPr>
              <a:t>Public Speaking</a:t>
            </a:r>
          </a:p>
          <a:p>
            <a:pPr marL="342900" indent="-342900" defTabSz="457200">
              <a:lnSpc>
                <a:spcPct val="120000"/>
              </a:lnSpc>
              <a:buFont typeface="Arial" panose="020B0604020202020204" pitchFamily="34" charset="0"/>
              <a:buChar char="•"/>
            </a:pPr>
            <a:r>
              <a:rPr lang="en-GB" sz="2000" dirty="0" err="1">
                <a:solidFill>
                  <a:srgbClr val="2F2D80"/>
                </a:solidFill>
                <a:latin typeface="Arial" panose="020B0604020202020204" pitchFamily="34" charset="0"/>
                <a:cs typeface="Arial" panose="020B0604020202020204" pitchFamily="34" charset="0"/>
              </a:rPr>
              <a:t>Kpop</a:t>
            </a:r>
            <a:endParaRPr lang="en-GB" sz="2000" dirty="0">
              <a:solidFill>
                <a:srgbClr val="2F2D80"/>
              </a:solidFill>
            </a:endParaRPr>
          </a:p>
          <a:p>
            <a:pPr marL="0" indent="0" defTabSz="457200">
              <a:lnSpc>
                <a:spcPct val="120000"/>
              </a:lnSpc>
              <a:buNone/>
            </a:pPr>
            <a:r>
              <a:rPr lang="en-GB" sz="2000" dirty="0">
                <a:solidFill>
                  <a:srgbClr val="2F2D80"/>
                </a:solidFill>
                <a:latin typeface="Arial" panose="020B0604020202020204" pitchFamily="34" charset="0"/>
                <a:cs typeface="Arial" panose="020B0604020202020204" pitchFamily="34" charset="0"/>
              </a:rPr>
              <a:t>Plus, if there isn’t a club or society for your interest, you can create one! All you need is a few like-minded people</a:t>
            </a:r>
            <a:endParaRPr lang="en-US" sz="2000" dirty="0">
              <a:solidFill>
                <a:srgbClr val="2F2D80"/>
              </a:solidFill>
              <a:latin typeface="Arial" panose="020B0604020202020204" pitchFamily="34" charset="0"/>
              <a:cs typeface="Arial" panose="020B0604020202020204" pitchFamily="34" charset="0"/>
            </a:endParaRPr>
          </a:p>
          <a:p>
            <a:endParaRPr lang="en-GB" dirty="0"/>
          </a:p>
        </p:txBody>
      </p:sp>
      <p:pic>
        <p:nvPicPr>
          <p:cNvPr id="10" name="Picture Placeholder 9" descr="A collage of people dancing&#10;&#10;Description automatically generated">
            <a:extLst>
              <a:ext uri="{FF2B5EF4-FFF2-40B4-BE49-F238E27FC236}">
                <a16:creationId xmlns:a16="http://schemas.microsoft.com/office/drawing/2014/main" id="{358AAD11-BDC0-EC6A-DBA9-FEE5A36E7AF7}"/>
              </a:ext>
            </a:extLst>
          </p:cNvPr>
          <p:cNvPicPr>
            <a:picLocks noGrp="1" noChangeAspect="1"/>
          </p:cNvPicPr>
          <p:nvPr>
            <p:ph type="pic" sz="quarter" idx="14"/>
          </p:nvPr>
        </p:nvPicPr>
        <p:blipFill>
          <a:blip r:embed="rId3"/>
          <a:srcRect t="11706" b="11706"/>
          <a:stretch>
            <a:fillRect/>
          </a:stretch>
        </p:blipFill>
        <p:spPr/>
      </p:pic>
    </p:spTree>
    <p:extLst>
      <p:ext uri="{BB962C8B-B14F-4D97-AF65-F5344CB8AC3E}">
        <p14:creationId xmlns:p14="http://schemas.microsoft.com/office/powerpoint/2010/main" val="3813249924"/>
      </p:ext>
    </p:extLst>
  </p:cSld>
  <p:clrMapOvr>
    <a:masterClrMapping/>
  </p:clrMapOvr>
</p:sld>
</file>

<file path=ppt/theme/theme1.xml><?xml version="1.0" encoding="utf-8"?>
<a:theme xmlns:a="http://schemas.openxmlformats.org/drawingml/2006/main" name="Office Theme">
  <a:themeElements>
    <a:clrScheme name="Custom 1">
      <a:dk1>
        <a:srgbClr val="312783"/>
      </a:dk1>
      <a:lt1>
        <a:srgbClr val="FFFFFF"/>
      </a:lt1>
      <a:dk2>
        <a:srgbClr val="312783"/>
      </a:dk2>
      <a:lt2>
        <a:srgbClr val="E7E6E6"/>
      </a:lt2>
      <a:accent1>
        <a:srgbClr val="312783"/>
      </a:accent1>
      <a:accent2>
        <a:srgbClr val="E6007E"/>
      </a:accent2>
      <a:accent3>
        <a:srgbClr val="E6E6E6"/>
      </a:accent3>
      <a:accent4>
        <a:srgbClr val="4A2D6A"/>
      </a:accent4>
      <a:accent5>
        <a:srgbClr val="F8941A"/>
      </a:accent5>
      <a:accent6>
        <a:srgbClr val="E6E6E6"/>
      </a:accent6>
      <a:hlink>
        <a:srgbClr val="48A1F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52e9fda-0691-4585-bdfc-5ccae1ce1890}" enabled="0" method="" siteId="{b52e9fda-0691-4585-bdfc-5ccae1ce1890}" removed="1"/>
</clbl:labelList>
</file>

<file path=docProps/app.xml><?xml version="1.0" encoding="utf-8"?>
<Properties xmlns="http://schemas.openxmlformats.org/officeDocument/2006/extended-properties" xmlns:vt="http://schemas.openxmlformats.org/officeDocument/2006/docPropsVTypes">
  <Template/>
  <TotalTime>813</TotalTime>
  <Words>882</Words>
  <Application>Microsoft Office PowerPoint</Application>
  <PresentationFormat>Widescreen</PresentationFormat>
  <Paragraphs>135</Paragraphs>
  <Slides>20</Slides>
  <Notes>11</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Go Higher Presents… Faye</vt:lpstr>
      <vt:lpstr>In this session we will:</vt:lpstr>
      <vt:lpstr>Activity 1: Higher Education Brainstorm</vt:lpstr>
      <vt:lpstr>Activity 1- What is Higher Education?</vt:lpstr>
      <vt:lpstr>Higher Education Introduction</vt:lpstr>
      <vt:lpstr>Higher Education</vt:lpstr>
      <vt:lpstr>What will you learn?</vt:lpstr>
      <vt:lpstr>Where will you live?</vt:lpstr>
      <vt:lpstr>What about hobbies?</vt:lpstr>
      <vt:lpstr>Activity 2: Podcast</vt:lpstr>
      <vt:lpstr>Who’s in the podcast?</vt:lpstr>
      <vt:lpstr>Activity 2- Podcast</vt:lpstr>
      <vt:lpstr>Activity 2- Podcast continued </vt:lpstr>
      <vt:lpstr>Activity 3:  Higher Education Quiz</vt:lpstr>
      <vt:lpstr>How many HE courses are there in the UK?</vt:lpstr>
      <vt:lpstr>Which of these is NOT a society at Leeds Beckett University?</vt:lpstr>
      <vt:lpstr>How many students were studying in the UK in 21/22?</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Jenny Scannell</cp:lastModifiedBy>
  <cp:revision>65</cp:revision>
  <dcterms:created xsi:type="dcterms:W3CDTF">2022-06-30T10:37:42Z</dcterms:created>
  <dcterms:modified xsi:type="dcterms:W3CDTF">2025-04-03T08:45:03Z</dcterms:modified>
</cp:coreProperties>
</file>