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7" r:id="rId4"/>
    <p:sldId id="275" r:id="rId5"/>
    <p:sldId id="276" r:id="rId6"/>
    <p:sldId id="271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5B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Bairstow" userId="589c297a-065e-4844-a48b-6b0e01cec8e7" providerId="ADAL" clId="{8EBD464F-AECB-44E8-91D4-EF6C58D9957E}"/>
    <pc:docChg chg="custSel addSld delSld modSld sldOrd">
      <pc:chgData name="James Bairstow" userId="589c297a-065e-4844-a48b-6b0e01cec8e7" providerId="ADAL" clId="{8EBD464F-AECB-44E8-91D4-EF6C58D9957E}" dt="2025-07-01T10:12:31.537" v="1220" actId="207"/>
      <pc:docMkLst>
        <pc:docMk/>
      </pc:docMkLst>
      <pc:sldChg chg="addSp modSp mod">
        <pc:chgData name="James Bairstow" userId="589c297a-065e-4844-a48b-6b0e01cec8e7" providerId="ADAL" clId="{8EBD464F-AECB-44E8-91D4-EF6C58D9957E}" dt="2025-07-01T10:06:59.592" v="1213" actId="20577"/>
        <pc:sldMkLst>
          <pc:docMk/>
          <pc:sldMk cId="711245635" sldId="271"/>
        </pc:sldMkLst>
        <pc:spChg chg="mod">
          <ac:chgData name="James Bairstow" userId="589c297a-065e-4844-a48b-6b0e01cec8e7" providerId="ADAL" clId="{8EBD464F-AECB-44E8-91D4-EF6C58D9957E}" dt="2025-07-01T08:16:30.003" v="235" actId="207"/>
          <ac:spMkLst>
            <pc:docMk/>
            <pc:sldMk cId="711245635" sldId="271"/>
            <ac:spMk id="3" creationId="{67F51371-7ABF-935A-6F1C-887C64755727}"/>
          </ac:spMkLst>
        </pc:spChg>
        <pc:spChg chg="mod">
          <ac:chgData name="James Bairstow" userId="589c297a-065e-4844-a48b-6b0e01cec8e7" providerId="ADAL" clId="{8EBD464F-AECB-44E8-91D4-EF6C58D9957E}" dt="2025-07-01T10:06:59.592" v="1213" actId="20577"/>
          <ac:spMkLst>
            <pc:docMk/>
            <pc:sldMk cId="711245635" sldId="271"/>
            <ac:spMk id="4" creationId="{AE77AA97-FC9B-5EBA-54A1-9FF6C488B814}"/>
          </ac:spMkLst>
        </pc:spChg>
        <pc:picChg chg="add mod">
          <ac:chgData name="James Bairstow" userId="589c297a-065e-4844-a48b-6b0e01cec8e7" providerId="ADAL" clId="{8EBD464F-AECB-44E8-91D4-EF6C58D9957E}" dt="2025-07-01T10:06:37.527" v="1190" actId="1076"/>
          <ac:picMkLst>
            <pc:docMk/>
            <pc:sldMk cId="711245635" sldId="271"/>
            <ac:picMk id="5" creationId="{5D4E1CE5-6FDB-47A2-958C-1A34439DC686}"/>
          </ac:picMkLst>
        </pc:picChg>
        <pc:picChg chg="add mod">
          <ac:chgData name="James Bairstow" userId="589c297a-065e-4844-a48b-6b0e01cec8e7" providerId="ADAL" clId="{8EBD464F-AECB-44E8-91D4-EF6C58D9957E}" dt="2025-07-01T09:58:34.638" v="1185" actId="1076"/>
          <ac:picMkLst>
            <pc:docMk/>
            <pc:sldMk cId="711245635" sldId="271"/>
            <ac:picMk id="8" creationId="{F9619CD6-78F9-401A-B417-4B648791B078}"/>
          </ac:picMkLst>
        </pc:picChg>
      </pc:sldChg>
      <pc:sldChg chg="modSp mod">
        <pc:chgData name="James Bairstow" userId="589c297a-065e-4844-a48b-6b0e01cec8e7" providerId="ADAL" clId="{8EBD464F-AECB-44E8-91D4-EF6C58D9957E}" dt="2025-07-01T08:08:57.989" v="141" actId="20577"/>
        <pc:sldMkLst>
          <pc:docMk/>
          <pc:sldMk cId="3454164477" sldId="272"/>
        </pc:sldMkLst>
        <pc:spChg chg="mod">
          <ac:chgData name="James Bairstow" userId="589c297a-065e-4844-a48b-6b0e01cec8e7" providerId="ADAL" clId="{8EBD464F-AECB-44E8-91D4-EF6C58D9957E}" dt="2025-07-01T08:08:57.989" v="141" actId="20577"/>
          <ac:spMkLst>
            <pc:docMk/>
            <pc:sldMk cId="3454164477" sldId="272"/>
            <ac:spMk id="3" creationId="{67F51371-7ABF-935A-6F1C-887C64755727}"/>
          </ac:spMkLst>
        </pc:spChg>
        <pc:spChg chg="mod">
          <ac:chgData name="James Bairstow" userId="589c297a-065e-4844-a48b-6b0e01cec8e7" providerId="ADAL" clId="{8EBD464F-AECB-44E8-91D4-EF6C58D9957E}" dt="2025-07-01T08:08:35.616" v="130"/>
          <ac:spMkLst>
            <pc:docMk/>
            <pc:sldMk cId="3454164477" sldId="272"/>
            <ac:spMk id="4" creationId="{AE77AA97-FC9B-5EBA-54A1-9FF6C488B814}"/>
          </ac:spMkLst>
        </pc:spChg>
      </pc:sldChg>
      <pc:sldChg chg="modSp del mod">
        <pc:chgData name="James Bairstow" userId="589c297a-065e-4844-a48b-6b0e01cec8e7" providerId="ADAL" clId="{8EBD464F-AECB-44E8-91D4-EF6C58D9957E}" dt="2025-07-01T09:44:52.045" v="1082" actId="47"/>
        <pc:sldMkLst>
          <pc:docMk/>
          <pc:sldMk cId="2223056860" sldId="274"/>
        </pc:sldMkLst>
        <pc:spChg chg="mod">
          <ac:chgData name="James Bairstow" userId="589c297a-065e-4844-a48b-6b0e01cec8e7" providerId="ADAL" clId="{8EBD464F-AECB-44E8-91D4-EF6C58D9957E}" dt="2025-07-01T08:35:54.356" v="292" actId="20577"/>
          <ac:spMkLst>
            <pc:docMk/>
            <pc:sldMk cId="2223056860" sldId="274"/>
            <ac:spMk id="2" creationId="{3216BFAF-E3A4-1ACE-F9FD-15B2007182CF}"/>
          </ac:spMkLst>
        </pc:spChg>
        <pc:spChg chg="mod">
          <ac:chgData name="James Bairstow" userId="589c297a-065e-4844-a48b-6b0e01cec8e7" providerId="ADAL" clId="{8EBD464F-AECB-44E8-91D4-EF6C58D9957E}" dt="2025-07-01T08:35:56.281" v="293" actId="20577"/>
          <ac:spMkLst>
            <pc:docMk/>
            <pc:sldMk cId="2223056860" sldId="274"/>
            <ac:spMk id="4" creationId="{E50022B3-333F-30F4-77CE-DB1FCA2BBD6B}"/>
          </ac:spMkLst>
        </pc:spChg>
      </pc:sldChg>
      <pc:sldChg chg="modSp mod">
        <pc:chgData name="James Bairstow" userId="589c297a-065e-4844-a48b-6b0e01cec8e7" providerId="ADAL" clId="{8EBD464F-AECB-44E8-91D4-EF6C58D9957E}" dt="2025-07-01T08:54:33.420" v="348" actId="27636"/>
        <pc:sldMkLst>
          <pc:docMk/>
          <pc:sldMk cId="3013883075" sldId="275"/>
        </pc:sldMkLst>
        <pc:spChg chg="mod">
          <ac:chgData name="James Bairstow" userId="589c297a-065e-4844-a48b-6b0e01cec8e7" providerId="ADAL" clId="{8EBD464F-AECB-44E8-91D4-EF6C58D9957E}" dt="2025-07-01T08:54:33.420" v="348" actId="27636"/>
          <ac:spMkLst>
            <pc:docMk/>
            <pc:sldMk cId="3013883075" sldId="275"/>
            <ac:spMk id="4" creationId="{E50022B3-333F-30F4-77CE-DB1FCA2BBD6B}"/>
          </ac:spMkLst>
        </pc:spChg>
      </pc:sldChg>
      <pc:sldChg chg="addSp modSp mod ord">
        <pc:chgData name="James Bairstow" userId="589c297a-065e-4844-a48b-6b0e01cec8e7" providerId="ADAL" clId="{8EBD464F-AECB-44E8-91D4-EF6C58D9957E}" dt="2025-07-01T09:52:58.995" v="1134" actId="1076"/>
        <pc:sldMkLst>
          <pc:docMk/>
          <pc:sldMk cId="3032926193" sldId="276"/>
        </pc:sldMkLst>
        <pc:spChg chg="mod">
          <ac:chgData name="James Bairstow" userId="589c297a-065e-4844-a48b-6b0e01cec8e7" providerId="ADAL" clId="{8EBD464F-AECB-44E8-91D4-EF6C58D9957E}" dt="2025-07-01T08:22:51.497" v="257"/>
          <ac:spMkLst>
            <pc:docMk/>
            <pc:sldMk cId="3032926193" sldId="276"/>
            <ac:spMk id="2" creationId="{3216BFAF-E3A4-1ACE-F9FD-15B2007182CF}"/>
          </ac:spMkLst>
        </pc:spChg>
        <pc:spChg chg="mod">
          <ac:chgData name="James Bairstow" userId="589c297a-065e-4844-a48b-6b0e01cec8e7" providerId="ADAL" clId="{8EBD464F-AECB-44E8-91D4-EF6C58D9957E}" dt="2025-07-01T09:40:37.772" v="870" actId="1076"/>
          <ac:spMkLst>
            <pc:docMk/>
            <pc:sldMk cId="3032926193" sldId="276"/>
            <ac:spMk id="3" creationId="{B78D3E62-AE0E-8EE8-CB94-87BF3FA1494F}"/>
          </ac:spMkLst>
        </pc:spChg>
        <pc:spChg chg="mod">
          <ac:chgData name="James Bairstow" userId="589c297a-065e-4844-a48b-6b0e01cec8e7" providerId="ADAL" clId="{8EBD464F-AECB-44E8-91D4-EF6C58D9957E}" dt="2025-07-01T09:49:42.482" v="1132" actId="20577"/>
          <ac:spMkLst>
            <pc:docMk/>
            <pc:sldMk cId="3032926193" sldId="276"/>
            <ac:spMk id="4" creationId="{E50022B3-333F-30F4-77CE-DB1FCA2BBD6B}"/>
          </ac:spMkLst>
        </pc:spChg>
        <pc:picChg chg="add mod">
          <ac:chgData name="James Bairstow" userId="589c297a-065e-4844-a48b-6b0e01cec8e7" providerId="ADAL" clId="{8EBD464F-AECB-44E8-91D4-EF6C58D9957E}" dt="2025-07-01T09:52:58.995" v="1134" actId="1076"/>
          <ac:picMkLst>
            <pc:docMk/>
            <pc:sldMk cId="3032926193" sldId="276"/>
            <ac:picMk id="6" creationId="{DC10C012-E782-47DA-BC9C-747F996C249E}"/>
          </ac:picMkLst>
        </pc:picChg>
        <pc:picChg chg="add mod">
          <ac:chgData name="James Bairstow" userId="589c297a-065e-4844-a48b-6b0e01cec8e7" providerId="ADAL" clId="{8EBD464F-AECB-44E8-91D4-EF6C58D9957E}" dt="2025-07-01T09:49:45.173" v="1133" actId="1076"/>
          <ac:picMkLst>
            <pc:docMk/>
            <pc:sldMk cId="3032926193" sldId="276"/>
            <ac:picMk id="8" creationId="{07A0441E-F7FF-4245-8A39-AE900E09ACF8}"/>
          </ac:picMkLst>
        </pc:picChg>
      </pc:sldChg>
      <pc:sldChg chg="addSp delSp modSp mod">
        <pc:chgData name="James Bairstow" userId="589c297a-065e-4844-a48b-6b0e01cec8e7" providerId="ADAL" clId="{8EBD464F-AECB-44E8-91D4-EF6C58D9957E}" dt="2025-07-01T10:12:31.537" v="1220" actId="207"/>
        <pc:sldMkLst>
          <pc:docMk/>
          <pc:sldMk cId="3688776732" sldId="277"/>
        </pc:sldMkLst>
        <pc:spChg chg="mod">
          <ac:chgData name="James Bairstow" userId="589c297a-065e-4844-a48b-6b0e01cec8e7" providerId="ADAL" clId="{8EBD464F-AECB-44E8-91D4-EF6C58D9957E}" dt="2025-07-01T08:09:20.935" v="156" actId="20577"/>
          <ac:spMkLst>
            <pc:docMk/>
            <pc:sldMk cId="3688776732" sldId="277"/>
            <ac:spMk id="2" creationId="{3216BFAF-E3A4-1ACE-F9FD-15B2007182CF}"/>
          </ac:spMkLst>
        </pc:spChg>
        <pc:spChg chg="mod">
          <ac:chgData name="James Bairstow" userId="589c297a-065e-4844-a48b-6b0e01cec8e7" providerId="ADAL" clId="{8EBD464F-AECB-44E8-91D4-EF6C58D9957E}" dt="2025-07-01T08:35:43.488" v="291" actId="20577"/>
          <ac:spMkLst>
            <pc:docMk/>
            <pc:sldMk cId="3688776732" sldId="277"/>
            <ac:spMk id="4" creationId="{E50022B3-333F-30F4-77CE-DB1FCA2BBD6B}"/>
          </ac:spMkLst>
        </pc:spChg>
        <pc:picChg chg="add mod">
          <ac:chgData name="James Bairstow" userId="589c297a-065e-4844-a48b-6b0e01cec8e7" providerId="ADAL" clId="{8EBD464F-AECB-44E8-91D4-EF6C58D9957E}" dt="2025-07-01T10:12:02.329" v="1217" actId="1076"/>
          <ac:picMkLst>
            <pc:docMk/>
            <pc:sldMk cId="3688776732" sldId="277"/>
            <ac:picMk id="5" creationId="{E6909DE2-4E52-4615-B80B-977F8709D1B4}"/>
          </ac:picMkLst>
        </pc:picChg>
        <pc:picChg chg="add mod">
          <ac:chgData name="James Bairstow" userId="589c297a-065e-4844-a48b-6b0e01cec8e7" providerId="ADAL" clId="{8EBD464F-AECB-44E8-91D4-EF6C58D9957E}" dt="2025-07-01T10:12:31.537" v="1220" actId="207"/>
          <ac:picMkLst>
            <pc:docMk/>
            <pc:sldMk cId="3688776732" sldId="277"/>
            <ac:picMk id="6" creationId="{6311D34E-F5D8-410A-AD4E-4972FA7C93D5}"/>
          </ac:picMkLst>
        </pc:picChg>
        <pc:picChg chg="add del mod">
          <ac:chgData name="James Bairstow" userId="589c297a-065e-4844-a48b-6b0e01cec8e7" providerId="ADAL" clId="{8EBD464F-AECB-44E8-91D4-EF6C58D9957E}" dt="2025-07-01T08:20:05.379" v="248" actId="21"/>
          <ac:picMkLst>
            <pc:docMk/>
            <pc:sldMk cId="3688776732" sldId="277"/>
            <ac:picMk id="7" creationId="{0EA912A8-0BB5-43B2-9739-A7581201A703}"/>
          </ac:picMkLst>
        </pc:picChg>
        <pc:picChg chg="add del mod">
          <ac:chgData name="James Bairstow" userId="589c297a-065e-4844-a48b-6b0e01cec8e7" providerId="ADAL" clId="{8EBD464F-AECB-44E8-91D4-EF6C58D9957E}" dt="2025-07-01T08:20:05.379" v="248" actId="21"/>
          <ac:picMkLst>
            <pc:docMk/>
            <pc:sldMk cId="3688776732" sldId="277"/>
            <ac:picMk id="9" creationId="{FE16CD18-1B69-4951-9A34-3FB175685C6B}"/>
          </ac:picMkLst>
        </pc:picChg>
        <pc:picChg chg="add del mod">
          <ac:chgData name="James Bairstow" userId="589c297a-065e-4844-a48b-6b0e01cec8e7" providerId="ADAL" clId="{8EBD464F-AECB-44E8-91D4-EF6C58D9957E}" dt="2025-07-01T08:27:33.662" v="266" actId="478"/>
          <ac:picMkLst>
            <pc:docMk/>
            <pc:sldMk cId="3688776732" sldId="277"/>
            <ac:picMk id="11" creationId="{C2238B73-3B72-4CE7-B240-19F4E13C56B1}"/>
          </ac:picMkLst>
        </pc:picChg>
      </pc:sldChg>
      <pc:sldChg chg="addSp delSp modSp add mod ord">
        <pc:chgData name="James Bairstow" userId="589c297a-065e-4844-a48b-6b0e01cec8e7" providerId="ADAL" clId="{8EBD464F-AECB-44E8-91D4-EF6C58D9957E}" dt="2025-07-01T09:49:25.339" v="1114" actId="1076"/>
        <pc:sldMkLst>
          <pc:docMk/>
          <pc:sldMk cId="1317213482" sldId="278"/>
        </pc:sldMkLst>
        <pc:spChg chg="del">
          <ac:chgData name="James Bairstow" userId="589c297a-065e-4844-a48b-6b0e01cec8e7" providerId="ADAL" clId="{8EBD464F-AECB-44E8-91D4-EF6C58D9957E}" dt="2025-07-01T09:45:26.155" v="1087" actId="478"/>
          <ac:spMkLst>
            <pc:docMk/>
            <pc:sldMk cId="1317213482" sldId="278"/>
            <ac:spMk id="2" creationId="{28A211C1-0146-419B-BD5A-CBB9078EDBAD}"/>
          </ac:spMkLst>
        </pc:spChg>
        <pc:spChg chg="add mod">
          <ac:chgData name="James Bairstow" userId="589c297a-065e-4844-a48b-6b0e01cec8e7" providerId="ADAL" clId="{8EBD464F-AECB-44E8-91D4-EF6C58D9957E}" dt="2025-07-01T09:48:22.929" v="1100" actId="14100"/>
          <ac:spMkLst>
            <pc:docMk/>
            <pc:sldMk cId="1317213482" sldId="278"/>
            <ac:spMk id="3" creationId="{214B8EA1-8946-46EC-8929-A35A2876A8AF}"/>
          </ac:spMkLst>
        </pc:spChg>
        <pc:spChg chg="add del mod">
          <ac:chgData name="James Bairstow" userId="589c297a-065e-4844-a48b-6b0e01cec8e7" providerId="ADAL" clId="{8EBD464F-AECB-44E8-91D4-EF6C58D9957E}" dt="2025-07-01T09:48:34.228" v="1104"/>
          <ac:spMkLst>
            <pc:docMk/>
            <pc:sldMk cId="1317213482" sldId="278"/>
            <ac:spMk id="4" creationId="{B211B15F-1A74-4A95-8B5E-4B7CDE41B4B2}"/>
          </ac:spMkLst>
        </pc:spChg>
        <pc:spChg chg="add mod">
          <ac:chgData name="James Bairstow" userId="589c297a-065e-4844-a48b-6b0e01cec8e7" providerId="ADAL" clId="{8EBD464F-AECB-44E8-91D4-EF6C58D9957E}" dt="2025-07-01T09:49:25.339" v="1114" actId="1076"/>
          <ac:spMkLst>
            <pc:docMk/>
            <pc:sldMk cId="1317213482" sldId="278"/>
            <ac:spMk id="6" creationId="{3CF5782D-F3B7-4798-B311-34BE875B77D1}"/>
          </ac:spMkLst>
        </pc:spChg>
        <pc:picChg chg="mod ord">
          <ac:chgData name="James Bairstow" userId="589c297a-065e-4844-a48b-6b0e01cec8e7" providerId="ADAL" clId="{8EBD464F-AECB-44E8-91D4-EF6C58D9957E}" dt="2025-07-01T09:47:41.293" v="1094" actId="1076"/>
          <ac:picMkLst>
            <pc:docMk/>
            <pc:sldMk cId="1317213482" sldId="278"/>
            <ac:picMk id="5" creationId="{814BE40E-8810-4013-B0EE-A15828C2DB2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09E18-98DF-4B27-B053-9DCEC1F26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38806-7947-4CFF-83A8-DCF2BF3E9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6422D-7549-427A-B500-AB7586D67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9870C-F3FB-4FDB-A482-4CD24B4C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0FBD5-A674-4BCB-A813-DB0BD2E9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82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D26F9-5773-4B0C-82AE-06FD7D0DF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AFB9A3-4467-44B1-B216-1B156F797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E28C3-0C3F-4909-ACB6-2848C5E6E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1FAF7-FE4A-4F0D-961B-230080E8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93D9D-7337-42AA-9A43-33675987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77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68FBF2-25EA-4DA7-BD5B-EB0A039DC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4B122-EDFE-4939-A0EF-21FC6EB0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3979-9C52-4C41-BDE0-5249B54D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FDB7-43F1-4077-9C1C-18B03D1D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475FD-994C-446A-AAD3-D2BAE999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255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A6507F-D1F4-967F-FD8E-48E6BA5BC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C0E1B1-F446-6FFA-7197-DF905B49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B28C64C-0111-F89A-33F7-43ECE6815B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46435"/>
            <a:ext cx="7375525" cy="573246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A9A1-A8CA-C006-010D-A675615C3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8265"/>
            <a:ext cx="10515600" cy="377253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5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641403-8888-34CC-E767-916BC7696A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11358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C0E1B1-F446-6FFA-7197-DF905B49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085" y="742208"/>
            <a:ext cx="4719452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A9A1-A8CA-C006-010D-A675615C3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4085" y="2506662"/>
            <a:ext cx="4719452" cy="36091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64E89C-B3CF-88F7-B5BE-3CC86C7E5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418"/>
          <a:stretch/>
        </p:blipFill>
        <p:spPr>
          <a:xfrm>
            <a:off x="9560689" y="0"/>
            <a:ext cx="263130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4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EB34-64BC-4062-A351-B05D31126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07847-7CEF-41CE-8431-3DDB118CA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9BE44-747E-428D-A1FE-75B9231F6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9C7C8-E2FC-47F0-802F-90A1D522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CA8AD-E01B-4282-A719-610F6DBE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50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B2F2-0D60-4B9D-851E-5E646FF6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EA45C-99E2-4055-8E60-052F52394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EFCAD-3A0F-4EBE-8ED0-703795DE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96D99-2518-4EB8-A31A-1C2E724FF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27E1-D222-42D7-B6EE-0A0CECAB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36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C7F7-0192-4FAD-9270-C84F7042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7479A-8639-48B3-BBF6-3AA23A313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834A9-C492-4191-BDAC-0A3BBC013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2CFEF-0A54-4495-A377-D3D8AE37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ACC41-25C3-4760-8CE7-DFECFAD0C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A10F3-5693-46BE-8BCD-3C8ED3B1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2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11D4-E91A-4214-AA52-06C5E763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C377D-B44C-4685-83EC-8C4470E19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CC336-EB99-4EFE-AE00-0D0EB4C53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578BE-C408-4931-A797-2C764FB7D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27D8D8-D59E-4A9F-A002-E28DEAA56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911DF-9E26-478E-A163-B411B44BC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832F00-9FA9-43FF-A769-FF8D5002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B6DFB-50F1-45BB-92C6-C983F8A2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18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F114-7FC7-4694-A04F-A3FC8FD32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D5EC3-CB6A-433F-9C8C-AAC91D10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6E42A-E6AE-4A9F-B24A-31577AA1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07140-6991-4A63-B7DD-F99912F5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5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7B0CB8-D9BF-4895-9DC9-BAED757A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39F13-84ED-42BE-92DE-C51F0788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D61C-65AB-4793-AF9F-83D87141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11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483A-9976-411D-B6ED-C87763A5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5D030-707D-4165-9BF3-C9E0D1A6F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313B4-EC7E-4D2E-ACD3-746206B55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3BC35-7CEA-4D38-95DB-665FAC4D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770D-D725-485E-9830-1BE25708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3128A-CEE8-4F82-8A93-C8E82D39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2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83BB-3866-4413-B943-9E92104B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69EC6-087A-4D46-9721-285D238C1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22A60-8730-46E2-BEDC-BB0C02B8B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2BAE3-3879-418F-9ACD-3C7AB0D8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30D04-0A18-477D-A2AB-90E81DCC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21533-3E57-49D5-842E-4878517D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47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E915FF-2E79-404E-8100-266282B8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871E6-6B60-40C9-A454-02402B96C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EF97B-3E24-4F5D-856D-4EF55CDD9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4EC16-743E-45CD-98C1-E6CF24C1B0E7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08A1A-9CD4-401D-9DCD-4B5A561E6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6D6E6-1C32-4D88-9721-20C53236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741A5-4B82-4BF1-A955-EA3988FB4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63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radfordcollege.ac.uk/advanced-learner-loan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11C1-0146-419B-BD5A-CBB9078EDB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BE40E-8810-4013-B0EE-A15828C2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462" cy="4485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4A31F-0BB6-429F-940F-B3EDE1267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3" y="4972601"/>
            <a:ext cx="11282413" cy="15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C46914C-D142-5F6D-2670-39AC9D9813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1571" r="10149"/>
          <a:stretch/>
        </p:blipFill>
        <p:spPr>
          <a:xfrm>
            <a:off x="1" y="0"/>
            <a:ext cx="311358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F51371-7ABF-935A-6F1C-887C6475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084" y="742208"/>
            <a:ext cx="6593683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What Is Access To HE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7AA97-FC9B-5EBA-54A1-9FF6C488B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4085" y="2166730"/>
            <a:ext cx="8653490" cy="3949062"/>
          </a:xfrm>
        </p:spPr>
        <p:txBody>
          <a:bodyPr>
            <a:normAutofit fontScale="77500" lnSpcReduction="20000"/>
          </a:bodyPr>
          <a:lstStyle/>
          <a:p>
            <a:r>
              <a:rPr lang="en-GB" sz="2900" dirty="0">
                <a:solidFill>
                  <a:srgbClr val="000000"/>
                </a:solidFill>
              </a:rPr>
              <a:t>Alternative </a:t>
            </a:r>
            <a:r>
              <a:rPr lang="en-GB" sz="2600" dirty="0">
                <a:solidFill>
                  <a:srgbClr val="000000"/>
                </a:solidFill>
              </a:rPr>
              <a:t>partway, which is equivalent to 3 A-levels </a:t>
            </a:r>
          </a:p>
          <a:p>
            <a:r>
              <a:rPr lang="en-GB" sz="2900" dirty="0">
                <a:solidFill>
                  <a:srgbClr val="000000"/>
                </a:solidFill>
              </a:rPr>
              <a:t>Recognised across the UK, allowing adults 19+ to access University programs. </a:t>
            </a:r>
            <a:endParaRPr lang="en-US" sz="2900" dirty="0"/>
          </a:p>
          <a:p>
            <a:r>
              <a:rPr lang="en-US" sz="2900" dirty="0"/>
              <a:t>Access is for students who are 19 + ONLY!..... </a:t>
            </a:r>
          </a:p>
          <a:p>
            <a:r>
              <a:rPr lang="en-US" sz="2900" dirty="0"/>
              <a:t>One-year courses (full-time) </a:t>
            </a:r>
          </a:p>
          <a:p>
            <a:r>
              <a:rPr lang="en-US" sz="2900" dirty="0"/>
              <a:t>Build skills, Confidence and independence</a:t>
            </a:r>
          </a:p>
          <a:p>
            <a:r>
              <a:rPr lang="en-US" sz="2900" dirty="0"/>
              <a:t>Preparing students for university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Entry requirements</a:t>
            </a:r>
          </a:p>
          <a:p>
            <a:r>
              <a:rPr lang="en-US" dirty="0"/>
              <a:t>GCSE </a:t>
            </a:r>
            <a:r>
              <a:rPr lang="en-US" dirty="0" err="1"/>
              <a:t>Maths</a:t>
            </a:r>
            <a:r>
              <a:rPr lang="en-US" dirty="0"/>
              <a:t> and English Level 2 (or equivalent) </a:t>
            </a:r>
          </a:p>
          <a:p>
            <a:r>
              <a:rPr lang="en-US" dirty="0"/>
              <a:t>GCSE Sciences Level 2 (or equivalent)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7" descr="A black and white image of a black and white object&#10;&#10;Description automatically generated">
            <a:extLst>
              <a:ext uri="{FF2B5EF4-FFF2-40B4-BE49-F238E27FC236}">
                <a16:creationId xmlns:a16="http://schemas.microsoft.com/office/drawing/2014/main" id="{8ED4E0E5-C46A-1819-8033-1B7590FA7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0" r="74305"/>
          <a:stretch/>
        </p:blipFill>
        <p:spPr>
          <a:xfrm>
            <a:off x="1296365" y="0"/>
            <a:ext cx="1840374" cy="68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6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BFAF-E3A4-1ACE-F9FD-15B20071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HE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022B3-333F-30F4-77CE-DB1FCA2B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83"/>
            <a:ext cx="10515600" cy="48304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b="1" i="0" dirty="0">
                <a:solidFill>
                  <a:schemeClr val="accent2"/>
                </a:solidFill>
                <a:effectLst/>
              </a:rPr>
              <a:t>Recruitment for Access to HE </a:t>
            </a:r>
          </a:p>
          <a:p>
            <a:r>
              <a:rPr lang="en-GB" sz="1900" b="0" i="0" dirty="0">
                <a:solidFill>
                  <a:schemeClr val="bg2">
                    <a:lumMod val="25000"/>
                  </a:schemeClr>
                </a:solidFill>
                <a:effectLst/>
              </a:rPr>
              <a:t>Working with local job centres</a:t>
            </a:r>
          </a:p>
          <a:p>
            <a:r>
              <a:rPr lang="en-GB" sz="1900" b="0" i="0" dirty="0">
                <a:solidFill>
                  <a:schemeClr val="bg2">
                    <a:lumMod val="25000"/>
                  </a:schemeClr>
                </a:solidFill>
                <a:effectLst/>
              </a:rPr>
              <a:t>Working with Bradford University</a:t>
            </a:r>
            <a:r>
              <a:rPr lang="en-GB" sz="1900" dirty="0">
                <a:solidFill>
                  <a:schemeClr val="bg2">
                    <a:lumMod val="25000"/>
                  </a:schemeClr>
                </a:solidFill>
              </a:rPr>
              <a:t> and other universities</a:t>
            </a:r>
          </a:p>
          <a:p>
            <a:r>
              <a:rPr lang="en-GB" sz="1900" b="0" i="0" dirty="0">
                <a:solidFill>
                  <a:schemeClr val="bg2">
                    <a:lumMod val="25000"/>
                  </a:schemeClr>
                </a:solidFill>
                <a:effectLst/>
              </a:rPr>
              <a:t>Working with local and national career advisers</a:t>
            </a:r>
          </a:p>
          <a:p>
            <a:r>
              <a:rPr lang="en-GB" sz="1900" dirty="0">
                <a:solidFill>
                  <a:schemeClr val="bg2">
                    <a:lumMod val="25000"/>
                  </a:schemeClr>
                </a:solidFill>
              </a:rPr>
              <a:t>Working with community groups </a:t>
            </a:r>
            <a:r>
              <a:rPr lang="en-GB" sz="1900" dirty="0" err="1">
                <a:solidFill>
                  <a:schemeClr val="bg2">
                    <a:lumMod val="25000"/>
                  </a:schemeClr>
                </a:solidFill>
              </a:rPr>
              <a:t>e.g</a:t>
            </a:r>
            <a:r>
              <a:rPr lang="en-GB" sz="1900" dirty="0">
                <a:solidFill>
                  <a:schemeClr val="bg2">
                    <a:lumMod val="25000"/>
                  </a:schemeClr>
                </a:solidFill>
              </a:rPr>
              <a:t> parent groups</a:t>
            </a:r>
          </a:p>
          <a:p>
            <a:r>
              <a:rPr lang="en-GB" sz="1900" dirty="0">
                <a:solidFill>
                  <a:schemeClr val="bg2">
                    <a:lumMod val="25000"/>
                  </a:schemeClr>
                </a:solidFill>
              </a:rPr>
              <a:t>Working with sixth forms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2"/>
                </a:solidFill>
              </a:rPr>
              <a:t>How do I fund this? </a:t>
            </a:r>
          </a:p>
          <a:p>
            <a:r>
              <a:rPr lang="en-GB" sz="1900" dirty="0"/>
              <a:t>Advanced learner loan (</a:t>
            </a:r>
            <a:r>
              <a:rPr lang="en-GB" sz="1400" dirty="0">
                <a:hlinkClick r:id="rId2"/>
              </a:rPr>
              <a:t>Advanced Learner Loan - Bradford College</a:t>
            </a:r>
            <a:r>
              <a:rPr lang="en-GB" sz="1400" dirty="0"/>
              <a:t>)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1900" dirty="0"/>
              <a:t>Self-funded</a:t>
            </a:r>
          </a:p>
          <a:p>
            <a:endParaRPr lang="en-GB" sz="1900" b="0" i="0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5" name="Graphic 4" descr="Piggy Bank with solid fill">
            <a:extLst>
              <a:ext uri="{FF2B5EF4-FFF2-40B4-BE49-F238E27FC236}">
                <a16:creationId xmlns:a16="http://schemas.microsoft.com/office/drawing/2014/main" id="{E6909DE2-4E52-4615-B80B-977F8709D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7117" y="5008218"/>
            <a:ext cx="935749" cy="935749"/>
          </a:xfrm>
          <a:prstGeom prst="rect">
            <a:avLst/>
          </a:prstGeom>
        </p:spPr>
      </p:pic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6311D34E-F5D8-410A-AD4E-4972FA7C9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800" y="50082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7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BFAF-E3A4-1ACE-F9FD-15B20071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solidFill>
                  <a:srgbClr val="000000"/>
                </a:solidFill>
                <a:latin typeface="+mn-lt"/>
              </a:rPr>
              <a:t>Subject Areas we cover</a:t>
            </a:r>
            <a:endParaRPr lang="en-US" sz="48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D3E62-AE0E-8EE8-CB94-87BF3FA149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404065"/>
            <a:ext cx="7375525" cy="573246"/>
          </a:xfrm>
        </p:spPr>
        <p:txBody>
          <a:bodyPr>
            <a:noAutofit/>
          </a:bodyPr>
          <a:lstStyle/>
          <a:p>
            <a:r>
              <a:rPr lang="en-US" sz="3600" dirty="0"/>
              <a:t>Access To Higher Education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022B3-333F-30F4-77CE-DB1FCA2B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130"/>
            <a:ext cx="10515600" cy="37725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(New) Computing</a:t>
            </a:r>
          </a:p>
          <a:p>
            <a:r>
              <a:rPr lang="en-US" dirty="0"/>
              <a:t>(New) Education Studies</a:t>
            </a:r>
          </a:p>
          <a:p>
            <a:r>
              <a:rPr lang="en-US" dirty="0"/>
              <a:t>Art &amp; Design</a:t>
            </a:r>
          </a:p>
          <a:p>
            <a:r>
              <a:rPr lang="en-US" dirty="0"/>
              <a:t>Nursing &amp; Midwifery</a:t>
            </a:r>
          </a:p>
          <a:p>
            <a:r>
              <a:rPr lang="en-US" dirty="0"/>
              <a:t>Alliance Healthcare</a:t>
            </a:r>
          </a:p>
          <a:p>
            <a:r>
              <a:rPr lang="en-US" dirty="0"/>
              <a:t>Science</a:t>
            </a:r>
          </a:p>
          <a:p>
            <a:r>
              <a:rPr lang="en-US" dirty="0"/>
              <a:t>Health and Social Care</a:t>
            </a:r>
          </a:p>
          <a:p>
            <a:r>
              <a:rPr lang="en-US" dirty="0"/>
              <a:t>Social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83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BFAF-E3A4-1ACE-F9FD-15B20071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HE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D3E62-AE0E-8EE8-CB94-87BF3FA149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400253"/>
            <a:ext cx="7375525" cy="573246"/>
          </a:xfrm>
        </p:spPr>
        <p:txBody>
          <a:bodyPr>
            <a:normAutofit/>
          </a:bodyPr>
          <a:lstStyle/>
          <a:p>
            <a:r>
              <a:rPr lang="en-GB" sz="2800" dirty="0"/>
              <a:t>Delivery of the courses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022B3-333F-30F4-77CE-DB1FCA2B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66" y="1973499"/>
            <a:ext cx="10515600" cy="377253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Traditional course delivery is full-time in college, 4 days over 16 hours </a:t>
            </a:r>
          </a:p>
          <a:p>
            <a:endParaRPr lang="en-US" dirty="0"/>
          </a:p>
          <a:p>
            <a:r>
              <a:rPr lang="en-US" dirty="0"/>
              <a:t>New Access to HE Courses 2025 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60% in college              40% Platform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phic 5" descr="Schoolhouse with solid fill">
            <a:extLst>
              <a:ext uri="{FF2B5EF4-FFF2-40B4-BE49-F238E27FC236}">
                <a16:creationId xmlns:a16="http://schemas.microsoft.com/office/drawing/2014/main" id="{DC10C012-E782-47DA-BC9C-747F996C2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7947" y="4264181"/>
            <a:ext cx="821267" cy="821267"/>
          </a:xfrm>
          <a:prstGeom prst="rect">
            <a:avLst/>
          </a:prstGeom>
        </p:spPr>
      </p:pic>
      <p:pic>
        <p:nvPicPr>
          <p:cNvPr id="8" name="Graphic 7" descr="Laptop with solid fill">
            <a:extLst>
              <a:ext uri="{FF2B5EF4-FFF2-40B4-BE49-F238E27FC236}">
                <a16:creationId xmlns:a16="http://schemas.microsoft.com/office/drawing/2014/main" id="{07A0441E-F7FF-4245-8A39-AE900E09A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7694" y="42641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26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operating a machine&#10;&#10;Description automatically generated">
            <a:extLst>
              <a:ext uri="{FF2B5EF4-FFF2-40B4-BE49-F238E27FC236}">
                <a16:creationId xmlns:a16="http://schemas.microsoft.com/office/drawing/2014/main" id="{2C46914C-D142-5F6D-2670-39AC9D9813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8302" r="1568"/>
          <a:stretch/>
        </p:blipFill>
        <p:spPr>
          <a:xfrm>
            <a:off x="1" y="0"/>
            <a:ext cx="311358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F51371-7ABF-935A-6F1C-887C6475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085" y="742208"/>
            <a:ext cx="81241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Can I do an Access to HE course if I’m 18????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7AA97-FC9B-5EBA-54A1-9FF6C488B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4085" y="2142067"/>
            <a:ext cx="8412858" cy="3973725"/>
          </a:xfrm>
        </p:spPr>
        <p:txBody>
          <a:bodyPr>
            <a:normAutofit/>
          </a:bodyPr>
          <a:lstStyle/>
          <a:p>
            <a:r>
              <a:rPr lang="en-US" dirty="0"/>
              <a:t>There are </a:t>
            </a:r>
            <a:r>
              <a:rPr lang="en-GB" dirty="0">
                <a:solidFill>
                  <a:srgbClr val="000000"/>
                </a:solidFill>
              </a:rPr>
              <a:t>Special science programs called Gateway to University or Access to University, which are for 18-year-olds. 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Access to the University Science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100% in college 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30 hours + work experience in the year</a:t>
            </a:r>
          </a:p>
        </p:txBody>
      </p:sp>
      <p:pic>
        <p:nvPicPr>
          <p:cNvPr id="7" name="Content Placeholder 7" descr="A black and white image of a black and white object&#10;&#10;Description automatically generated">
            <a:extLst>
              <a:ext uri="{FF2B5EF4-FFF2-40B4-BE49-F238E27FC236}">
                <a16:creationId xmlns:a16="http://schemas.microsoft.com/office/drawing/2014/main" id="{8ED4E0E5-C46A-1819-8033-1B7590FA7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0" r="74305"/>
          <a:stretch/>
        </p:blipFill>
        <p:spPr>
          <a:xfrm>
            <a:off x="1296365" y="0"/>
            <a:ext cx="1840374" cy="6866752"/>
          </a:xfrm>
          <a:prstGeom prst="rect">
            <a:avLst/>
          </a:prstGeom>
        </p:spPr>
      </p:pic>
      <p:pic>
        <p:nvPicPr>
          <p:cNvPr id="8" name="Graphic 7" descr="Schoolhouse with solid fill">
            <a:extLst>
              <a:ext uri="{FF2B5EF4-FFF2-40B4-BE49-F238E27FC236}">
                <a16:creationId xmlns:a16="http://schemas.microsoft.com/office/drawing/2014/main" id="{F9619CD6-78F9-401A-B417-4B648791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8947" y="4213381"/>
            <a:ext cx="821267" cy="821267"/>
          </a:xfrm>
          <a:prstGeom prst="rect">
            <a:avLst/>
          </a:prstGeom>
        </p:spPr>
      </p:pic>
      <p:pic>
        <p:nvPicPr>
          <p:cNvPr id="5" name="Graphic 4" descr="Briefcase with solid fill">
            <a:extLst>
              <a:ext uri="{FF2B5EF4-FFF2-40B4-BE49-F238E27FC236}">
                <a16:creationId xmlns:a16="http://schemas.microsoft.com/office/drawing/2014/main" id="{5D4E1CE5-6FDB-47A2-958C-1A34439DC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7733" y="4885266"/>
            <a:ext cx="651933" cy="6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94A31F-0BB6-429F-940F-B3EDE1267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3" y="4972601"/>
            <a:ext cx="11282413" cy="1526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4B8EA1-8946-46EC-8929-A35A2876A8AF}"/>
              </a:ext>
            </a:extLst>
          </p:cNvPr>
          <p:cNvSpPr/>
          <p:nvPr/>
        </p:nvSpPr>
        <p:spPr>
          <a:xfrm>
            <a:off x="0" y="-1"/>
            <a:ext cx="12251267" cy="2726267"/>
          </a:xfrm>
          <a:prstGeom prst="rect">
            <a:avLst/>
          </a:prstGeom>
          <a:solidFill>
            <a:srgbClr val="7F5BA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BE40E-8810-4013-B0EE-A15828C2D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66" y="0"/>
            <a:ext cx="7095066" cy="2601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5782D-F3B7-4798-B311-34BE875B77D1}"/>
              </a:ext>
            </a:extLst>
          </p:cNvPr>
          <p:cNvSpPr txBox="1"/>
          <p:nvPr/>
        </p:nvSpPr>
        <p:spPr>
          <a:xfrm>
            <a:off x="3412067" y="3429000"/>
            <a:ext cx="4930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31721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8C8B9A448ED408962AD8E4836D33A" ma:contentTypeVersion="29" ma:contentTypeDescription="Create a new document." ma:contentTypeScope="" ma:versionID="39dd240dc32bb360a9c79d09ae7c9d71">
  <xsd:schema xmlns:xsd="http://www.w3.org/2001/XMLSchema" xmlns:xs="http://www.w3.org/2001/XMLSchema" xmlns:p="http://schemas.microsoft.com/office/2006/metadata/properties" xmlns:ns2="00af06db-1fde-47ea-af64-a11c9906b03d" xmlns:ns3="955c6b25-4ad0-4caa-bbc9-9d37c34c8783" targetNamespace="http://schemas.microsoft.com/office/2006/metadata/properties" ma:root="true" ma:fieldsID="40680c30bcc29e10a22dac4799105055" ns2:_="" ns3:_="">
    <xsd:import namespace="00af06db-1fde-47ea-af64-a11c9906b03d"/>
    <xsd:import namespace="955c6b25-4ad0-4caa-bbc9-9d37c34c87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Read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Thumbnail" minOccurs="0"/>
                <xsd:element ref="ns2:Notes" minOccurs="0"/>
                <xsd:element ref="ns2:PreviewImage" minOccurs="0"/>
                <xsd:element ref="ns2:Shortcutlinkstofilelocations" minOccurs="0"/>
                <xsd:element ref="ns2:MediaServiceObjectDetectorVersions" minOccurs="0"/>
                <xsd:element ref="ns2:MediaServiceSearchProperties" minOccurs="0"/>
                <xsd:element ref="ns2:Inf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f06db-1fde-47ea-af64-a11c9906b0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Read" ma:index="20" nillable="true" ma:displayName="Read?" ma:default="1" ma:format="Dropdown" ma:internalName="Read">
      <xsd:simpleType>
        <xsd:restriction base="dms:Boolea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3a19cb6-1b10-4512-a12b-f76e45842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Thumbnail" ma:index="26" nillable="true" ma:displayName="Thumbnail" ma:format="Thumbnail" ma:internalName="Thumbnail">
      <xsd:simpleType>
        <xsd:restriction base="dms:Unknown"/>
      </xsd:simpleType>
    </xsd:element>
    <xsd:element name="Notes" ma:index="27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PreviewImage" ma:index="28" nillable="true" ma:displayName="Preview Image" ma:format="Thumbnail" ma:internalName="PreviewImage">
      <xsd:simpleType>
        <xsd:restriction base="dms:Unknown"/>
      </xsd:simpleType>
    </xsd:element>
    <xsd:element name="Shortcutlinkstofilelocations" ma:index="29" nillable="true" ma:displayName="Links" ma:format="Hyperlink" ma:internalName="Shortcutlinkstofilelocation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fo" ma:index="32" nillable="true" ma:displayName="Info" ma:format="Dropdown" ma:internalName="Info">
      <xsd:simpleType>
        <xsd:restriction base="dms:Text">
          <xsd:maxLength value="255"/>
        </xsd:restriction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6b25-4ad0-4caa-bbc9-9d37c34c87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5d8534f-7107-432b-bc04-b088ea7f1448}" ma:internalName="TaxCatchAll" ma:showField="CatchAllData" ma:web="955c6b25-4ad0-4caa-bbc9-9d37c34c8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af06db-1fde-47ea-af64-a11c9906b03d">
      <Terms xmlns="http://schemas.microsoft.com/office/infopath/2007/PartnerControls"/>
    </lcf76f155ced4ddcb4097134ff3c332f>
    <Thumbnail xmlns="00af06db-1fde-47ea-af64-a11c9906b03d" xsi:nil="true"/>
    <Shortcutlinkstofilelocations xmlns="00af06db-1fde-47ea-af64-a11c9906b03d">
      <Url xsi:nil="true"/>
      <Description xsi:nil="true"/>
    </Shortcutlinkstofilelocations>
    <Read xmlns="00af06db-1fde-47ea-af64-a11c9906b03d">true</Read>
    <_Flow_SignoffStatus xmlns="00af06db-1fde-47ea-af64-a11c9906b03d" xsi:nil="true"/>
    <TaxCatchAll xmlns="955c6b25-4ad0-4caa-bbc9-9d37c34c8783" xsi:nil="true"/>
    <Info xmlns="00af06db-1fde-47ea-af64-a11c9906b03d" xsi:nil="true"/>
    <Notes xmlns="00af06db-1fde-47ea-af64-a11c9906b03d" xsi:nil="true"/>
    <PreviewImage xmlns="00af06db-1fde-47ea-af64-a11c9906b03d" xsi:nil="true"/>
  </documentManagement>
</p:properties>
</file>

<file path=customXml/itemProps1.xml><?xml version="1.0" encoding="utf-8"?>
<ds:datastoreItem xmlns:ds="http://schemas.openxmlformats.org/officeDocument/2006/customXml" ds:itemID="{71FE07ED-9DCA-43F2-B241-362974FAC012}"/>
</file>

<file path=customXml/itemProps2.xml><?xml version="1.0" encoding="utf-8"?>
<ds:datastoreItem xmlns:ds="http://schemas.openxmlformats.org/officeDocument/2006/customXml" ds:itemID="{A06C2CEE-B170-4A2F-BE67-DF85B581D318}"/>
</file>

<file path=customXml/itemProps3.xml><?xml version="1.0" encoding="utf-8"?>
<ds:datastoreItem xmlns:ds="http://schemas.openxmlformats.org/officeDocument/2006/customXml" ds:itemID="{EF9E4EF1-75D9-4D2C-B3C1-2673DB7211B0}"/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248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What Is Access To HE</vt:lpstr>
      <vt:lpstr>Access to HE </vt:lpstr>
      <vt:lpstr>Subject Areas we cover</vt:lpstr>
      <vt:lpstr>Access to HE </vt:lpstr>
      <vt:lpstr>Can I do an Access to HE course if I’m 18????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Bairstow</dc:creator>
  <cp:lastModifiedBy>James Bairstow</cp:lastModifiedBy>
  <cp:revision>31</cp:revision>
  <dcterms:created xsi:type="dcterms:W3CDTF">2025-03-06T09:13:41Z</dcterms:created>
  <dcterms:modified xsi:type="dcterms:W3CDTF">2025-07-01T10:12:49Z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0x0101004C98C8B9A448ED408962AD8E4836D33A</vt:lpwstr>
  </property>
</Properties>
</file>