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7" r:id="rId5"/>
    <p:sldId id="2147327495" r:id="rId6"/>
    <p:sldId id="298" r:id="rId7"/>
    <p:sldId id="259" r:id="rId8"/>
    <p:sldId id="299" r:id="rId9"/>
    <p:sldId id="258" r:id="rId10"/>
    <p:sldId id="2147327497" r:id="rId11"/>
    <p:sldId id="2147327494" r:id="rId12"/>
    <p:sldId id="214732749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53A8F1-3E50-D470-8D8C-04DF6BA27D7A}" v="60" dt="2026-06-18T13:44:23.272"/>
    <p1510:client id="{F7EFDA27-300C-4A30-A2F6-026E2A1F4245}" v="1" dt="2026-06-18T11:22:26.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30" autoAdjust="0"/>
    <p:restoredTop sz="79345" autoAdjust="0"/>
  </p:normalViewPr>
  <p:slideViewPr>
    <p:cSldViewPr snapToGrid="0" snapToObjects="1">
      <p:cViewPr varScale="1">
        <p:scale>
          <a:sx n="47" d="100"/>
          <a:sy n="47" d="100"/>
        </p:scale>
        <p:origin x="109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31AAE-EB70-7E46-9DA2-B3CD55453D88}" type="datetimeFigureOut">
              <a:rPr lang="en-US" smtClean="0"/>
              <a:t>6/26/2026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FAE85-8F97-0C44-A90F-62FCB906390B}" type="slidenum">
              <a:rPr lang="en-US" smtClean="0"/>
              <a:t>‹#›</a:t>
            </a:fld>
            <a:endParaRPr lang="en-US"/>
          </a:p>
        </p:txBody>
      </p:sp>
    </p:spTree>
    <p:extLst>
      <p:ext uri="{BB962C8B-B14F-4D97-AF65-F5344CB8AC3E}">
        <p14:creationId xmlns:p14="http://schemas.microsoft.com/office/powerpoint/2010/main" val="1873574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orms.office.com/Pages/ResponsePage.aspx?id=qO3qvR3IzkWGPlIypTW3yy8G4Be7h0dHpQyA3Hm0AElUN1JDREpDSDdRWUlBTTZCV0hVRVhUQU5YNC4u"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Afternoon everyone, welcome to today’s CPD session on the Lifelong Learning Entitlement in partnership with the Student Loans Company. We really appreciate you taking the time out of your busy working schedules to be join us today. Just to introduce myself my name is Rob Scott, I'm the training delivery officer for Go Higher West Yorkshire. I'm also joined by one of my colleagues Maria O’ Sullivan who is our Senior Project Manager. Some of you may be aware of my colleague Jenny Scannell who led on our CPD programme, Jenny has moved onto a new role at the Uni of Leeds so myself and my colleague Maria will now be working on our CPD programme so you may be seeing and hearing from both of us. I'd like to thank you all for joining us. </a:t>
            </a:r>
          </a:p>
          <a:p>
            <a:endParaRPr lang="en-GB" dirty="0"/>
          </a:p>
          <a:p>
            <a:r>
              <a:rPr lang="en-GB" dirty="0"/>
              <a:t>Before I fully introduce our guest speaker who will be delivering today’s session and speakers I want to briefly cover some important info.</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6BDFAE85-8F97-0C44-A90F-62FCB906390B}" type="slidenum">
              <a:rPr lang="en-US" smtClean="0"/>
              <a:t>1</a:t>
            </a:fld>
            <a:endParaRPr lang="en-US"/>
          </a:p>
        </p:txBody>
      </p:sp>
    </p:spTree>
    <p:extLst>
      <p:ext uri="{BB962C8B-B14F-4D97-AF65-F5344CB8AC3E}">
        <p14:creationId xmlns:p14="http://schemas.microsoft.com/office/powerpoint/2010/main" val="1837709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 of you on the call may already know who we are and what we do but for those of you who don’t we are a consortium</a:t>
            </a:r>
          </a:p>
        </p:txBody>
      </p:sp>
      <p:sp>
        <p:nvSpPr>
          <p:cNvPr id="4" name="Slide Number Placeholder 3"/>
          <p:cNvSpPr>
            <a:spLocks noGrp="1"/>
          </p:cNvSpPr>
          <p:nvPr>
            <p:ph type="sldNum" sz="quarter" idx="5"/>
          </p:nvPr>
        </p:nvSpPr>
        <p:spPr/>
        <p:txBody>
          <a:bodyPr/>
          <a:lstStyle/>
          <a:p>
            <a:fld id="{6BDFAE85-8F97-0C44-A90F-62FCB906390B}" type="slidenum">
              <a:rPr lang="en-US" smtClean="0"/>
              <a:t>3</a:t>
            </a:fld>
            <a:endParaRPr lang="en-US"/>
          </a:p>
        </p:txBody>
      </p:sp>
    </p:spTree>
    <p:extLst>
      <p:ext uri="{BB962C8B-B14F-4D97-AF65-F5344CB8AC3E}">
        <p14:creationId xmlns:p14="http://schemas.microsoft.com/office/powerpoint/2010/main" val="3058968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6 universities, 6 colleges and 1 specialist providers representing  a wide variety of providers, courses and setting.</a:t>
            </a:r>
          </a:p>
        </p:txBody>
      </p:sp>
      <p:sp>
        <p:nvSpPr>
          <p:cNvPr id="4" name="Slide Number Placeholder 3"/>
          <p:cNvSpPr>
            <a:spLocks noGrp="1"/>
          </p:cNvSpPr>
          <p:nvPr>
            <p:ph type="sldNum" sz="quarter" idx="5"/>
          </p:nvPr>
        </p:nvSpPr>
        <p:spPr/>
        <p:txBody>
          <a:bodyPr/>
          <a:lstStyle/>
          <a:p>
            <a:fld id="{6BDFAE85-8F97-0C44-A90F-62FCB906390B}" type="slidenum">
              <a:rPr lang="en-US" smtClean="0"/>
              <a:t>4</a:t>
            </a:fld>
            <a:endParaRPr lang="en-US"/>
          </a:p>
        </p:txBody>
      </p:sp>
    </p:spTree>
    <p:extLst>
      <p:ext uri="{BB962C8B-B14F-4D97-AF65-F5344CB8AC3E}">
        <p14:creationId xmlns:p14="http://schemas.microsoft.com/office/powerpoint/2010/main" val="237374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  - impartial, Level 4 qualification or above</a:t>
            </a:r>
          </a:p>
        </p:txBody>
      </p:sp>
      <p:sp>
        <p:nvSpPr>
          <p:cNvPr id="4" name="Slide Number Placeholder 3"/>
          <p:cNvSpPr>
            <a:spLocks noGrp="1"/>
          </p:cNvSpPr>
          <p:nvPr>
            <p:ph type="sldNum" sz="quarter" idx="5"/>
          </p:nvPr>
        </p:nvSpPr>
        <p:spPr/>
        <p:txBody>
          <a:bodyPr/>
          <a:lstStyle/>
          <a:p>
            <a:fld id="{6BDFAE85-8F97-0C44-A90F-62FCB906390B}" type="slidenum">
              <a:rPr lang="en-US" smtClean="0"/>
              <a:t>5</a:t>
            </a:fld>
            <a:endParaRPr lang="en-US"/>
          </a:p>
        </p:txBody>
      </p:sp>
    </p:spTree>
    <p:extLst>
      <p:ext uri="{BB962C8B-B14F-4D97-AF65-F5344CB8AC3E}">
        <p14:creationId xmlns:p14="http://schemas.microsoft.com/office/powerpoint/2010/main" val="1630429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We deliver a lot of different programs and initiatives but the biggest one is the Uni Connect </a:t>
            </a:r>
            <a:r>
              <a:rPr lang="en-US" dirty="0" err="1"/>
              <a:t>programme</a:t>
            </a:r>
            <a:r>
              <a:rPr lang="en-US" dirty="0"/>
              <a:t>. Uni Connect is a national </a:t>
            </a:r>
            <a:r>
              <a:rPr lang="en-US" dirty="0" err="1"/>
              <a:t>programme</a:t>
            </a:r>
            <a:r>
              <a:rPr lang="en-US" dirty="0"/>
              <a:t> funded by the Office for Students, with 29 partnerships across England. In West Yorkshire, the </a:t>
            </a:r>
            <a:r>
              <a:rPr lang="en-US" dirty="0" err="1"/>
              <a:t>programme</a:t>
            </a:r>
            <a:r>
              <a:rPr lang="en-US" dirty="0"/>
              <a:t> has been delivered by GHWY since 2017, working directly with schools, colleges and learners </a:t>
            </a:r>
            <a:r>
              <a:rPr lang="en-US" i="0" kern="1200" dirty="0">
                <a:effectLst/>
              </a:rPr>
              <a:t>to </a:t>
            </a:r>
            <a:r>
              <a:rPr lang="en-US" dirty="0"/>
              <a:t>support those who are underrepresented in higher education to make informed </a:t>
            </a:r>
            <a:r>
              <a:rPr lang="en-US" i="0" kern="1200" dirty="0">
                <a:effectLst/>
              </a:rPr>
              <a:t>and </a:t>
            </a:r>
            <a:r>
              <a:rPr lang="en-US" dirty="0"/>
              <a:t>positive educational choices.</a:t>
            </a:r>
            <a:endParaRPr lang="en-US" dirty="0">
              <a:ea typeface="Calibri"/>
              <a:cs typeface="Calibri"/>
            </a:endParaRPr>
          </a:p>
          <a:p>
            <a:pPr>
              <a:defRPr/>
            </a:pPr>
            <a:r>
              <a:rPr lang="en-US" dirty="0"/>
              <a:t>A key strategic priority of Uni Connect is to share learning, evidence and best practice. One way we do this is through our free-to-attend CPD </a:t>
            </a:r>
            <a:r>
              <a:rPr lang="en-US" dirty="0" err="1"/>
              <a:t>programme</a:t>
            </a:r>
            <a:r>
              <a:rPr lang="en-US" dirty="0"/>
              <a:t>, designed for key influencers of KS3–KS5 learners, including careers professionals, teachers, advisers and community practitioners. The </a:t>
            </a:r>
            <a:r>
              <a:rPr lang="en-US" dirty="0" err="1"/>
              <a:t>programme</a:t>
            </a:r>
            <a:r>
              <a:rPr lang="en-US" dirty="0"/>
              <a:t> is free-to-attend but is funded by the Office for students through the </a:t>
            </a:r>
            <a:r>
              <a:rPr lang="en-US" dirty="0" err="1"/>
              <a:t>uni</a:t>
            </a:r>
            <a:r>
              <a:rPr lang="en-US" dirty="0"/>
              <a:t> connect project. </a:t>
            </a:r>
            <a:endParaRPr lang="en-US" dirty="0">
              <a:ea typeface="Calibri"/>
              <a:cs typeface="Calibri"/>
            </a:endParaRPr>
          </a:p>
          <a:p>
            <a:pPr>
              <a:defRPr/>
            </a:pPr>
            <a:r>
              <a:rPr lang="en-US" dirty="0"/>
              <a:t>The </a:t>
            </a:r>
            <a:r>
              <a:rPr lang="en-US" dirty="0" err="1"/>
              <a:t>programme</a:t>
            </a:r>
            <a:r>
              <a:rPr lang="en-US" dirty="0"/>
              <a:t> aims to:</a:t>
            </a:r>
            <a:endParaRPr lang="en-US" dirty="0">
              <a:ea typeface="Calibri"/>
              <a:cs typeface="Calibri"/>
            </a:endParaRPr>
          </a:p>
          <a:p>
            <a:pPr marL="285750" indent="-285750">
              <a:buFont typeface="Arial"/>
              <a:buChar char="•"/>
              <a:defRPr/>
            </a:pPr>
            <a:r>
              <a:rPr lang="en-US" dirty="0"/>
              <a:t>Provide information, advice and guidance to support progression, skills development and educational decision-making.</a:t>
            </a:r>
            <a:endParaRPr lang="en-US" dirty="0">
              <a:ea typeface="Calibri"/>
              <a:cs typeface="Calibri"/>
            </a:endParaRPr>
          </a:p>
          <a:p>
            <a:pPr marL="285750" indent="-285750">
              <a:buFont typeface="Arial"/>
              <a:buChar char="•"/>
              <a:defRPr/>
            </a:pPr>
            <a:r>
              <a:rPr lang="en-US" dirty="0"/>
              <a:t>Share best practice and effective approaches from school, post-16 and higher education settings to better support underrepresented groups.</a:t>
            </a:r>
            <a:endParaRPr lang="en-US" dirty="0">
              <a:ea typeface="Calibri"/>
              <a:cs typeface="Calibri"/>
            </a:endParaRPr>
          </a:p>
          <a:p>
            <a:pPr marL="285750" indent="-285750">
              <a:buFont typeface="Arial"/>
              <a:buChar char="•"/>
              <a:defRPr/>
            </a:pPr>
            <a:r>
              <a:rPr lang="en-US" dirty="0"/>
              <a:t>Spotlight progression pathways and courses linked to local </a:t>
            </a:r>
            <a:r>
              <a:rPr lang="en-US" dirty="0" err="1"/>
              <a:t>labour</a:t>
            </a:r>
            <a:r>
              <a:rPr lang="en-US" dirty="0"/>
              <a:t> market information and growth sectors.</a:t>
            </a:r>
            <a:endParaRPr lang="en-US" dirty="0">
              <a:ea typeface="Calibri"/>
              <a:cs typeface="Calibri"/>
            </a:endParaRPr>
          </a:p>
          <a:p>
            <a:pPr marL="285750" indent="-285750">
              <a:buFont typeface="Arial"/>
              <a:buChar char="•"/>
              <a:defRPr/>
            </a:pPr>
            <a:r>
              <a:rPr lang="en-US" dirty="0"/>
              <a:t>Increase practitioners’ knowledge, skills and confidence through access to current research, evaluation findings and sector expertise.</a:t>
            </a:r>
            <a:endParaRPr lang="en-US" dirty="0">
              <a:ea typeface="Calibri"/>
              <a:cs typeface="Calibri"/>
            </a:endParaRPr>
          </a:p>
          <a:p>
            <a:pPr>
              <a:defRPr/>
            </a:pPr>
            <a:r>
              <a:rPr lang="en-US" dirty="0"/>
              <a:t>Our goal is that attendees can use and cascade this information to help the young people and learners they work with make informed choices about their future pathways.</a:t>
            </a:r>
            <a:endParaRPr lang="en-US" dirty="0">
              <a:ea typeface="Calibri" panose="020F0502020204030204"/>
              <a:cs typeface="Calibri" panose="020F0502020204030204"/>
            </a:endParaRPr>
          </a:p>
          <a:p>
            <a:pPr>
              <a:defRPr/>
            </a:pPr>
            <a:endParaRPr lang="en-US"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6BDFAE85-8F97-0C44-A90F-62FCB906390B}" type="slidenum">
              <a:rPr lang="en-US" smtClean="0"/>
              <a:t>6</a:t>
            </a:fld>
            <a:endParaRPr lang="en-US"/>
          </a:p>
        </p:txBody>
      </p:sp>
    </p:spTree>
    <p:extLst>
      <p:ext uri="{BB962C8B-B14F-4D97-AF65-F5344CB8AC3E}">
        <p14:creationId xmlns:p14="http://schemas.microsoft.com/office/powerpoint/2010/main" val="267380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get started I want to take literally 90 seconds to ask you to please complete this Microsoft form. We want you to shape our CPD programme next year by telling us what kind of content you’re looking for. We have some suggestions that we want to rank in order of what you want most and then a free text box, it’s literally two questions but would really help us. I’ll pause for a minute but if you want to take some time to go away and think about it that’s no problem at all, so please also share with colleagues and people. </a:t>
            </a:r>
          </a:p>
          <a:p>
            <a:endParaRPr lang="en-GB" dirty="0"/>
          </a:p>
          <a:p>
            <a:r>
              <a:rPr lang="en-GB" dirty="0">
                <a:hlinkClick r:id="rId3"/>
              </a:rPr>
              <a:t>Help us shape next year's CPD Programme – Fill in form</a:t>
            </a:r>
            <a:endParaRPr lang="en-GB" dirty="0"/>
          </a:p>
        </p:txBody>
      </p:sp>
      <p:sp>
        <p:nvSpPr>
          <p:cNvPr id="4" name="Slide Number Placeholder 3"/>
          <p:cNvSpPr>
            <a:spLocks noGrp="1"/>
          </p:cNvSpPr>
          <p:nvPr>
            <p:ph type="sldNum" sz="quarter" idx="5"/>
          </p:nvPr>
        </p:nvSpPr>
        <p:spPr/>
        <p:txBody>
          <a:bodyPr/>
          <a:lstStyle/>
          <a:p>
            <a:fld id="{6BDFAE85-8F97-0C44-A90F-62FCB906390B}" type="slidenum">
              <a:rPr lang="en-US" smtClean="0"/>
              <a:t>7</a:t>
            </a:fld>
            <a:endParaRPr lang="en-US"/>
          </a:p>
        </p:txBody>
      </p:sp>
    </p:spTree>
    <p:extLst>
      <p:ext uri="{BB962C8B-B14F-4D97-AF65-F5344CB8AC3E}">
        <p14:creationId xmlns:p14="http://schemas.microsoft.com/office/powerpoint/2010/main" val="1687749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I'm going to now introduce our guest speaker. We are very lucky to be joined by Samantha Fletcher who is the Funding Information Services Account Manager at the Student Loans Company. She is going to talk us through the key changes to student finance and the Lifelong Learning Entitlement. We have a lot to get through today so I will ask you to please hold questions to the end. </a:t>
            </a:r>
            <a:endParaRPr lang="en-US" dirty="0"/>
          </a:p>
          <a:p>
            <a:endParaRPr lang="en-US" dirty="0">
              <a:ea typeface="Calibri"/>
              <a:cs typeface="Calibri"/>
            </a:endParaRPr>
          </a:p>
          <a:p>
            <a:r>
              <a:rPr lang="en-US">
                <a:ea typeface="Calibri"/>
                <a:cs typeface="Calibri"/>
              </a:rPr>
              <a:t>Welcome Sammie, thank you very much for joining us. </a:t>
            </a:r>
            <a:r>
              <a:rPr lang="en-US" dirty="0">
                <a:ea typeface="Calibri"/>
                <a:cs typeface="Calibri"/>
              </a:rPr>
              <a:t>I'm going to stop sharing now. </a:t>
            </a:r>
            <a:endParaRPr lang="en-US"/>
          </a:p>
        </p:txBody>
      </p:sp>
      <p:sp>
        <p:nvSpPr>
          <p:cNvPr id="4" name="Slide Number Placeholder 3"/>
          <p:cNvSpPr>
            <a:spLocks noGrp="1"/>
          </p:cNvSpPr>
          <p:nvPr>
            <p:ph type="sldNum" sz="quarter" idx="5"/>
          </p:nvPr>
        </p:nvSpPr>
        <p:spPr/>
        <p:txBody>
          <a:bodyPr/>
          <a:lstStyle/>
          <a:p>
            <a:fld id="{6BDFAE85-8F97-0C44-A90F-62FCB906390B}" type="slidenum">
              <a:rPr lang="en-US" smtClean="0"/>
              <a:t>8</a:t>
            </a:fld>
            <a:endParaRPr lang="en-US"/>
          </a:p>
        </p:txBody>
      </p:sp>
    </p:spTree>
    <p:extLst>
      <p:ext uri="{BB962C8B-B14F-4D97-AF65-F5344CB8AC3E}">
        <p14:creationId xmlns:p14="http://schemas.microsoft.com/office/powerpoint/2010/main" val="2366980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68BE8-AC34-D7F0-723C-AE26534A5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6E6410-9D4F-6B2C-31DA-76AB07C6C0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1B24CB-C279-9EE4-CA71-0CCD19C3CEB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panose="020F0502020204030204"/>
                <a:cs typeface="Calibri" panose="020F0502020204030204"/>
              </a:rPr>
              <a:t>Add links in the chat </a:t>
            </a:r>
            <a:endParaRPr lang="en-GB" dirty="0"/>
          </a:p>
        </p:txBody>
      </p:sp>
      <p:sp>
        <p:nvSpPr>
          <p:cNvPr id="4" name="Slide Number Placeholder 3">
            <a:extLst>
              <a:ext uri="{FF2B5EF4-FFF2-40B4-BE49-F238E27FC236}">
                <a16:creationId xmlns:a16="http://schemas.microsoft.com/office/drawing/2014/main" id="{6C565983-1ED3-72F7-2B03-53DA5556EB14}"/>
              </a:ext>
            </a:extLst>
          </p:cNvPr>
          <p:cNvSpPr>
            <a:spLocks noGrp="1"/>
          </p:cNvSpPr>
          <p:nvPr>
            <p:ph type="sldNum" sz="quarter" idx="10"/>
          </p:nvPr>
        </p:nvSpPr>
        <p:spPr/>
        <p:txBody>
          <a:bodyPr/>
          <a:lstStyle/>
          <a:p>
            <a:fld id="{6BDFAE85-8F97-0C44-A90F-62FCB906390B}" type="slidenum">
              <a:rPr lang="en-US" smtClean="0"/>
              <a:t>9</a:t>
            </a:fld>
            <a:endParaRPr lang="en-US"/>
          </a:p>
        </p:txBody>
      </p:sp>
    </p:spTree>
    <p:extLst>
      <p:ext uri="{BB962C8B-B14F-4D97-AF65-F5344CB8AC3E}">
        <p14:creationId xmlns:p14="http://schemas.microsoft.com/office/powerpoint/2010/main" val="606975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8CE88-1E1E-9849-B451-5457C40E0665}"/>
              </a:ext>
            </a:extLst>
          </p:cNvPr>
          <p:cNvPicPr>
            <a:picLocks noChangeAspect="1"/>
          </p:cNvPicPr>
          <p:nvPr userDrawn="1"/>
        </p:nvPicPr>
        <p:blipFill>
          <a:blip r:embed="rId2"/>
          <a:srcRect/>
          <a:stretch/>
        </p:blipFill>
        <p:spPr>
          <a:xfrm>
            <a:off x="0" y="0"/>
            <a:ext cx="12191999" cy="6858000"/>
          </a:xfrm>
          <a:prstGeom prst="rect">
            <a:avLst/>
          </a:prstGeom>
          <a:solidFill>
            <a:schemeClr val="accent2"/>
          </a:solidFill>
        </p:spPr>
      </p:pic>
      <p:sp>
        <p:nvSpPr>
          <p:cNvPr id="2" name="Title 1">
            <a:extLst>
              <a:ext uri="{FF2B5EF4-FFF2-40B4-BE49-F238E27FC236}">
                <a16:creationId xmlns:a16="http://schemas.microsoft.com/office/drawing/2014/main" id="{76D2AD80-71C7-BD4A-A167-327DD9B9D750}"/>
              </a:ext>
            </a:extLst>
          </p:cNvPr>
          <p:cNvSpPr>
            <a:spLocks noGrp="1"/>
          </p:cNvSpPr>
          <p:nvPr>
            <p:ph type="ctrTitle" hasCustomPrompt="1"/>
          </p:nvPr>
        </p:nvSpPr>
        <p:spPr>
          <a:xfrm>
            <a:off x="1524000" y="4088886"/>
            <a:ext cx="9144000" cy="1164765"/>
          </a:xfrm>
        </p:spPr>
        <p:txBody>
          <a:bodyPr anchor="b">
            <a:normAutofit/>
          </a:bodyPr>
          <a:lstStyle>
            <a:lvl1pPr algn="ctr">
              <a:defRPr sz="3400">
                <a:solidFill>
                  <a:schemeClr val="bg1"/>
                </a:solidFill>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5870D87A-B4B5-E541-B6F5-842E8ECEB176}"/>
              </a:ext>
            </a:extLst>
          </p:cNvPr>
          <p:cNvSpPr>
            <a:spLocks noGrp="1"/>
          </p:cNvSpPr>
          <p:nvPr>
            <p:ph type="subTitle" idx="1" hasCustomPrompt="1"/>
          </p:nvPr>
        </p:nvSpPr>
        <p:spPr>
          <a:xfrm>
            <a:off x="1524000" y="5722427"/>
            <a:ext cx="9144000" cy="855148"/>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0" name="Rectangle 9">
            <a:extLst>
              <a:ext uri="{FF2B5EF4-FFF2-40B4-BE49-F238E27FC236}">
                <a16:creationId xmlns:a16="http://schemas.microsoft.com/office/drawing/2014/main" id="{E7D4BF69-E8DA-F341-84C6-E9E0B8314450}"/>
              </a:ext>
            </a:extLst>
          </p:cNvPr>
          <p:cNvSpPr/>
          <p:nvPr userDrawn="1"/>
        </p:nvSpPr>
        <p:spPr>
          <a:xfrm>
            <a:off x="5466000" y="5442002"/>
            <a:ext cx="126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4988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f and half">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D41479-13B8-4E8F-824C-0402FC679CA0}"/>
              </a:ext>
            </a:extLst>
          </p:cNvPr>
          <p:cNvSpPr/>
          <p:nvPr userDrawn="1"/>
        </p:nvSpPr>
        <p:spPr>
          <a:xfrm>
            <a:off x="6688668" y="0"/>
            <a:ext cx="550333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itle 1">
            <a:extLst>
              <a:ext uri="{FF2B5EF4-FFF2-40B4-BE49-F238E27FC236}">
                <a16:creationId xmlns:a16="http://schemas.microsoft.com/office/drawing/2014/main" id="{E5D427A1-C540-EE03-3F05-8932B55B65ED}"/>
              </a:ext>
            </a:extLst>
          </p:cNvPr>
          <p:cNvSpPr>
            <a:spLocks noGrp="1"/>
          </p:cNvSpPr>
          <p:nvPr>
            <p:ph type="title" hasCustomPrompt="1"/>
          </p:nvPr>
        </p:nvSpPr>
        <p:spPr>
          <a:xfrm>
            <a:off x="817101" y="350577"/>
            <a:ext cx="5740196" cy="647853"/>
          </a:xfrm>
        </p:spPr>
        <p:txBody>
          <a:bodyPr anchor="b">
            <a:normAutofit/>
          </a:bodyPr>
          <a:lstStyle>
            <a:lvl1pPr>
              <a:defRPr sz="3200" b="0"/>
            </a:lvl1pPr>
          </a:lstStyle>
          <a:p>
            <a:r>
              <a:rPr lang="en-GB" dirty="0"/>
              <a:t>Click to edit title</a:t>
            </a:r>
            <a:endParaRPr lang="en-US" dirty="0"/>
          </a:p>
        </p:txBody>
      </p:sp>
      <p:sp>
        <p:nvSpPr>
          <p:cNvPr id="4" name="Rectangle 3">
            <a:extLst>
              <a:ext uri="{FF2B5EF4-FFF2-40B4-BE49-F238E27FC236}">
                <a16:creationId xmlns:a16="http://schemas.microsoft.com/office/drawing/2014/main" id="{3E773377-24FD-0167-1100-3043BA2B4B00}"/>
              </a:ext>
            </a:extLst>
          </p:cNvPr>
          <p:cNvSpPr/>
          <p:nvPr userDrawn="1"/>
        </p:nvSpPr>
        <p:spPr>
          <a:xfrm>
            <a:off x="935226" y="1106131"/>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3">
            <a:extLst>
              <a:ext uri="{FF2B5EF4-FFF2-40B4-BE49-F238E27FC236}">
                <a16:creationId xmlns:a16="http://schemas.microsoft.com/office/drawing/2014/main" id="{631783E5-BDE1-7C72-0285-C83B44074692}"/>
              </a:ext>
            </a:extLst>
          </p:cNvPr>
          <p:cNvSpPr>
            <a:spLocks noGrp="1"/>
          </p:cNvSpPr>
          <p:nvPr>
            <p:ph type="body" sz="quarter" idx="13"/>
          </p:nvPr>
        </p:nvSpPr>
        <p:spPr>
          <a:xfrm>
            <a:off x="816897" y="1533525"/>
            <a:ext cx="5740196" cy="485426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8" name="Text Placeholder 13">
            <a:extLst>
              <a:ext uri="{FF2B5EF4-FFF2-40B4-BE49-F238E27FC236}">
                <a16:creationId xmlns:a16="http://schemas.microsoft.com/office/drawing/2014/main" id="{23E39B77-1D29-57F8-EBA1-2EB1E11B675A}"/>
              </a:ext>
            </a:extLst>
          </p:cNvPr>
          <p:cNvSpPr>
            <a:spLocks noGrp="1"/>
          </p:cNvSpPr>
          <p:nvPr>
            <p:ph type="body" sz="quarter" idx="14"/>
          </p:nvPr>
        </p:nvSpPr>
        <p:spPr>
          <a:xfrm>
            <a:off x="7387309" y="1533525"/>
            <a:ext cx="4359781" cy="48542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934264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tner Slides">
    <p:spTree>
      <p:nvGrpSpPr>
        <p:cNvPr id="1" name=""/>
        <p:cNvGrpSpPr/>
        <p:nvPr/>
      </p:nvGrpSpPr>
      <p:grpSpPr>
        <a:xfrm>
          <a:off x="0" y="0"/>
          <a:ext cx="0" cy="0"/>
          <a:chOff x="0" y="0"/>
          <a:chExt cx="0" cy="0"/>
        </a:xfrm>
      </p:grpSpPr>
      <p:pic>
        <p:nvPicPr>
          <p:cNvPr id="7" name="Picture 6" descr="A group of logos on a blue background&#10;&#10;Description automatically generated">
            <a:extLst>
              <a:ext uri="{FF2B5EF4-FFF2-40B4-BE49-F238E27FC236}">
                <a16:creationId xmlns:a16="http://schemas.microsoft.com/office/drawing/2014/main" id="{2D6E62E7-47AE-0185-3140-C83E47959E2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C061B032-7356-200E-FE42-D8ED51568ABB}"/>
              </a:ext>
            </a:extLst>
          </p:cNvPr>
          <p:cNvSpPr/>
          <p:nvPr userDrawn="1"/>
        </p:nvSpPr>
        <p:spPr>
          <a:xfrm>
            <a:off x="0" y="0"/>
            <a:ext cx="12192000" cy="7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107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ck 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8CE88-1E1E-9849-B451-5457C40E0665}"/>
              </a:ext>
            </a:extLst>
          </p:cNvPr>
          <p:cNvPicPr>
            <a:picLocks noChangeAspect="1"/>
          </p:cNvPicPr>
          <p:nvPr userDrawn="1"/>
        </p:nvPicPr>
        <p:blipFill>
          <a:blip r:embed="rId2"/>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76D2AD80-71C7-BD4A-A167-327DD9B9D750}"/>
              </a:ext>
            </a:extLst>
          </p:cNvPr>
          <p:cNvSpPr>
            <a:spLocks noGrp="1"/>
          </p:cNvSpPr>
          <p:nvPr>
            <p:ph type="ctrTitle" hasCustomPrompt="1"/>
          </p:nvPr>
        </p:nvSpPr>
        <p:spPr>
          <a:xfrm>
            <a:off x="1524000" y="4539663"/>
            <a:ext cx="9144000" cy="603148"/>
          </a:xfrm>
        </p:spPr>
        <p:txBody>
          <a:bodyPr anchor="b">
            <a:normAutofit/>
          </a:bodyPr>
          <a:lstStyle>
            <a:lvl1pPr algn="ctr">
              <a:defRPr sz="3400">
                <a:solidFill>
                  <a:schemeClr val="bg1"/>
                </a:solidFill>
              </a:defRPr>
            </a:lvl1pPr>
          </a:lstStyle>
          <a:p>
            <a:r>
              <a:rPr lang="en-GB" dirty="0"/>
              <a:t>Thank you</a:t>
            </a:r>
            <a:endParaRPr lang="en-US" dirty="0"/>
          </a:p>
        </p:txBody>
      </p:sp>
      <p:sp>
        <p:nvSpPr>
          <p:cNvPr id="3" name="Subtitle 2">
            <a:extLst>
              <a:ext uri="{FF2B5EF4-FFF2-40B4-BE49-F238E27FC236}">
                <a16:creationId xmlns:a16="http://schemas.microsoft.com/office/drawing/2014/main" id="{5870D87A-B4B5-E541-B6F5-842E8ECEB176}"/>
              </a:ext>
            </a:extLst>
          </p:cNvPr>
          <p:cNvSpPr>
            <a:spLocks noGrp="1"/>
          </p:cNvSpPr>
          <p:nvPr>
            <p:ph type="subTitle" idx="1" hasCustomPrompt="1"/>
          </p:nvPr>
        </p:nvSpPr>
        <p:spPr>
          <a:xfrm>
            <a:off x="1524000" y="5583877"/>
            <a:ext cx="9144000" cy="855148"/>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www.gohigherwestyorks.ac.uk</a:t>
            </a:r>
            <a:endParaRPr lang="en-US" dirty="0"/>
          </a:p>
        </p:txBody>
      </p:sp>
      <p:sp>
        <p:nvSpPr>
          <p:cNvPr id="9" name="Rectangle 8">
            <a:extLst>
              <a:ext uri="{FF2B5EF4-FFF2-40B4-BE49-F238E27FC236}">
                <a16:creationId xmlns:a16="http://schemas.microsoft.com/office/drawing/2014/main" id="{4198785C-901E-AD48-A1F7-7CF03C154A20}"/>
              </a:ext>
            </a:extLst>
          </p:cNvPr>
          <p:cNvSpPr/>
          <p:nvPr userDrawn="1"/>
        </p:nvSpPr>
        <p:spPr>
          <a:xfrm>
            <a:off x="5466000" y="5303452"/>
            <a:ext cx="126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544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812990"/>
        </a:solidFill>
        <a:effectLst/>
      </p:bgPr>
    </p:bg>
    <p:spTree>
      <p:nvGrpSpPr>
        <p:cNvPr id="1" name=""/>
        <p:cNvGrpSpPr/>
        <p:nvPr/>
      </p:nvGrpSpPr>
      <p:grpSpPr>
        <a:xfrm>
          <a:off x="0" y="0"/>
          <a:ext cx="0" cy="0"/>
          <a:chOff x="0" y="0"/>
          <a:chExt cx="0" cy="0"/>
        </a:xfrm>
      </p:grpSpPr>
      <p:sp>
        <p:nvSpPr>
          <p:cNvPr id="14" name="Round Same-side Corner of Rectangle 13">
            <a:extLst>
              <a:ext uri="{FF2B5EF4-FFF2-40B4-BE49-F238E27FC236}">
                <a16:creationId xmlns:a16="http://schemas.microsoft.com/office/drawing/2014/main" id="{846E8DD0-D9F0-C59C-EF10-D2388BC7B417}"/>
              </a:ext>
            </a:extLst>
          </p:cNvPr>
          <p:cNvSpPr/>
          <p:nvPr userDrawn="1"/>
        </p:nvSpPr>
        <p:spPr>
          <a:xfrm rot="5400000">
            <a:off x="5816" y="6457933"/>
            <a:ext cx="304800" cy="316432"/>
          </a:xfrm>
          <a:prstGeom prst="round2SameRect">
            <a:avLst>
              <a:gd name="adj1" fmla="val 50000"/>
              <a:gd name="adj2" fmla="val 0"/>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Picture Placeholder 9">
            <a:extLst>
              <a:ext uri="{FF2B5EF4-FFF2-40B4-BE49-F238E27FC236}">
                <a16:creationId xmlns:a16="http://schemas.microsoft.com/office/drawing/2014/main" id="{F6A36514-5D57-9A0A-A9FF-EE2D207AC14C}"/>
              </a:ext>
            </a:extLst>
          </p:cNvPr>
          <p:cNvSpPr>
            <a:spLocks noGrp="1"/>
          </p:cNvSpPr>
          <p:nvPr>
            <p:ph type="pic" sz="quarter" idx="13"/>
          </p:nvPr>
        </p:nvSpPr>
        <p:spPr>
          <a:xfrm>
            <a:off x="6096000" y="-1"/>
            <a:ext cx="6096000" cy="685800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Click icon to add picture</a:t>
            </a:r>
            <a:endParaRPr lang="en-GB" dirty="0"/>
          </a:p>
        </p:txBody>
      </p:sp>
      <p:sp>
        <p:nvSpPr>
          <p:cNvPr id="17" name="Title 1">
            <a:extLst>
              <a:ext uri="{FF2B5EF4-FFF2-40B4-BE49-F238E27FC236}">
                <a16:creationId xmlns:a16="http://schemas.microsoft.com/office/drawing/2014/main" id="{EF1E0F95-6766-B478-A767-67BA2D363360}"/>
              </a:ext>
            </a:extLst>
          </p:cNvPr>
          <p:cNvSpPr>
            <a:spLocks noGrp="1"/>
          </p:cNvSpPr>
          <p:nvPr>
            <p:ph type="ctrTitle" hasCustomPrompt="1"/>
          </p:nvPr>
        </p:nvSpPr>
        <p:spPr>
          <a:xfrm>
            <a:off x="351170" y="1750581"/>
            <a:ext cx="4959507" cy="2561511"/>
          </a:xfrm>
        </p:spPr>
        <p:txBody>
          <a:bodyPr anchor="b"/>
          <a:lstStyle>
            <a:lvl1pPr algn="l">
              <a:lnSpc>
                <a:spcPct val="90000"/>
              </a:lnSpc>
              <a:defRPr sz="6001">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18" name="Subtitle 2">
            <a:extLst>
              <a:ext uri="{FF2B5EF4-FFF2-40B4-BE49-F238E27FC236}">
                <a16:creationId xmlns:a16="http://schemas.microsoft.com/office/drawing/2014/main" id="{CAC11BAF-FFEF-E43E-01F9-5175E5E37608}"/>
              </a:ext>
            </a:extLst>
          </p:cNvPr>
          <p:cNvSpPr>
            <a:spLocks noGrp="1"/>
          </p:cNvSpPr>
          <p:nvPr>
            <p:ph type="subTitle" idx="1" hasCustomPrompt="1"/>
          </p:nvPr>
        </p:nvSpPr>
        <p:spPr>
          <a:xfrm>
            <a:off x="351170" y="4747300"/>
            <a:ext cx="4959507" cy="586860"/>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75" indent="0" algn="ctr">
              <a:buNone/>
              <a:defRPr sz="2001"/>
            </a:lvl2pPr>
            <a:lvl3pPr marL="914549" indent="0" algn="ctr">
              <a:buNone/>
              <a:defRPr sz="1800"/>
            </a:lvl3pPr>
            <a:lvl4pPr marL="1371825" indent="0" algn="ctr">
              <a:buNone/>
              <a:defRPr sz="1600"/>
            </a:lvl4pPr>
            <a:lvl5pPr marL="1829098" indent="0" algn="ctr">
              <a:buNone/>
              <a:defRPr sz="1600"/>
            </a:lvl5pPr>
            <a:lvl6pPr marL="2286372" indent="0" algn="ctr">
              <a:buNone/>
              <a:defRPr sz="1600"/>
            </a:lvl6pPr>
            <a:lvl7pPr marL="2743646" indent="0" algn="ctr">
              <a:buNone/>
              <a:defRPr sz="1600"/>
            </a:lvl7pPr>
            <a:lvl8pPr marL="3200920" indent="0" algn="ctr">
              <a:buNone/>
              <a:defRPr sz="1600"/>
            </a:lvl8pPr>
            <a:lvl9pPr marL="3658195" indent="0" algn="ctr">
              <a:buNone/>
              <a:defRPr sz="1600"/>
            </a:lvl9pPr>
          </a:lstStyle>
          <a:p>
            <a:r>
              <a:rPr lang="en-GB" dirty="0"/>
              <a:t>Click to edit master subtitle style</a:t>
            </a:r>
          </a:p>
        </p:txBody>
      </p:sp>
      <p:pic>
        <p:nvPicPr>
          <p:cNvPr id="19" name="Picture 18" descr="A white letter on a black background&#10;&#10;Description automatically generated">
            <a:extLst>
              <a:ext uri="{FF2B5EF4-FFF2-40B4-BE49-F238E27FC236}">
                <a16:creationId xmlns:a16="http://schemas.microsoft.com/office/drawing/2014/main" id="{C2414711-57F2-37D7-6827-93F74BDE0D73}"/>
              </a:ext>
            </a:extLst>
          </p:cNvPr>
          <p:cNvPicPr>
            <a:picLocks noChangeAspect="1"/>
          </p:cNvPicPr>
          <p:nvPr userDrawn="1"/>
        </p:nvPicPr>
        <p:blipFill>
          <a:blip r:embed="rId2"/>
          <a:stretch>
            <a:fillRect/>
          </a:stretch>
        </p:blipFill>
        <p:spPr>
          <a:xfrm>
            <a:off x="351169" y="578642"/>
            <a:ext cx="1147475" cy="344242"/>
          </a:xfrm>
          <a:prstGeom prst="rect">
            <a:avLst/>
          </a:prstGeom>
        </p:spPr>
      </p:pic>
      <p:pic>
        <p:nvPicPr>
          <p:cNvPr id="20" name="Graphic 19" descr="Shield with solid fill">
            <a:extLst>
              <a:ext uri="{FF2B5EF4-FFF2-40B4-BE49-F238E27FC236}">
                <a16:creationId xmlns:a16="http://schemas.microsoft.com/office/drawing/2014/main" id="{83EE6781-302B-C83E-679F-2F971D0DE9A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7237" y="6520501"/>
            <a:ext cx="186678" cy="186678"/>
          </a:xfrm>
          <a:prstGeom prst="rect">
            <a:avLst/>
          </a:prstGeom>
        </p:spPr>
      </p:pic>
      <p:sp>
        <p:nvSpPr>
          <p:cNvPr id="22" name="Text Placeholder 13">
            <a:extLst>
              <a:ext uri="{FF2B5EF4-FFF2-40B4-BE49-F238E27FC236}">
                <a16:creationId xmlns:a16="http://schemas.microsoft.com/office/drawing/2014/main" id="{5CC9DE3E-796F-8801-E07A-5C46BB0A7E34}"/>
              </a:ext>
            </a:extLst>
          </p:cNvPr>
          <p:cNvSpPr>
            <a:spLocks noGrp="1"/>
          </p:cNvSpPr>
          <p:nvPr>
            <p:ph type="body" sz="quarter" idx="14" hasCustomPrompt="1"/>
          </p:nvPr>
        </p:nvSpPr>
        <p:spPr>
          <a:xfrm>
            <a:off x="316433" y="6520501"/>
            <a:ext cx="1777575" cy="186928"/>
          </a:xfrm>
        </p:spPr>
        <p:txBody>
          <a:bodyPr>
            <a:noAutofit/>
          </a:bodyPr>
          <a:lstStyle>
            <a:lvl1pPr marL="0" indent="0">
              <a:buFontTx/>
              <a:buNone/>
              <a:defRPr sz="1000">
                <a:solidFill>
                  <a:schemeClr val="bg1"/>
                </a:solidFill>
              </a:defRPr>
            </a:lvl1pPr>
          </a:lstStyle>
          <a:p>
            <a:r>
              <a:rPr lang="en-GB" dirty="0"/>
              <a:t>Confidential | Internal | Public</a:t>
            </a:r>
          </a:p>
        </p:txBody>
      </p:sp>
    </p:spTree>
    <p:extLst>
      <p:ext uri="{BB962C8B-B14F-4D97-AF65-F5344CB8AC3E}">
        <p14:creationId xmlns:p14="http://schemas.microsoft.com/office/powerpoint/2010/main" val="1209565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6">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117" y="2180168"/>
            <a:ext cx="10970683" cy="3996796"/>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endParaRPr lang="en-US"/>
          </a:p>
          <a:p>
            <a:pPr lvl="4"/>
            <a:endParaRPr lang="en-US"/>
          </a:p>
        </p:txBody>
      </p:sp>
      <p:pic>
        <p:nvPicPr>
          <p:cNvPr id="13" name="Picture 12">
            <a:extLst>
              <a:ext uri="{FF2B5EF4-FFF2-40B4-BE49-F238E27FC236}">
                <a16:creationId xmlns:a16="http://schemas.microsoft.com/office/drawing/2014/main" id="{3D1045CC-BF79-CB49-AD92-2CC29D851B74}"/>
              </a:ext>
            </a:extLst>
          </p:cNvPr>
          <p:cNvPicPr>
            <a:picLocks noChangeAspect="1"/>
          </p:cNvPicPr>
          <p:nvPr userDrawn="1"/>
        </p:nvPicPr>
        <p:blipFill>
          <a:blip r:embed="rId2"/>
          <a:stretch>
            <a:fillRect/>
          </a:stretch>
        </p:blipFill>
        <p:spPr>
          <a:xfrm>
            <a:off x="10819119" y="441986"/>
            <a:ext cx="989765" cy="298500"/>
          </a:xfrm>
          <a:prstGeom prst="rect">
            <a:avLst/>
          </a:prstGeom>
        </p:spPr>
      </p:pic>
      <p:sp>
        <p:nvSpPr>
          <p:cNvPr id="10" name="Title Placeholder 1">
            <a:extLst>
              <a:ext uri="{FF2B5EF4-FFF2-40B4-BE49-F238E27FC236}">
                <a16:creationId xmlns:a16="http://schemas.microsoft.com/office/drawing/2014/main" id="{2F5BDC55-54D8-8E47-AFBD-32EE99156006}"/>
              </a:ext>
            </a:extLst>
          </p:cNvPr>
          <p:cNvSpPr>
            <a:spLocks noGrp="1"/>
          </p:cNvSpPr>
          <p:nvPr>
            <p:ph type="title"/>
          </p:nvPr>
        </p:nvSpPr>
        <p:spPr>
          <a:xfrm>
            <a:off x="383118" y="466008"/>
            <a:ext cx="10147825" cy="1358703"/>
          </a:xfrm>
          <a:prstGeom prst="rect">
            <a:avLst/>
          </a:prstGeom>
        </p:spPr>
        <p:txBody>
          <a:bodyPr vert="horz" wrap="none" lIns="0" tIns="0" rIns="0" bIns="0" rtlCol="0" anchor="b">
            <a:noAutofit/>
          </a:bodyPr>
          <a:lstStyle/>
          <a:p>
            <a:r>
              <a:rPr lang="en-GB"/>
              <a:t>Click to edit </a:t>
            </a:r>
            <a:br>
              <a:rPr lang="en-GB"/>
            </a:br>
            <a:r>
              <a:rPr lang="en-GB"/>
              <a:t>master title style</a:t>
            </a:r>
            <a:endParaRPr lang="en-US"/>
          </a:p>
        </p:txBody>
      </p:sp>
      <p:sp>
        <p:nvSpPr>
          <p:cNvPr id="12" name="Rectangle 11">
            <a:extLst>
              <a:ext uri="{FF2B5EF4-FFF2-40B4-BE49-F238E27FC236}">
                <a16:creationId xmlns:a16="http://schemas.microsoft.com/office/drawing/2014/main" id="{5D35B6E4-4588-CF47-BC5D-8485A76A8258}"/>
              </a:ext>
            </a:extLst>
          </p:cNvPr>
          <p:cNvSpPr/>
          <p:nvPr userDrawn="1"/>
        </p:nvSpPr>
        <p:spPr>
          <a:xfrm>
            <a:off x="0" y="6405033"/>
            <a:ext cx="12192000" cy="45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solidFill>
                <a:schemeClr val="tx1"/>
              </a:solidFill>
            </a:endParaRPr>
          </a:p>
        </p:txBody>
      </p:sp>
      <p:sp>
        <p:nvSpPr>
          <p:cNvPr id="14" name="Date Placeholder 3">
            <a:extLst>
              <a:ext uri="{FF2B5EF4-FFF2-40B4-BE49-F238E27FC236}">
                <a16:creationId xmlns:a16="http://schemas.microsoft.com/office/drawing/2014/main" id="{9B0FAA2E-2822-6E4B-B8BF-3CD1C3C1194E}"/>
              </a:ext>
            </a:extLst>
          </p:cNvPr>
          <p:cNvSpPr>
            <a:spLocks noGrp="1"/>
          </p:cNvSpPr>
          <p:nvPr>
            <p:ph type="dt" sz="half" idx="2"/>
          </p:nvPr>
        </p:nvSpPr>
        <p:spPr>
          <a:xfrm>
            <a:off x="7951792" y="6486860"/>
            <a:ext cx="3123463" cy="314630"/>
          </a:xfrm>
          <a:prstGeom prst="rect">
            <a:avLst/>
          </a:prstGeom>
        </p:spPr>
        <p:txBody>
          <a:bodyPr vert="horz" lIns="91440" tIns="45720" rIns="0" bIns="45720" rtlCol="0" anchor="ctr"/>
          <a:lstStyle>
            <a:lvl1pPr algn="r">
              <a:defRPr sz="1200">
                <a:solidFill>
                  <a:schemeClr val="bg1"/>
                </a:solidFill>
              </a:defRPr>
            </a:lvl1pPr>
          </a:lstStyle>
          <a:p>
            <a:fld id="{E13ED7F5-D386-9F4E-93F6-FF04FAB3DF3D}" type="datetime4">
              <a:rPr lang="en-GB" smtClean="0"/>
              <a:t>26 June 2026</a:t>
            </a:fld>
            <a:endParaRPr lang="en-US"/>
          </a:p>
        </p:txBody>
      </p:sp>
      <p:sp>
        <p:nvSpPr>
          <p:cNvPr id="15" name="Slide Number Placeholder 5">
            <a:extLst>
              <a:ext uri="{FF2B5EF4-FFF2-40B4-BE49-F238E27FC236}">
                <a16:creationId xmlns:a16="http://schemas.microsoft.com/office/drawing/2014/main" id="{0CAC2F5E-7B52-7140-B0D4-6A44E5B86101}"/>
              </a:ext>
            </a:extLst>
          </p:cNvPr>
          <p:cNvSpPr>
            <a:spLocks noGrp="1"/>
          </p:cNvSpPr>
          <p:nvPr>
            <p:ph type="sldNum" sz="quarter" idx="4"/>
          </p:nvPr>
        </p:nvSpPr>
        <p:spPr>
          <a:xfrm>
            <a:off x="11075255" y="6486860"/>
            <a:ext cx="733629" cy="301790"/>
          </a:xfrm>
          <a:prstGeom prst="rect">
            <a:avLst/>
          </a:prstGeom>
        </p:spPr>
        <p:txBody>
          <a:bodyPr vert="horz" lIns="91440" tIns="45720" rIns="91440" bIns="45720" rtlCol="0" anchor="ctr"/>
          <a:lstStyle>
            <a:lvl1pPr algn="l">
              <a:defRPr sz="1200">
                <a:solidFill>
                  <a:schemeClr val="bg1"/>
                </a:solidFill>
              </a:defRPr>
            </a:lvl1pPr>
          </a:lstStyle>
          <a:p>
            <a:r>
              <a:rPr lang="en-US"/>
              <a:t>|   </a:t>
            </a:r>
            <a:fld id="{D7A593A7-184A-6D43-8A36-702213271FF9}" type="slidenum">
              <a:rPr lang="en-US" smtClean="0"/>
              <a:pPr/>
              <a:t>‹#›</a:t>
            </a:fld>
            <a:endParaRPr lang="en-US"/>
          </a:p>
        </p:txBody>
      </p:sp>
      <p:sp>
        <p:nvSpPr>
          <p:cNvPr id="16" name="Footer Placeholder 4">
            <a:extLst>
              <a:ext uri="{FF2B5EF4-FFF2-40B4-BE49-F238E27FC236}">
                <a16:creationId xmlns:a16="http://schemas.microsoft.com/office/drawing/2014/main" id="{EE590450-8C06-D940-8ECC-D7DC677AFCAC}"/>
              </a:ext>
            </a:extLst>
          </p:cNvPr>
          <p:cNvSpPr>
            <a:spLocks noGrp="1"/>
          </p:cNvSpPr>
          <p:nvPr>
            <p:ph type="ftr" sz="quarter" idx="3"/>
          </p:nvPr>
        </p:nvSpPr>
        <p:spPr>
          <a:xfrm>
            <a:off x="383117" y="6486860"/>
            <a:ext cx="5976833" cy="301790"/>
          </a:xfrm>
          <a:prstGeom prst="rect">
            <a:avLst/>
          </a:prstGeom>
        </p:spPr>
        <p:txBody>
          <a:bodyPr vert="horz" lIns="91440" tIns="45720" rIns="91440" bIns="45720" rtlCol="0" anchor="ctr"/>
          <a:lstStyle>
            <a:lvl1pPr algn="l">
              <a:defRPr sz="1200">
                <a:solidFill>
                  <a:schemeClr val="bg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573696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8364"/>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3"/>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2"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2"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2"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1"/>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6998" tIns="40498" rIns="13499" bIns="40498"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4" y="296466"/>
            <a:ext cx="633247" cy="189974"/>
          </a:xfrm>
          <a:prstGeom prst="rect">
            <a:avLst/>
          </a:prstGeom>
        </p:spPr>
      </p:pic>
      <p:sp>
        <p:nvSpPr>
          <p:cNvPr id="5" name="Content Placeholder 2">
            <a:extLst>
              <a:ext uri="{FF2B5EF4-FFF2-40B4-BE49-F238E27FC236}">
                <a16:creationId xmlns:a16="http://schemas.microsoft.com/office/drawing/2014/main" id="{20710D1B-D489-8F36-4A04-2B7A832E1C14}"/>
              </a:ext>
            </a:extLst>
          </p:cNvPr>
          <p:cNvSpPr>
            <a:spLocks noGrp="1"/>
          </p:cNvSpPr>
          <p:nvPr>
            <p:ph idx="14" hasCustomPrompt="1"/>
          </p:nvPr>
        </p:nvSpPr>
        <p:spPr>
          <a:xfrm>
            <a:off x="6461761" y="3677251"/>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2"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2"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579602" y="418764"/>
            <a:ext cx="5224608" cy="1620416"/>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6"/>
            <a:ext cx="6858001"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2"/>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2"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28983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6998" tIns="40498" rIns="13499" bIns="40498"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32" rtl="0" eaLnBrk="1" fontAlgn="auto" latinLnBrk="0" hangingPunct="1">
                <a:lnSpc>
                  <a:spcPct val="100000"/>
                </a:lnSpc>
                <a:spcBef>
                  <a:spcPts val="0"/>
                </a:spcBef>
                <a:spcAft>
                  <a:spcPts val="0"/>
                </a:spcAft>
                <a:buClrTx/>
                <a:buSzTx/>
                <a:buFontTx/>
                <a:buNone/>
                <a:tabLst/>
                <a:defRPr/>
              </a:pPr>
              <a:t>‹#›</a:t>
            </a:fld>
            <a:endParaRPr lang="en-GB" sz="1125"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3" y="586027"/>
            <a:ext cx="11308789" cy="927919"/>
          </a:xfrm>
        </p:spPr>
        <p:txBody>
          <a:bodyPr wrap="square" lIns="0" tIns="108000" bIns="108000">
            <a:spAutoFit/>
          </a:bodyPr>
          <a:lstStyle>
            <a:lvl1pPr>
              <a:lnSpc>
                <a:spcPct val="80000"/>
              </a:lnSpc>
              <a:defRPr sz="5625"/>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183" indent="0">
              <a:buFontTx/>
              <a:buNone/>
              <a:defRPr sz="1050">
                <a:solidFill>
                  <a:schemeClr val="bg1"/>
                </a:solidFill>
              </a:defRPr>
            </a:lvl2pPr>
            <a:lvl3pPr marL="914366" indent="0">
              <a:buFontTx/>
              <a:buNone/>
              <a:defRPr sz="1050">
                <a:solidFill>
                  <a:schemeClr val="bg1"/>
                </a:solidFill>
              </a:defRPr>
            </a:lvl3pPr>
            <a:lvl4pPr marL="1371549" indent="0">
              <a:buFontTx/>
              <a:buNone/>
              <a:defRPr sz="1050">
                <a:solidFill>
                  <a:schemeClr val="bg1"/>
                </a:solidFill>
              </a:defRPr>
            </a:lvl4pPr>
            <a:lvl5pPr marL="1828732" indent="0">
              <a:buFontTx/>
              <a:buNone/>
              <a:defRPr sz="105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006600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C3E1296-A79F-452B-9F42-DE29464A53BC}"/>
              </a:ext>
            </a:extLst>
          </p:cNvPr>
          <p:cNvGrpSpPr/>
          <p:nvPr userDrawn="1"/>
        </p:nvGrpSpPr>
        <p:grpSpPr>
          <a:xfrm>
            <a:off x="11734800" y="0"/>
            <a:ext cx="457200" cy="6858000"/>
            <a:chOff x="526676" y="-1"/>
            <a:chExt cx="457200" cy="6848551"/>
          </a:xfrm>
        </p:grpSpPr>
        <p:sp>
          <p:nvSpPr>
            <p:cNvPr id="3" name="Rectangle 2">
              <a:extLst>
                <a:ext uri="{FF2B5EF4-FFF2-40B4-BE49-F238E27FC236}">
                  <a16:creationId xmlns:a16="http://schemas.microsoft.com/office/drawing/2014/main" id="{48FE594C-D308-4393-BF5A-7FB21F66D471}"/>
                </a:ext>
              </a:extLst>
            </p:cNvPr>
            <p:cNvSpPr/>
            <p:nvPr userDrawn="1"/>
          </p:nvSpPr>
          <p:spPr>
            <a:xfrm>
              <a:off x="526676" y="-1"/>
              <a:ext cx="457200" cy="63877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4" name="Rectangle 3">
              <a:extLst>
                <a:ext uri="{FF2B5EF4-FFF2-40B4-BE49-F238E27FC236}">
                  <a16:creationId xmlns:a16="http://schemas.microsoft.com/office/drawing/2014/main" id="{2C6FEBD1-07B4-43B6-83D8-1F094007200D}"/>
                </a:ext>
              </a:extLst>
            </p:cNvPr>
            <p:cNvSpPr/>
            <p:nvPr userDrawn="1"/>
          </p:nvSpPr>
          <p:spPr>
            <a:xfrm>
              <a:off x="526676" y="6378342"/>
              <a:ext cx="457199" cy="4702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grpSp>
      <p:sp>
        <p:nvSpPr>
          <p:cNvPr id="2" name="Title 1">
            <a:extLst>
              <a:ext uri="{FF2B5EF4-FFF2-40B4-BE49-F238E27FC236}">
                <a16:creationId xmlns:a16="http://schemas.microsoft.com/office/drawing/2014/main" id="{A3AB0F0A-AB31-0E41-95E4-19F00CCC2804}"/>
              </a:ext>
            </a:extLst>
          </p:cNvPr>
          <p:cNvSpPr>
            <a:spLocks noGrp="1"/>
          </p:cNvSpPr>
          <p:nvPr>
            <p:ph type="title" hasCustomPrompt="1"/>
          </p:nvPr>
        </p:nvSpPr>
        <p:spPr>
          <a:xfrm>
            <a:off x="817101" y="350577"/>
            <a:ext cx="10568654" cy="647853"/>
          </a:xfrm>
        </p:spPr>
        <p:txBody>
          <a:bodyPr anchor="b">
            <a:normAutofit/>
          </a:bodyPr>
          <a:lstStyle>
            <a:lvl1pPr>
              <a:defRPr sz="3200" b="0"/>
            </a:lvl1pPr>
          </a:lstStyle>
          <a:p>
            <a:r>
              <a:rPr lang="en-GB"/>
              <a:t>Click to edit title</a:t>
            </a:r>
            <a:endParaRPr lang="en-US"/>
          </a:p>
        </p:txBody>
      </p:sp>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11734800" y="6465610"/>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a:p>
        </p:txBody>
      </p:sp>
      <p:sp>
        <p:nvSpPr>
          <p:cNvPr id="10" name="Rectangle 9">
            <a:extLst>
              <a:ext uri="{FF2B5EF4-FFF2-40B4-BE49-F238E27FC236}">
                <a16:creationId xmlns:a16="http://schemas.microsoft.com/office/drawing/2014/main" id="{DBB51581-9BBF-4B46-9CC3-757E7E5B20A4}"/>
              </a:ext>
            </a:extLst>
          </p:cNvPr>
          <p:cNvSpPr/>
          <p:nvPr userDrawn="1"/>
        </p:nvSpPr>
        <p:spPr>
          <a:xfrm>
            <a:off x="935226" y="1106131"/>
            <a:ext cx="1080000" cy="3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BA23C219-3C03-A541-A82F-0000888B8188}"/>
              </a:ext>
            </a:extLst>
          </p:cNvPr>
          <p:cNvSpPr>
            <a:spLocks noGrp="1"/>
          </p:cNvSpPr>
          <p:nvPr>
            <p:ph type="body" sz="quarter" idx="13"/>
          </p:nvPr>
        </p:nvSpPr>
        <p:spPr>
          <a:xfrm>
            <a:off x="816897" y="1533525"/>
            <a:ext cx="10568654" cy="4854268"/>
          </a:xfrm>
        </p:spPr>
        <p:txBody>
          <a:bodyPr/>
          <a:lstStyle>
            <a:lvl1pPr>
              <a:lnSpc>
                <a:spcPct val="100000"/>
              </a:lnSpc>
              <a:defRPr>
                <a:latin typeface="Open Sans" pitchFamily="2" charset="0"/>
                <a:ea typeface="Open Sans" pitchFamily="2" charset="0"/>
                <a:cs typeface="Open Sans" pitchFamily="2" charset="0"/>
              </a:defRPr>
            </a:lvl1pPr>
            <a:lvl2pPr>
              <a:lnSpc>
                <a:spcPct val="100000"/>
              </a:lnSpc>
              <a:defRPr>
                <a:latin typeface="Open Sans" pitchFamily="2" charset="0"/>
                <a:ea typeface="Open Sans" pitchFamily="2" charset="0"/>
                <a:cs typeface="Open Sans" pitchFamily="2" charset="0"/>
              </a:defRPr>
            </a:lvl2pPr>
            <a:lvl3pPr>
              <a:lnSpc>
                <a:spcPct val="100000"/>
              </a:lnSpc>
              <a:defRPr>
                <a:latin typeface="Open Sans" pitchFamily="2" charset="0"/>
                <a:ea typeface="Open Sans" pitchFamily="2" charset="0"/>
                <a:cs typeface="Open Sans" pitchFamily="2" charset="0"/>
              </a:defRPr>
            </a:lvl3pPr>
            <a:lvl4pPr>
              <a:lnSpc>
                <a:spcPct val="100000"/>
              </a:lnSpc>
              <a:defRPr>
                <a:latin typeface="Open Sans" pitchFamily="2" charset="0"/>
                <a:ea typeface="Open Sans" pitchFamily="2" charset="0"/>
                <a:cs typeface="Open Sans" pitchFamily="2" charset="0"/>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8" name="Picture 7">
            <a:extLst>
              <a:ext uri="{FF2B5EF4-FFF2-40B4-BE49-F238E27FC236}">
                <a16:creationId xmlns:a16="http://schemas.microsoft.com/office/drawing/2014/main" id="{E3511BA9-9D45-4F34-AD6F-A0F88A82694C}"/>
              </a:ext>
            </a:extLst>
          </p:cNvPr>
          <p:cNvPicPr>
            <a:picLocks noChangeAspect="1"/>
          </p:cNvPicPr>
          <p:nvPr userDrawn="1"/>
        </p:nvPicPr>
        <p:blipFill>
          <a:blip r:embed="rId2"/>
          <a:stretch>
            <a:fillRect/>
          </a:stretch>
        </p:blipFill>
        <p:spPr>
          <a:xfrm>
            <a:off x="137889" y="6182787"/>
            <a:ext cx="2052012" cy="565645"/>
          </a:xfrm>
          <a:prstGeom prst="rect">
            <a:avLst/>
          </a:prstGeom>
        </p:spPr>
      </p:pic>
    </p:spTree>
    <p:extLst>
      <p:ext uri="{BB962C8B-B14F-4D97-AF65-F5344CB8AC3E}">
        <p14:creationId xmlns:p14="http://schemas.microsoft.com/office/powerpoint/2010/main" val="1548859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0F0A-AB31-0E41-95E4-19F00CCC2804}"/>
              </a:ext>
            </a:extLst>
          </p:cNvPr>
          <p:cNvSpPr>
            <a:spLocks noGrp="1"/>
          </p:cNvSpPr>
          <p:nvPr>
            <p:ph type="title" hasCustomPrompt="1"/>
          </p:nvPr>
        </p:nvSpPr>
        <p:spPr>
          <a:xfrm>
            <a:off x="817101" y="350577"/>
            <a:ext cx="10568654" cy="647853"/>
          </a:xfrm>
        </p:spPr>
        <p:txBody>
          <a:bodyPr anchor="b">
            <a:normAutofit/>
          </a:bodyPr>
          <a:lstStyle>
            <a:lvl1pPr>
              <a:defRPr sz="3200" b="0"/>
            </a:lvl1pPr>
          </a:lstStyle>
          <a:p>
            <a:r>
              <a:rPr lang="en-GB" dirty="0"/>
              <a:t>Click to edit title</a:t>
            </a:r>
            <a:endParaRPr lang="en-US" dirty="0"/>
          </a:p>
        </p:txBody>
      </p:sp>
      <p:pic>
        <p:nvPicPr>
          <p:cNvPr id="9" name="Picture 8">
            <a:extLst>
              <a:ext uri="{FF2B5EF4-FFF2-40B4-BE49-F238E27FC236}">
                <a16:creationId xmlns:a16="http://schemas.microsoft.com/office/drawing/2014/main" id="{40CA724D-B2EC-1348-A476-9AB73B4BA77A}"/>
              </a:ext>
            </a:extLst>
          </p:cNvPr>
          <p:cNvPicPr>
            <a:picLocks noChangeAspect="1"/>
          </p:cNvPicPr>
          <p:nvPr userDrawn="1"/>
        </p:nvPicPr>
        <p:blipFill>
          <a:blip r:embed="rId2"/>
          <a:srcRect/>
          <a:stretch/>
        </p:blipFill>
        <p:spPr>
          <a:xfrm>
            <a:off x="0" y="5"/>
            <a:ext cx="457199" cy="6857990"/>
          </a:xfrm>
          <a:prstGeom prst="rect">
            <a:avLst/>
          </a:prstGeom>
          <a:solidFill>
            <a:schemeClr val="accent1">
              <a:lumMod val="50000"/>
            </a:schemeClr>
          </a:solidFill>
        </p:spPr>
      </p:pic>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0" y="6459794"/>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dirty="0"/>
          </a:p>
        </p:txBody>
      </p:sp>
      <p:sp>
        <p:nvSpPr>
          <p:cNvPr id="10" name="Rectangle 9">
            <a:extLst>
              <a:ext uri="{FF2B5EF4-FFF2-40B4-BE49-F238E27FC236}">
                <a16:creationId xmlns:a16="http://schemas.microsoft.com/office/drawing/2014/main" id="{DBB51581-9BBF-4B46-9CC3-757E7E5B20A4}"/>
              </a:ext>
            </a:extLst>
          </p:cNvPr>
          <p:cNvSpPr/>
          <p:nvPr userDrawn="1"/>
        </p:nvSpPr>
        <p:spPr>
          <a:xfrm>
            <a:off x="935226" y="1106131"/>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BA23C219-3C03-A541-A82F-0000888B8188}"/>
              </a:ext>
            </a:extLst>
          </p:cNvPr>
          <p:cNvSpPr>
            <a:spLocks noGrp="1"/>
          </p:cNvSpPr>
          <p:nvPr>
            <p:ph type="body" sz="quarter" idx="13"/>
          </p:nvPr>
        </p:nvSpPr>
        <p:spPr>
          <a:xfrm>
            <a:off x="816897" y="1533525"/>
            <a:ext cx="10568654" cy="485426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897121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0F0A-AB31-0E41-95E4-19F00CCC2804}"/>
              </a:ext>
            </a:extLst>
          </p:cNvPr>
          <p:cNvSpPr>
            <a:spLocks noGrp="1"/>
          </p:cNvSpPr>
          <p:nvPr>
            <p:ph type="title" hasCustomPrompt="1"/>
          </p:nvPr>
        </p:nvSpPr>
        <p:spPr>
          <a:xfrm>
            <a:off x="817101" y="350577"/>
            <a:ext cx="5279103" cy="647853"/>
          </a:xfrm>
        </p:spPr>
        <p:txBody>
          <a:bodyPr anchor="b">
            <a:normAutofit/>
          </a:bodyPr>
          <a:lstStyle>
            <a:lvl1pPr>
              <a:defRPr sz="3200" b="0"/>
            </a:lvl1pPr>
          </a:lstStyle>
          <a:p>
            <a:r>
              <a:rPr lang="en-GB" dirty="0"/>
              <a:t>Click to edit title</a:t>
            </a:r>
            <a:endParaRPr lang="en-US" dirty="0"/>
          </a:p>
        </p:txBody>
      </p:sp>
      <p:pic>
        <p:nvPicPr>
          <p:cNvPr id="9" name="Picture 8">
            <a:extLst>
              <a:ext uri="{FF2B5EF4-FFF2-40B4-BE49-F238E27FC236}">
                <a16:creationId xmlns:a16="http://schemas.microsoft.com/office/drawing/2014/main" id="{40CA724D-B2EC-1348-A476-9AB73B4BA77A}"/>
              </a:ext>
            </a:extLst>
          </p:cNvPr>
          <p:cNvPicPr>
            <a:picLocks noChangeAspect="1"/>
          </p:cNvPicPr>
          <p:nvPr userDrawn="1"/>
        </p:nvPicPr>
        <p:blipFill>
          <a:blip r:embed="rId2"/>
          <a:srcRect/>
          <a:stretch/>
        </p:blipFill>
        <p:spPr>
          <a:xfrm>
            <a:off x="0" y="5"/>
            <a:ext cx="457199" cy="6857990"/>
          </a:xfrm>
          <a:prstGeom prst="rect">
            <a:avLst/>
          </a:prstGeom>
        </p:spPr>
      </p:pic>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0" y="6459794"/>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dirty="0"/>
          </a:p>
        </p:txBody>
      </p:sp>
      <p:sp>
        <p:nvSpPr>
          <p:cNvPr id="10" name="Rectangle 9">
            <a:extLst>
              <a:ext uri="{FF2B5EF4-FFF2-40B4-BE49-F238E27FC236}">
                <a16:creationId xmlns:a16="http://schemas.microsoft.com/office/drawing/2014/main" id="{DBB51581-9BBF-4B46-9CC3-757E7E5B20A4}"/>
              </a:ext>
            </a:extLst>
          </p:cNvPr>
          <p:cNvSpPr/>
          <p:nvPr userDrawn="1"/>
        </p:nvSpPr>
        <p:spPr>
          <a:xfrm>
            <a:off x="935226" y="1106131"/>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BA23C219-3C03-A541-A82F-0000888B8188}"/>
              </a:ext>
            </a:extLst>
          </p:cNvPr>
          <p:cNvSpPr>
            <a:spLocks noGrp="1"/>
          </p:cNvSpPr>
          <p:nvPr>
            <p:ph type="body" sz="quarter" idx="13"/>
          </p:nvPr>
        </p:nvSpPr>
        <p:spPr>
          <a:xfrm>
            <a:off x="816897" y="1533525"/>
            <a:ext cx="5279103" cy="485426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7" name="Rectangle 6">
            <a:extLst>
              <a:ext uri="{FF2B5EF4-FFF2-40B4-BE49-F238E27FC236}">
                <a16:creationId xmlns:a16="http://schemas.microsoft.com/office/drawing/2014/main" id="{15CCFFB3-1A9B-464F-B316-A9D941A99F12}"/>
              </a:ext>
            </a:extLst>
          </p:cNvPr>
          <p:cNvSpPr/>
          <p:nvPr userDrawn="1"/>
        </p:nvSpPr>
        <p:spPr>
          <a:xfrm>
            <a:off x="7398326" y="0"/>
            <a:ext cx="479367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4C5DF5D6-2C2F-6E49-A3DB-2CF4AE8A7D4A}"/>
              </a:ext>
            </a:extLst>
          </p:cNvPr>
          <p:cNvSpPr>
            <a:spLocks noGrp="1"/>
          </p:cNvSpPr>
          <p:nvPr>
            <p:ph type="pic" sz="quarter" idx="14"/>
          </p:nvPr>
        </p:nvSpPr>
        <p:spPr>
          <a:xfrm>
            <a:off x="6733049" y="762000"/>
            <a:ext cx="4641850" cy="5334000"/>
          </a:xfrm>
        </p:spPr>
        <p:txBody>
          <a:bodyPr anchor="ctr"/>
          <a:lstStyle>
            <a:lvl1pPr marL="0" indent="0" algn="ctr">
              <a:buNone/>
              <a:defRPr>
                <a:solidFill>
                  <a:schemeClr val="bg1"/>
                </a:solidFill>
              </a:defRPr>
            </a:lvl1pPr>
          </a:lstStyle>
          <a:p>
            <a:endParaRPr lang="en-US" dirty="0"/>
          </a:p>
        </p:txBody>
      </p:sp>
    </p:spTree>
    <p:extLst>
      <p:ext uri="{BB962C8B-B14F-4D97-AF65-F5344CB8AC3E}">
        <p14:creationId xmlns:p14="http://schemas.microsoft.com/office/powerpoint/2010/main" val="4058464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no bor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0F0A-AB31-0E41-95E4-19F00CCC2804}"/>
              </a:ext>
            </a:extLst>
          </p:cNvPr>
          <p:cNvSpPr>
            <a:spLocks noGrp="1"/>
          </p:cNvSpPr>
          <p:nvPr>
            <p:ph type="title" hasCustomPrompt="1"/>
          </p:nvPr>
        </p:nvSpPr>
        <p:spPr>
          <a:xfrm>
            <a:off x="817101" y="350577"/>
            <a:ext cx="5740196" cy="647853"/>
          </a:xfrm>
        </p:spPr>
        <p:txBody>
          <a:bodyPr anchor="b">
            <a:normAutofit/>
          </a:bodyPr>
          <a:lstStyle>
            <a:lvl1pPr>
              <a:defRPr sz="3200" b="0"/>
            </a:lvl1pPr>
          </a:lstStyle>
          <a:p>
            <a:r>
              <a:rPr lang="en-GB" dirty="0"/>
              <a:t>Click to edit title</a:t>
            </a:r>
            <a:endParaRPr lang="en-US" dirty="0"/>
          </a:p>
        </p:txBody>
      </p:sp>
      <p:pic>
        <p:nvPicPr>
          <p:cNvPr id="9" name="Picture 8">
            <a:extLst>
              <a:ext uri="{FF2B5EF4-FFF2-40B4-BE49-F238E27FC236}">
                <a16:creationId xmlns:a16="http://schemas.microsoft.com/office/drawing/2014/main" id="{40CA724D-B2EC-1348-A476-9AB73B4BA77A}"/>
              </a:ext>
            </a:extLst>
          </p:cNvPr>
          <p:cNvPicPr>
            <a:picLocks noChangeAspect="1"/>
          </p:cNvPicPr>
          <p:nvPr userDrawn="1"/>
        </p:nvPicPr>
        <p:blipFill>
          <a:blip r:embed="rId2"/>
          <a:srcRect/>
          <a:stretch/>
        </p:blipFill>
        <p:spPr>
          <a:xfrm>
            <a:off x="0" y="5"/>
            <a:ext cx="457199" cy="6857990"/>
          </a:xfrm>
          <a:prstGeom prst="rect">
            <a:avLst/>
          </a:prstGeom>
        </p:spPr>
      </p:pic>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0" y="6459794"/>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dirty="0"/>
          </a:p>
        </p:txBody>
      </p:sp>
      <p:sp>
        <p:nvSpPr>
          <p:cNvPr id="10" name="Rectangle 9">
            <a:extLst>
              <a:ext uri="{FF2B5EF4-FFF2-40B4-BE49-F238E27FC236}">
                <a16:creationId xmlns:a16="http://schemas.microsoft.com/office/drawing/2014/main" id="{DBB51581-9BBF-4B46-9CC3-757E7E5B20A4}"/>
              </a:ext>
            </a:extLst>
          </p:cNvPr>
          <p:cNvSpPr/>
          <p:nvPr userDrawn="1"/>
        </p:nvSpPr>
        <p:spPr>
          <a:xfrm>
            <a:off x="935226" y="1106131"/>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BA23C219-3C03-A541-A82F-0000888B8188}"/>
              </a:ext>
            </a:extLst>
          </p:cNvPr>
          <p:cNvSpPr>
            <a:spLocks noGrp="1"/>
          </p:cNvSpPr>
          <p:nvPr>
            <p:ph type="body" sz="quarter" idx="13"/>
          </p:nvPr>
        </p:nvSpPr>
        <p:spPr>
          <a:xfrm>
            <a:off x="816897" y="1533525"/>
            <a:ext cx="5740196" cy="485426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Picture Placeholder 3">
            <a:extLst>
              <a:ext uri="{FF2B5EF4-FFF2-40B4-BE49-F238E27FC236}">
                <a16:creationId xmlns:a16="http://schemas.microsoft.com/office/drawing/2014/main" id="{695E531B-A578-1046-9F92-E47A85E31F8D}"/>
              </a:ext>
            </a:extLst>
          </p:cNvPr>
          <p:cNvSpPr>
            <a:spLocks noGrp="1"/>
          </p:cNvSpPr>
          <p:nvPr>
            <p:ph type="pic" sz="quarter" idx="14" hasCustomPrompt="1"/>
          </p:nvPr>
        </p:nvSpPr>
        <p:spPr>
          <a:xfrm>
            <a:off x="7035118" y="0"/>
            <a:ext cx="5156881" cy="6858000"/>
          </a:xfrm>
        </p:spPr>
        <p:txBody>
          <a:bodyPr anchor="ctr"/>
          <a:lstStyle>
            <a:lvl1pPr marL="0" indent="0">
              <a:buNone/>
              <a:defRPr/>
            </a:lvl1pPr>
          </a:lstStyle>
          <a:p>
            <a:r>
              <a:rPr lang="en-US" dirty="0"/>
              <a:t>Click to add image</a:t>
            </a:r>
          </a:p>
        </p:txBody>
      </p:sp>
    </p:spTree>
    <p:extLst>
      <p:ext uri="{BB962C8B-B14F-4D97-AF65-F5344CB8AC3E}">
        <p14:creationId xmlns:p14="http://schemas.microsoft.com/office/powerpoint/2010/main" val="355317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Altern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0F0A-AB31-0E41-95E4-19F00CCC2804}"/>
              </a:ext>
            </a:extLst>
          </p:cNvPr>
          <p:cNvSpPr>
            <a:spLocks noGrp="1"/>
          </p:cNvSpPr>
          <p:nvPr>
            <p:ph type="title" hasCustomPrompt="1"/>
          </p:nvPr>
        </p:nvSpPr>
        <p:spPr>
          <a:xfrm>
            <a:off x="5831559" y="350577"/>
            <a:ext cx="5740196" cy="647853"/>
          </a:xfrm>
        </p:spPr>
        <p:txBody>
          <a:bodyPr anchor="b">
            <a:normAutofit/>
          </a:bodyPr>
          <a:lstStyle>
            <a:lvl1pPr>
              <a:defRPr sz="3200" b="0"/>
            </a:lvl1pPr>
          </a:lstStyle>
          <a:p>
            <a:r>
              <a:rPr lang="en-GB" dirty="0"/>
              <a:t>Click to edit title</a:t>
            </a:r>
            <a:endParaRPr lang="en-US" dirty="0"/>
          </a:p>
        </p:txBody>
      </p:sp>
      <p:pic>
        <p:nvPicPr>
          <p:cNvPr id="9" name="Picture 8">
            <a:extLst>
              <a:ext uri="{FF2B5EF4-FFF2-40B4-BE49-F238E27FC236}">
                <a16:creationId xmlns:a16="http://schemas.microsoft.com/office/drawing/2014/main" id="{40CA724D-B2EC-1348-A476-9AB73B4BA77A}"/>
              </a:ext>
            </a:extLst>
          </p:cNvPr>
          <p:cNvPicPr>
            <a:picLocks noChangeAspect="1"/>
          </p:cNvPicPr>
          <p:nvPr userDrawn="1"/>
        </p:nvPicPr>
        <p:blipFill>
          <a:blip r:embed="rId2"/>
          <a:srcRect/>
          <a:stretch/>
        </p:blipFill>
        <p:spPr>
          <a:xfrm>
            <a:off x="0" y="5"/>
            <a:ext cx="457199" cy="6857990"/>
          </a:xfrm>
          <a:prstGeom prst="rect">
            <a:avLst/>
          </a:prstGeom>
        </p:spPr>
      </p:pic>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0" y="6459794"/>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dirty="0"/>
          </a:p>
        </p:txBody>
      </p:sp>
      <p:sp>
        <p:nvSpPr>
          <p:cNvPr id="10" name="Rectangle 9">
            <a:extLst>
              <a:ext uri="{FF2B5EF4-FFF2-40B4-BE49-F238E27FC236}">
                <a16:creationId xmlns:a16="http://schemas.microsoft.com/office/drawing/2014/main" id="{DBB51581-9BBF-4B46-9CC3-757E7E5B20A4}"/>
              </a:ext>
            </a:extLst>
          </p:cNvPr>
          <p:cNvSpPr/>
          <p:nvPr userDrawn="1"/>
        </p:nvSpPr>
        <p:spPr>
          <a:xfrm>
            <a:off x="5949684" y="1106131"/>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BA23C219-3C03-A541-A82F-0000888B8188}"/>
              </a:ext>
            </a:extLst>
          </p:cNvPr>
          <p:cNvSpPr>
            <a:spLocks noGrp="1"/>
          </p:cNvSpPr>
          <p:nvPr>
            <p:ph type="body" sz="quarter" idx="13"/>
          </p:nvPr>
        </p:nvSpPr>
        <p:spPr>
          <a:xfrm>
            <a:off x="5831355" y="1533525"/>
            <a:ext cx="5740196" cy="485426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Picture Placeholder 3">
            <a:extLst>
              <a:ext uri="{FF2B5EF4-FFF2-40B4-BE49-F238E27FC236}">
                <a16:creationId xmlns:a16="http://schemas.microsoft.com/office/drawing/2014/main" id="{695E531B-A578-1046-9F92-E47A85E31F8D}"/>
              </a:ext>
            </a:extLst>
          </p:cNvPr>
          <p:cNvSpPr>
            <a:spLocks noGrp="1"/>
          </p:cNvSpPr>
          <p:nvPr>
            <p:ph type="pic" sz="quarter" idx="14" hasCustomPrompt="1"/>
          </p:nvPr>
        </p:nvSpPr>
        <p:spPr>
          <a:xfrm>
            <a:off x="457200" y="0"/>
            <a:ext cx="4911213" cy="6858000"/>
          </a:xfrm>
        </p:spPr>
        <p:txBody>
          <a:bodyPr anchor="ctr"/>
          <a:lstStyle>
            <a:lvl1pPr marL="0" indent="0">
              <a:buNone/>
              <a:defRPr/>
            </a:lvl1pPr>
          </a:lstStyle>
          <a:p>
            <a:r>
              <a:rPr lang="en-US" dirty="0"/>
              <a:t>Click to add image</a:t>
            </a:r>
          </a:p>
        </p:txBody>
      </p:sp>
    </p:spTree>
    <p:extLst>
      <p:ext uri="{BB962C8B-B14F-4D97-AF65-F5344CB8AC3E}">
        <p14:creationId xmlns:p14="http://schemas.microsoft.com/office/powerpoint/2010/main" val="3679212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Small Image Altern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0F0A-AB31-0E41-95E4-19F00CCC2804}"/>
              </a:ext>
            </a:extLst>
          </p:cNvPr>
          <p:cNvSpPr>
            <a:spLocks noGrp="1"/>
          </p:cNvSpPr>
          <p:nvPr>
            <p:ph type="title" hasCustomPrompt="1"/>
          </p:nvPr>
        </p:nvSpPr>
        <p:spPr>
          <a:xfrm>
            <a:off x="5831559" y="350577"/>
            <a:ext cx="5740196" cy="647853"/>
          </a:xfrm>
        </p:spPr>
        <p:txBody>
          <a:bodyPr anchor="b">
            <a:normAutofit/>
          </a:bodyPr>
          <a:lstStyle>
            <a:lvl1pPr>
              <a:defRPr sz="3200" b="0"/>
            </a:lvl1pPr>
          </a:lstStyle>
          <a:p>
            <a:r>
              <a:rPr lang="en-GB" dirty="0"/>
              <a:t>Click to edit title</a:t>
            </a:r>
            <a:endParaRPr lang="en-US" dirty="0"/>
          </a:p>
        </p:txBody>
      </p:sp>
      <p:pic>
        <p:nvPicPr>
          <p:cNvPr id="9" name="Picture 8">
            <a:extLst>
              <a:ext uri="{FF2B5EF4-FFF2-40B4-BE49-F238E27FC236}">
                <a16:creationId xmlns:a16="http://schemas.microsoft.com/office/drawing/2014/main" id="{40CA724D-B2EC-1348-A476-9AB73B4BA77A}"/>
              </a:ext>
            </a:extLst>
          </p:cNvPr>
          <p:cNvPicPr>
            <a:picLocks noChangeAspect="1"/>
          </p:cNvPicPr>
          <p:nvPr userDrawn="1"/>
        </p:nvPicPr>
        <p:blipFill>
          <a:blip r:embed="rId2"/>
          <a:srcRect/>
          <a:stretch/>
        </p:blipFill>
        <p:spPr>
          <a:xfrm>
            <a:off x="0" y="5"/>
            <a:ext cx="457199" cy="6857990"/>
          </a:xfrm>
          <a:prstGeom prst="rect">
            <a:avLst/>
          </a:prstGeom>
        </p:spPr>
      </p:pic>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0" y="6459794"/>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dirty="0"/>
          </a:p>
        </p:txBody>
      </p:sp>
      <p:sp>
        <p:nvSpPr>
          <p:cNvPr id="10" name="Rectangle 9">
            <a:extLst>
              <a:ext uri="{FF2B5EF4-FFF2-40B4-BE49-F238E27FC236}">
                <a16:creationId xmlns:a16="http://schemas.microsoft.com/office/drawing/2014/main" id="{DBB51581-9BBF-4B46-9CC3-757E7E5B20A4}"/>
              </a:ext>
            </a:extLst>
          </p:cNvPr>
          <p:cNvSpPr/>
          <p:nvPr userDrawn="1"/>
        </p:nvSpPr>
        <p:spPr>
          <a:xfrm>
            <a:off x="5949684" y="1106131"/>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BA23C219-3C03-A541-A82F-0000888B8188}"/>
              </a:ext>
            </a:extLst>
          </p:cNvPr>
          <p:cNvSpPr>
            <a:spLocks noGrp="1"/>
          </p:cNvSpPr>
          <p:nvPr>
            <p:ph type="body" sz="quarter" idx="13"/>
          </p:nvPr>
        </p:nvSpPr>
        <p:spPr>
          <a:xfrm>
            <a:off x="5831355" y="1533525"/>
            <a:ext cx="5740196" cy="485426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Picture Placeholder 3">
            <a:extLst>
              <a:ext uri="{FF2B5EF4-FFF2-40B4-BE49-F238E27FC236}">
                <a16:creationId xmlns:a16="http://schemas.microsoft.com/office/drawing/2014/main" id="{695E531B-A578-1046-9F92-E47A85E31F8D}"/>
              </a:ext>
            </a:extLst>
          </p:cNvPr>
          <p:cNvSpPr>
            <a:spLocks noGrp="1"/>
          </p:cNvSpPr>
          <p:nvPr>
            <p:ph type="pic" sz="quarter" idx="14" hasCustomPrompt="1"/>
          </p:nvPr>
        </p:nvSpPr>
        <p:spPr>
          <a:xfrm>
            <a:off x="840658" y="479345"/>
            <a:ext cx="4527755" cy="5908448"/>
          </a:xfrm>
        </p:spPr>
        <p:txBody>
          <a:bodyPr anchor="ctr"/>
          <a:lstStyle>
            <a:lvl1pPr marL="0" indent="0">
              <a:buNone/>
              <a:defRPr/>
            </a:lvl1pPr>
          </a:lstStyle>
          <a:p>
            <a:r>
              <a:rPr lang="en-US" dirty="0"/>
              <a:t>Click to add image</a:t>
            </a:r>
          </a:p>
        </p:txBody>
      </p:sp>
    </p:spTree>
    <p:extLst>
      <p:ext uri="{BB962C8B-B14F-4D97-AF65-F5344CB8AC3E}">
        <p14:creationId xmlns:p14="http://schemas.microsoft.com/office/powerpoint/2010/main" val="312588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rategic them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27E819-F239-38DB-0837-4CA82776BA0C}"/>
              </a:ext>
            </a:extLst>
          </p:cNvPr>
          <p:cNvSpPr/>
          <p:nvPr userDrawn="1"/>
        </p:nvSpPr>
        <p:spPr>
          <a:xfrm>
            <a:off x="-5837" y="6384976"/>
            <a:ext cx="457199" cy="473024"/>
          </a:xfrm>
          <a:prstGeom prst="rect">
            <a:avLst/>
          </a:prstGeom>
          <a:solidFill>
            <a:srgbClr val="46FDFF"/>
          </a:solidFill>
          <a:ln>
            <a:solidFill>
              <a:srgbClr val="46F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736E80-A061-E148-B760-D8FA5D3F1B3B}"/>
              </a:ext>
            </a:extLst>
          </p:cNvPr>
          <p:cNvSpPr/>
          <p:nvPr userDrawn="1"/>
        </p:nvSpPr>
        <p:spPr>
          <a:xfrm>
            <a:off x="457200" y="0"/>
            <a:ext cx="11734800" cy="68892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AB0F0A-AB31-0E41-95E4-19F00CCC2804}"/>
              </a:ext>
            </a:extLst>
          </p:cNvPr>
          <p:cNvSpPr>
            <a:spLocks noGrp="1"/>
          </p:cNvSpPr>
          <p:nvPr>
            <p:ph type="title" hasCustomPrompt="1"/>
          </p:nvPr>
        </p:nvSpPr>
        <p:spPr>
          <a:xfrm>
            <a:off x="817101" y="350577"/>
            <a:ext cx="10568654" cy="647853"/>
          </a:xfrm>
        </p:spPr>
        <p:txBody>
          <a:bodyPr anchor="b">
            <a:normAutofit/>
          </a:bodyPr>
          <a:lstStyle>
            <a:lvl1pPr>
              <a:defRPr sz="3200" b="0">
                <a:solidFill>
                  <a:schemeClr val="bg1"/>
                </a:solidFill>
              </a:defRPr>
            </a:lvl1pPr>
          </a:lstStyle>
          <a:p>
            <a:r>
              <a:rPr lang="en-GB" dirty="0"/>
              <a:t>Click to edit title</a:t>
            </a:r>
            <a:endParaRPr lang="en-US" dirty="0"/>
          </a:p>
        </p:txBody>
      </p:sp>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0" y="6459794"/>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dirty="0"/>
          </a:p>
        </p:txBody>
      </p:sp>
      <p:sp>
        <p:nvSpPr>
          <p:cNvPr id="17" name="Text Placeholder 16">
            <a:extLst>
              <a:ext uri="{FF2B5EF4-FFF2-40B4-BE49-F238E27FC236}">
                <a16:creationId xmlns:a16="http://schemas.microsoft.com/office/drawing/2014/main" id="{B8065B0E-F971-874B-AB35-A127EA2F05DA}"/>
              </a:ext>
            </a:extLst>
          </p:cNvPr>
          <p:cNvSpPr>
            <a:spLocks noGrp="1"/>
          </p:cNvSpPr>
          <p:nvPr>
            <p:ph type="body" sz="quarter" idx="14"/>
          </p:nvPr>
        </p:nvSpPr>
        <p:spPr>
          <a:xfrm>
            <a:off x="1475226" y="4422482"/>
            <a:ext cx="2192337" cy="1138869"/>
          </a:xfrm>
        </p:spPr>
        <p:txBody>
          <a:bodyPr/>
          <a:lstStyle>
            <a:lvl1pPr marL="0" indent="0" algn="ctr">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18" name="Text Placeholder 16">
            <a:extLst>
              <a:ext uri="{FF2B5EF4-FFF2-40B4-BE49-F238E27FC236}">
                <a16:creationId xmlns:a16="http://schemas.microsoft.com/office/drawing/2014/main" id="{19262AC8-4437-5942-B891-DEA8AB54312D}"/>
              </a:ext>
            </a:extLst>
          </p:cNvPr>
          <p:cNvSpPr>
            <a:spLocks noGrp="1"/>
          </p:cNvSpPr>
          <p:nvPr>
            <p:ph type="body" sz="quarter" idx="15"/>
          </p:nvPr>
        </p:nvSpPr>
        <p:spPr>
          <a:xfrm>
            <a:off x="4039715" y="4422482"/>
            <a:ext cx="2192337" cy="1138869"/>
          </a:xfrm>
        </p:spPr>
        <p:txBody>
          <a:bodyPr/>
          <a:lstStyle>
            <a:lvl1pPr marL="0" indent="0" algn="ctr">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19" name="Text Placeholder 16">
            <a:extLst>
              <a:ext uri="{FF2B5EF4-FFF2-40B4-BE49-F238E27FC236}">
                <a16:creationId xmlns:a16="http://schemas.microsoft.com/office/drawing/2014/main" id="{188CD2F0-AE70-A442-945B-CE0963D56732}"/>
              </a:ext>
            </a:extLst>
          </p:cNvPr>
          <p:cNvSpPr>
            <a:spLocks noGrp="1"/>
          </p:cNvSpPr>
          <p:nvPr>
            <p:ph type="body" sz="quarter" idx="16"/>
          </p:nvPr>
        </p:nvSpPr>
        <p:spPr>
          <a:xfrm>
            <a:off x="6645095" y="4422482"/>
            <a:ext cx="2192337" cy="1138869"/>
          </a:xfrm>
        </p:spPr>
        <p:txBody>
          <a:bodyPr/>
          <a:lstStyle>
            <a:lvl1pPr marL="0" indent="0" algn="ctr">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20" name="Text Placeholder 16">
            <a:extLst>
              <a:ext uri="{FF2B5EF4-FFF2-40B4-BE49-F238E27FC236}">
                <a16:creationId xmlns:a16="http://schemas.microsoft.com/office/drawing/2014/main" id="{A6A19679-F1E7-AD43-A8E7-603C8E30B48D}"/>
              </a:ext>
            </a:extLst>
          </p:cNvPr>
          <p:cNvSpPr>
            <a:spLocks noGrp="1"/>
          </p:cNvSpPr>
          <p:nvPr>
            <p:ph type="body" sz="quarter" idx="17"/>
          </p:nvPr>
        </p:nvSpPr>
        <p:spPr>
          <a:xfrm>
            <a:off x="9148629" y="4422482"/>
            <a:ext cx="2192337" cy="1138869"/>
          </a:xfrm>
        </p:spPr>
        <p:txBody>
          <a:bodyPr/>
          <a:lstStyle>
            <a:lvl1pPr marL="0" indent="0" algn="ctr">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3" name="Picture Placeholder 4">
            <a:extLst>
              <a:ext uri="{FF2B5EF4-FFF2-40B4-BE49-F238E27FC236}">
                <a16:creationId xmlns:a16="http://schemas.microsoft.com/office/drawing/2014/main" id="{AC6CFA74-4A91-8960-2940-396098C0A0F6}"/>
              </a:ext>
            </a:extLst>
          </p:cNvPr>
          <p:cNvSpPr>
            <a:spLocks noGrp="1"/>
          </p:cNvSpPr>
          <p:nvPr>
            <p:ph type="pic" sz="quarter" idx="18"/>
          </p:nvPr>
        </p:nvSpPr>
        <p:spPr>
          <a:xfrm>
            <a:off x="1450504" y="2014595"/>
            <a:ext cx="2160000" cy="2160000"/>
          </a:xfrm>
        </p:spPr>
        <p:txBody>
          <a:bodyPr anchor="ctr"/>
          <a:lstStyle>
            <a:lvl1pPr marL="0" indent="0" algn="ctr">
              <a:buNone/>
              <a:defRPr>
                <a:solidFill>
                  <a:schemeClr val="bg1"/>
                </a:solidFill>
              </a:defRPr>
            </a:lvl1pPr>
          </a:lstStyle>
          <a:p>
            <a:endParaRPr lang="en-US" dirty="0"/>
          </a:p>
        </p:txBody>
      </p:sp>
      <p:sp>
        <p:nvSpPr>
          <p:cNvPr id="5" name="Picture Placeholder 4">
            <a:extLst>
              <a:ext uri="{FF2B5EF4-FFF2-40B4-BE49-F238E27FC236}">
                <a16:creationId xmlns:a16="http://schemas.microsoft.com/office/drawing/2014/main" id="{A9C99B1F-A40A-24A1-EA85-B0580E6B3B2F}"/>
              </a:ext>
            </a:extLst>
          </p:cNvPr>
          <p:cNvSpPr>
            <a:spLocks noGrp="1"/>
          </p:cNvSpPr>
          <p:nvPr>
            <p:ph type="pic" sz="quarter" idx="19"/>
          </p:nvPr>
        </p:nvSpPr>
        <p:spPr>
          <a:xfrm>
            <a:off x="4093849" y="2014595"/>
            <a:ext cx="2160000" cy="2160000"/>
          </a:xfrm>
        </p:spPr>
        <p:txBody>
          <a:bodyPr anchor="ctr"/>
          <a:lstStyle>
            <a:lvl1pPr marL="0" indent="0" algn="ctr">
              <a:buNone/>
              <a:defRPr>
                <a:solidFill>
                  <a:schemeClr val="bg1"/>
                </a:solidFill>
              </a:defRPr>
            </a:lvl1pPr>
          </a:lstStyle>
          <a:p>
            <a:endParaRPr lang="en-US" dirty="0"/>
          </a:p>
        </p:txBody>
      </p:sp>
      <p:sp>
        <p:nvSpPr>
          <p:cNvPr id="10" name="Picture Placeholder 4">
            <a:extLst>
              <a:ext uri="{FF2B5EF4-FFF2-40B4-BE49-F238E27FC236}">
                <a16:creationId xmlns:a16="http://schemas.microsoft.com/office/drawing/2014/main" id="{71D0718F-BE2D-5B8E-0E9E-DADFA7813449}"/>
              </a:ext>
            </a:extLst>
          </p:cNvPr>
          <p:cNvSpPr>
            <a:spLocks noGrp="1"/>
          </p:cNvSpPr>
          <p:nvPr>
            <p:ph type="pic" sz="quarter" idx="20"/>
          </p:nvPr>
        </p:nvSpPr>
        <p:spPr>
          <a:xfrm>
            <a:off x="6645095" y="2014595"/>
            <a:ext cx="2160000" cy="2160000"/>
          </a:xfrm>
        </p:spPr>
        <p:txBody>
          <a:bodyPr anchor="ctr"/>
          <a:lstStyle>
            <a:lvl1pPr marL="0" indent="0" algn="ctr">
              <a:buNone/>
              <a:defRPr>
                <a:solidFill>
                  <a:schemeClr val="bg1"/>
                </a:solidFill>
              </a:defRPr>
            </a:lvl1pPr>
          </a:lstStyle>
          <a:p>
            <a:endParaRPr lang="en-US" dirty="0"/>
          </a:p>
        </p:txBody>
      </p:sp>
      <p:sp>
        <p:nvSpPr>
          <p:cNvPr id="11" name="Picture Placeholder 4">
            <a:extLst>
              <a:ext uri="{FF2B5EF4-FFF2-40B4-BE49-F238E27FC236}">
                <a16:creationId xmlns:a16="http://schemas.microsoft.com/office/drawing/2014/main" id="{47903FDC-A167-E7AA-CB20-4C85BBC111AF}"/>
              </a:ext>
            </a:extLst>
          </p:cNvPr>
          <p:cNvSpPr>
            <a:spLocks noGrp="1"/>
          </p:cNvSpPr>
          <p:nvPr>
            <p:ph type="pic" sz="quarter" idx="21"/>
          </p:nvPr>
        </p:nvSpPr>
        <p:spPr>
          <a:xfrm>
            <a:off x="9147623" y="2014595"/>
            <a:ext cx="2160000" cy="2160000"/>
          </a:xfrm>
        </p:spPr>
        <p:txBody>
          <a:bodyPr anchor="ctr"/>
          <a:lstStyle>
            <a:lvl1pPr marL="0" indent="0" algn="ctr">
              <a:buNone/>
              <a:defRPr>
                <a:solidFill>
                  <a:schemeClr val="bg1"/>
                </a:solidFill>
              </a:defRPr>
            </a:lvl1pPr>
          </a:lstStyle>
          <a:p>
            <a:endParaRPr lang="en-US" dirty="0"/>
          </a:p>
        </p:txBody>
      </p:sp>
      <p:sp>
        <p:nvSpPr>
          <p:cNvPr id="4" name="Rectangle 3">
            <a:extLst>
              <a:ext uri="{FF2B5EF4-FFF2-40B4-BE49-F238E27FC236}">
                <a16:creationId xmlns:a16="http://schemas.microsoft.com/office/drawing/2014/main" id="{897A372B-6954-D2AA-F5E2-28C43A12194E}"/>
              </a:ext>
            </a:extLst>
          </p:cNvPr>
          <p:cNvSpPr/>
          <p:nvPr userDrawn="1"/>
        </p:nvSpPr>
        <p:spPr>
          <a:xfrm>
            <a:off x="1" y="0"/>
            <a:ext cx="457199" cy="63849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2291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4 colum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736E80-A061-E148-B760-D8FA5D3F1B3B}"/>
              </a:ext>
            </a:extLst>
          </p:cNvPr>
          <p:cNvSpPr/>
          <p:nvPr userDrawn="1"/>
        </p:nvSpPr>
        <p:spPr>
          <a:xfrm>
            <a:off x="457200" y="0"/>
            <a:ext cx="11734800" cy="68892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0CA724D-B2EC-1348-A476-9AB73B4BA77A}"/>
              </a:ext>
            </a:extLst>
          </p:cNvPr>
          <p:cNvPicPr>
            <a:picLocks noChangeAspect="1"/>
          </p:cNvPicPr>
          <p:nvPr userDrawn="1"/>
        </p:nvPicPr>
        <p:blipFill>
          <a:blip r:embed="rId2"/>
          <a:srcRect l="132" r="132"/>
          <a:stretch/>
        </p:blipFill>
        <p:spPr>
          <a:xfrm>
            <a:off x="0" y="0"/>
            <a:ext cx="455993" cy="6858000"/>
          </a:xfrm>
          <a:prstGeom prst="rect">
            <a:avLst/>
          </a:prstGeom>
        </p:spPr>
      </p:pic>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0" y="6459794"/>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dirty="0"/>
          </a:p>
        </p:txBody>
      </p:sp>
      <p:sp>
        <p:nvSpPr>
          <p:cNvPr id="17" name="Text Placeholder 16">
            <a:extLst>
              <a:ext uri="{FF2B5EF4-FFF2-40B4-BE49-F238E27FC236}">
                <a16:creationId xmlns:a16="http://schemas.microsoft.com/office/drawing/2014/main" id="{B8065B0E-F971-874B-AB35-A127EA2F05DA}"/>
              </a:ext>
            </a:extLst>
          </p:cNvPr>
          <p:cNvSpPr>
            <a:spLocks noGrp="1"/>
          </p:cNvSpPr>
          <p:nvPr>
            <p:ph type="body" sz="quarter" idx="14"/>
          </p:nvPr>
        </p:nvSpPr>
        <p:spPr>
          <a:xfrm>
            <a:off x="1475227" y="4112768"/>
            <a:ext cx="2160000" cy="1138869"/>
          </a:xfrm>
        </p:spPr>
        <p:txBody>
          <a:bodyPr/>
          <a:lstStyle>
            <a:lvl1pPr marL="0" indent="0" algn="ctr">
              <a:lnSpc>
                <a:spcPct val="100000"/>
              </a:lnSpc>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18" name="Text Placeholder 16">
            <a:extLst>
              <a:ext uri="{FF2B5EF4-FFF2-40B4-BE49-F238E27FC236}">
                <a16:creationId xmlns:a16="http://schemas.microsoft.com/office/drawing/2014/main" id="{19262AC8-4437-5942-B891-DEA8AB54312D}"/>
              </a:ext>
            </a:extLst>
          </p:cNvPr>
          <p:cNvSpPr>
            <a:spLocks noGrp="1"/>
          </p:cNvSpPr>
          <p:nvPr>
            <p:ph type="body" sz="quarter" idx="15"/>
          </p:nvPr>
        </p:nvSpPr>
        <p:spPr>
          <a:xfrm>
            <a:off x="4039716" y="4112768"/>
            <a:ext cx="2160000" cy="1138869"/>
          </a:xfrm>
        </p:spPr>
        <p:txBody>
          <a:bodyPr/>
          <a:lstStyle>
            <a:lvl1pPr marL="0" indent="0" algn="ctr">
              <a:lnSpc>
                <a:spcPct val="100000"/>
              </a:lnSpc>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19" name="Text Placeholder 16">
            <a:extLst>
              <a:ext uri="{FF2B5EF4-FFF2-40B4-BE49-F238E27FC236}">
                <a16:creationId xmlns:a16="http://schemas.microsoft.com/office/drawing/2014/main" id="{188CD2F0-AE70-A442-945B-CE0963D56732}"/>
              </a:ext>
            </a:extLst>
          </p:cNvPr>
          <p:cNvSpPr>
            <a:spLocks noGrp="1"/>
          </p:cNvSpPr>
          <p:nvPr>
            <p:ph type="body" sz="quarter" idx="16"/>
          </p:nvPr>
        </p:nvSpPr>
        <p:spPr>
          <a:xfrm>
            <a:off x="6645096" y="4112768"/>
            <a:ext cx="2160000" cy="1138869"/>
          </a:xfrm>
        </p:spPr>
        <p:txBody>
          <a:bodyPr/>
          <a:lstStyle>
            <a:lvl1pPr marL="0" indent="0" algn="ctr">
              <a:lnSpc>
                <a:spcPct val="100000"/>
              </a:lnSpc>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20" name="Text Placeholder 16">
            <a:extLst>
              <a:ext uri="{FF2B5EF4-FFF2-40B4-BE49-F238E27FC236}">
                <a16:creationId xmlns:a16="http://schemas.microsoft.com/office/drawing/2014/main" id="{A6A19679-F1E7-AD43-A8E7-603C8E30B48D}"/>
              </a:ext>
            </a:extLst>
          </p:cNvPr>
          <p:cNvSpPr>
            <a:spLocks noGrp="1"/>
          </p:cNvSpPr>
          <p:nvPr>
            <p:ph type="body" sz="quarter" idx="17"/>
          </p:nvPr>
        </p:nvSpPr>
        <p:spPr>
          <a:xfrm>
            <a:off x="9148630" y="4112768"/>
            <a:ext cx="2160000" cy="1138869"/>
          </a:xfrm>
        </p:spPr>
        <p:txBody>
          <a:bodyPr/>
          <a:lstStyle>
            <a:lvl1pPr marL="0" indent="0" algn="ctr">
              <a:lnSpc>
                <a:spcPct val="100000"/>
              </a:lnSpc>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5" name="Picture Placeholder 4">
            <a:extLst>
              <a:ext uri="{FF2B5EF4-FFF2-40B4-BE49-F238E27FC236}">
                <a16:creationId xmlns:a16="http://schemas.microsoft.com/office/drawing/2014/main" id="{75B6E234-4D58-2242-BEAD-41ED30FA5704}"/>
              </a:ext>
            </a:extLst>
          </p:cNvPr>
          <p:cNvSpPr>
            <a:spLocks noGrp="1"/>
          </p:cNvSpPr>
          <p:nvPr>
            <p:ph type="pic" sz="quarter" idx="18"/>
          </p:nvPr>
        </p:nvSpPr>
        <p:spPr>
          <a:xfrm>
            <a:off x="1475226" y="1429258"/>
            <a:ext cx="2160000" cy="2160000"/>
          </a:xfrm>
        </p:spPr>
        <p:txBody>
          <a:bodyPr/>
          <a:lstStyle>
            <a:lvl1pPr marL="0" indent="0">
              <a:buNone/>
              <a:defRPr/>
            </a:lvl1pPr>
          </a:lstStyle>
          <a:p>
            <a:endParaRPr lang="en-US" dirty="0"/>
          </a:p>
        </p:txBody>
      </p:sp>
      <p:sp>
        <p:nvSpPr>
          <p:cNvPr id="16" name="Picture Placeholder 4">
            <a:extLst>
              <a:ext uri="{FF2B5EF4-FFF2-40B4-BE49-F238E27FC236}">
                <a16:creationId xmlns:a16="http://schemas.microsoft.com/office/drawing/2014/main" id="{9AB1C715-EF2D-9C4A-BD77-769BF1640B66}"/>
              </a:ext>
            </a:extLst>
          </p:cNvPr>
          <p:cNvSpPr>
            <a:spLocks noGrp="1"/>
          </p:cNvSpPr>
          <p:nvPr>
            <p:ph type="pic" sz="quarter" idx="19"/>
          </p:nvPr>
        </p:nvSpPr>
        <p:spPr>
          <a:xfrm>
            <a:off x="4039715" y="1429258"/>
            <a:ext cx="2160000" cy="2160000"/>
          </a:xfrm>
        </p:spPr>
        <p:txBody>
          <a:bodyPr/>
          <a:lstStyle>
            <a:lvl1pPr marL="0" indent="0">
              <a:buNone/>
              <a:defRPr/>
            </a:lvl1pPr>
          </a:lstStyle>
          <a:p>
            <a:endParaRPr lang="en-US" dirty="0"/>
          </a:p>
        </p:txBody>
      </p:sp>
      <p:sp>
        <p:nvSpPr>
          <p:cNvPr id="21" name="Picture Placeholder 4">
            <a:extLst>
              <a:ext uri="{FF2B5EF4-FFF2-40B4-BE49-F238E27FC236}">
                <a16:creationId xmlns:a16="http://schemas.microsoft.com/office/drawing/2014/main" id="{789C6EFC-51E4-9A4B-AD14-E6FC41176814}"/>
              </a:ext>
            </a:extLst>
          </p:cNvPr>
          <p:cNvSpPr>
            <a:spLocks noGrp="1"/>
          </p:cNvSpPr>
          <p:nvPr>
            <p:ph type="pic" sz="quarter" idx="20"/>
          </p:nvPr>
        </p:nvSpPr>
        <p:spPr>
          <a:xfrm>
            <a:off x="6661263" y="1429258"/>
            <a:ext cx="2160000" cy="2160000"/>
          </a:xfrm>
        </p:spPr>
        <p:txBody>
          <a:bodyPr/>
          <a:lstStyle>
            <a:lvl1pPr marL="0" indent="0">
              <a:buNone/>
              <a:defRPr/>
            </a:lvl1pPr>
          </a:lstStyle>
          <a:p>
            <a:endParaRPr lang="en-US" dirty="0"/>
          </a:p>
        </p:txBody>
      </p:sp>
      <p:sp>
        <p:nvSpPr>
          <p:cNvPr id="22" name="Picture Placeholder 4">
            <a:extLst>
              <a:ext uri="{FF2B5EF4-FFF2-40B4-BE49-F238E27FC236}">
                <a16:creationId xmlns:a16="http://schemas.microsoft.com/office/drawing/2014/main" id="{4921495B-A15A-3047-B976-E1A7DAD2A5FA}"/>
              </a:ext>
            </a:extLst>
          </p:cNvPr>
          <p:cNvSpPr>
            <a:spLocks noGrp="1"/>
          </p:cNvSpPr>
          <p:nvPr>
            <p:ph type="pic" sz="quarter" idx="21"/>
          </p:nvPr>
        </p:nvSpPr>
        <p:spPr>
          <a:xfrm>
            <a:off x="9148629" y="1429258"/>
            <a:ext cx="2160000" cy="2160000"/>
          </a:xfrm>
        </p:spPr>
        <p:txBody>
          <a:bodyPr/>
          <a:lstStyle>
            <a:lvl1pPr marL="0" indent="0">
              <a:buNone/>
              <a:defRPr/>
            </a:lvl1pPr>
          </a:lstStyle>
          <a:p>
            <a:endParaRPr lang="en-US" dirty="0"/>
          </a:p>
        </p:txBody>
      </p:sp>
    </p:spTree>
    <p:extLst>
      <p:ext uri="{BB962C8B-B14F-4D97-AF65-F5344CB8AC3E}">
        <p14:creationId xmlns:p14="http://schemas.microsoft.com/office/powerpoint/2010/main" val="1037379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0" y="6459794"/>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a:p>
        </p:txBody>
      </p:sp>
      <p:sp>
        <p:nvSpPr>
          <p:cNvPr id="10" name="Title 1">
            <a:extLst>
              <a:ext uri="{FF2B5EF4-FFF2-40B4-BE49-F238E27FC236}">
                <a16:creationId xmlns:a16="http://schemas.microsoft.com/office/drawing/2014/main" id="{EEABD5BB-3A73-5C32-F073-7493BA8D941F}"/>
              </a:ext>
            </a:extLst>
          </p:cNvPr>
          <p:cNvSpPr>
            <a:spLocks noGrp="1"/>
          </p:cNvSpPr>
          <p:nvPr>
            <p:ph type="title" hasCustomPrompt="1"/>
          </p:nvPr>
        </p:nvSpPr>
        <p:spPr>
          <a:xfrm>
            <a:off x="887590" y="1542859"/>
            <a:ext cx="6160163" cy="1519088"/>
          </a:xfrm>
        </p:spPr>
        <p:txBody>
          <a:bodyPr anchor="b">
            <a:noAutofit/>
          </a:bodyPr>
          <a:lstStyle>
            <a:lvl1pPr>
              <a:defRPr sz="4600" b="0">
                <a:solidFill>
                  <a:schemeClr val="tx1"/>
                </a:solidFill>
              </a:defRPr>
            </a:lvl1pPr>
          </a:lstStyle>
          <a:p>
            <a:r>
              <a:rPr lang="en-GB" dirty="0"/>
              <a:t>Click to edit section divider title</a:t>
            </a:r>
            <a:endParaRPr lang="en-US" dirty="0"/>
          </a:p>
        </p:txBody>
      </p:sp>
      <p:sp>
        <p:nvSpPr>
          <p:cNvPr id="11" name="Slide Number Placeholder 5">
            <a:extLst>
              <a:ext uri="{FF2B5EF4-FFF2-40B4-BE49-F238E27FC236}">
                <a16:creationId xmlns:a16="http://schemas.microsoft.com/office/drawing/2014/main" id="{CCBDC21E-950D-2D33-35EB-9B51BED66EAA}"/>
              </a:ext>
            </a:extLst>
          </p:cNvPr>
          <p:cNvSpPr txBox="1">
            <a:spLocks/>
          </p:cNvSpPr>
          <p:nvPr userDrawn="1"/>
        </p:nvSpPr>
        <p:spPr>
          <a:xfrm>
            <a:off x="152400" y="6612194"/>
            <a:ext cx="457200" cy="323388"/>
          </a:xfrm>
          <a:prstGeom prst="rect">
            <a:avLst/>
          </a:prstGeom>
        </p:spPr>
        <p:txBody>
          <a:bodyPr vert="horz" lIns="91440" tIns="45720" rIns="91440" bIns="45720" rtlCol="0" anchor="ctr"/>
          <a:lstStyle>
            <a:defPPr>
              <a:defRPr lang="en-US"/>
            </a:defPPr>
            <a:lvl1pPr marL="0" algn="ctr" defTabSz="914400" rtl="0" eaLnBrk="1" latinLnBrk="0" hangingPunct="1">
              <a:lnSpc>
                <a:spcPct val="100000"/>
              </a:lnSpc>
              <a:defRPr sz="12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926885-5829-0A40-BA08-555F19A6394A}" type="slidenum">
              <a:rPr lang="en-US" smtClean="0"/>
              <a:pPr/>
              <a:t>‹#›</a:t>
            </a:fld>
            <a:endParaRPr lang="en-US"/>
          </a:p>
        </p:txBody>
      </p:sp>
      <p:pic>
        <p:nvPicPr>
          <p:cNvPr id="12" name="Picture 11">
            <a:extLst>
              <a:ext uri="{FF2B5EF4-FFF2-40B4-BE49-F238E27FC236}">
                <a16:creationId xmlns:a16="http://schemas.microsoft.com/office/drawing/2014/main" id="{9FE41021-96F3-F17B-CC20-5843933D01E0}"/>
              </a:ext>
            </a:extLst>
          </p:cNvPr>
          <p:cNvPicPr>
            <a:picLocks noChangeAspect="1"/>
          </p:cNvPicPr>
          <p:nvPr userDrawn="1"/>
        </p:nvPicPr>
        <p:blipFill>
          <a:blip r:embed="rId2"/>
          <a:srcRect/>
          <a:stretch/>
        </p:blipFill>
        <p:spPr>
          <a:xfrm>
            <a:off x="0" y="5"/>
            <a:ext cx="457199" cy="6857990"/>
          </a:xfrm>
          <a:prstGeom prst="rect">
            <a:avLst/>
          </a:prstGeom>
        </p:spPr>
      </p:pic>
      <p:sp>
        <p:nvSpPr>
          <p:cNvPr id="16" name="Slide Number Placeholder 5">
            <a:extLst>
              <a:ext uri="{FF2B5EF4-FFF2-40B4-BE49-F238E27FC236}">
                <a16:creationId xmlns:a16="http://schemas.microsoft.com/office/drawing/2014/main" id="{F46297DE-4950-238C-E0C6-AD86C19045C5}"/>
              </a:ext>
            </a:extLst>
          </p:cNvPr>
          <p:cNvSpPr txBox="1">
            <a:spLocks/>
          </p:cNvSpPr>
          <p:nvPr userDrawn="1"/>
        </p:nvSpPr>
        <p:spPr>
          <a:xfrm>
            <a:off x="0" y="6451597"/>
            <a:ext cx="457200" cy="323388"/>
          </a:xfrm>
          <a:prstGeom prst="rect">
            <a:avLst/>
          </a:prstGeom>
        </p:spPr>
        <p:txBody>
          <a:bodyPr vert="horz" lIns="91440" tIns="45720" rIns="91440" bIns="45720" rtlCol="0" anchor="ctr"/>
          <a:lstStyle>
            <a:defPPr>
              <a:defRPr lang="en-US"/>
            </a:defPPr>
            <a:lvl1pPr marL="0" algn="ctr" defTabSz="914400" rtl="0" eaLnBrk="1" latinLnBrk="0" hangingPunct="1">
              <a:lnSpc>
                <a:spcPct val="100000"/>
              </a:lnSpc>
              <a:defRPr sz="12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926885-5829-0A40-BA08-555F19A6394A}" type="slidenum">
              <a:rPr lang="en-US" smtClean="0">
                <a:solidFill>
                  <a:schemeClr val="tx1"/>
                </a:solidFill>
              </a:rPr>
              <a:pPr/>
              <a:t>‹#›</a:t>
            </a:fld>
            <a:endParaRPr lang="en-US" dirty="0">
              <a:solidFill>
                <a:schemeClr val="tx1"/>
              </a:solidFill>
            </a:endParaRPr>
          </a:p>
        </p:txBody>
      </p:sp>
      <p:sp>
        <p:nvSpPr>
          <p:cNvPr id="17" name="Freeform: Shape 16">
            <a:extLst>
              <a:ext uri="{FF2B5EF4-FFF2-40B4-BE49-F238E27FC236}">
                <a16:creationId xmlns:a16="http://schemas.microsoft.com/office/drawing/2014/main" id="{ED4E1F12-BFAA-5F44-9D1E-11E5DA302D8A}"/>
              </a:ext>
            </a:extLst>
          </p:cNvPr>
          <p:cNvSpPr/>
          <p:nvPr userDrawn="1"/>
        </p:nvSpPr>
        <p:spPr>
          <a:xfrm>
            <a:off x="7821338" y="5"/>
            <a:ext cx="4460604" cy="4498199"/>
          </a:xfrm>
          <a:custGeom>
            <a:avLst/>
            <a:gdLst>
              <a:gd name="connsiteX0" fmla="*/ 245599 w 4460604"/>
              <a:gd name="connsiteY0" fmla="*/ 0 h 4498199"/>
              <a:gd name="connsiteX1" fmla="*/ 4460604 w 4460604"/>
              <a:gd name="connsiteY1" fmla="*/ 0 h 4498199"/>
              <a:gd name="connsiteX2" fmla="*/ 4460604 w 4460604"/>
              <a:gd name="connsiteY2" fmla="*/ 4266360 h 4498199"/>
              <a:gd name="connsiteX3" fmla="*/ 4227424 w 4460604"/>
              <a:gd name="connsiteY3" fmla="*/ 4351705 h 4498199"/>
              <a:gd name="connsiteX4" fmla="*/ 3258458 w 4460604"/>
              <a:gd name="connsiteY4" fmla="*/ 4498199 h 4498199"/>
              <a:gd name="connsiteX5" fmla="*/ 0 w 4460604"/>
              <a:gd name="connsiteY5" fmla="*/ 1239741 h 4498199"/>
              <a:gd name="connsiteX6" fmla="*/ 146494 w 4460604"/>
              <a:gd name="connsiteY6" fmla="*/ 270775 h 449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0604" h="4498199">
                <a:moveTo>
                  <a:pt x="245599" y="0"/>
                </a:moveTo>
                <a:lnTo>
                  <a:pt x="4460604" y="0"/>
                </a:lnTo>
                <a:lnTo>
                  <a:pt x="4460604" y="4266360"/>
                </a:lnTo>
                <a:lnTo>
                  <a:pt x="4227424" y="4351705"/>
                </a:lnTo>
                <a:cubicBezTo>
                  <a:pt x="3921328" y="4446911"/>
                  <a:pt x="3595882" y="4498199"/>
                  <a:pt x="3258458" y="4498199"/>
                </a:cubicBezTo>
                <a:cubicBezTo>
                  <a:pt x="1458861" y="4498199"/>
                  <a:pt x="0" y="3039338"/>
                  <a:pt x="0" y="1239741"/>
                </a:cubicBezTo>
                <a:cubicBezTo>
                  <a:pt x="0" y="902317"/>
                  <a:pt x="51288" y="576871"/>
                  <a:pt x="146494" y="270775"/>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8" name="Picture Placeholder 4">
            <a:extLst>
              <a:ext uri="{FF2B5EF4-FFF2-40B4-BE49-F238E27FC236}">
                <a16:creationId xmlns:a16="http://schemas.microsoft.com/office/drawing/2014/main" id="{B1427D89-6C0A-F92A-DBB7-E94235B6F3CA}"/>
              </a:ext>
            </a:extLst>
          </p:cNvPr>
          <p:cNvSpPr>
            <a:spLocks noGrp="1"/>
          </p:cNvSpPr>
          <p:nvPr>
            <p:ph type="pic" sz="quarter" idx="18"/>
          </p:nvPr>
        </p:nvSpPr>
        <p:spPr>
          <a:xfrm>
            <a:off x="8164532" y="1406441"/>
            <a:ext cx="3875068" cy="5451559"/>
          </a:xfr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51674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9739D8-032A-0647-8556-12CD09BEAE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E139FB2-EB19-5448-A4C0-A086A065B9E1}"/>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Date Placeholder 3">
            <a:extLst>
              <a:ext uri="{FF2B5EF4-FFF2-40B4-BE49-F238E27FC236}">
                <a16:creationId xmlns:a16="http://schemas.microsoft.com/office/drawing/2014/main" id="{7692AC7F-7C1D-DC49-8C3F-1C380FAEBD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5" name="Footer Placeholder 4">
            <a:extLst>
              <a:ext uri="{FF2B5EF4-FFF2-40B4-BE49-F238E27FC236}">
                <a16:creationId xmlns:a16="http://schemas.microsoft.com/office/drawing/2014/main" id="{E123AA8C-15D4-C440-B7A6-B3281C6095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9E682CCA-E908-5D4B-88DE-CCB3189FA5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9F926885-5829-0A40-BA08-555F19A6394A}" type="slidenum">
              <a:rPr lang="en-US" smtClean="0"/>
              <a:pPr/>
              <a:t>‹#›</a:t>
            </a:fld>
            <a:endParaRPr lang="en-US"/>
          </a:p>
        </p:txBody>
      </p:sp>
    </p:spTree>
    <p:extLst>
      <p:ext uri="{BB962C8B-B14F-4D97-AF65-F5344CB8AC3E}">
        <p14:creationId xmlns:p14="http://schemas.microsoft.com/office/powerpoint/2010/main" val="420817036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1" r:id="rId3"/>
    <p:sldLayoutId id="2147483662" r:id="rId4"/>
    <p:sldLayoutId id="2147483663" r:id="rId5"/>
    <p:sldLayoutId id="2147483664" r:id="rId6"/>
    <p:sldLayoutId id="2147483665" r:id="rId7"/>
    <p:sldLayoutId id="2147483666" r:id="rId8"/>
    <p:sldLayoutId id="2147483667" r:id="rId9"/>
    <p:sldLayoutId id="2147483672" r:id="rId10"/>
    <p:sldLayoutId id="2147483673" r:id="rId11"/>
    <p:sldLayoutId id="2147483670" r:id="rId12"/>
    <p:sldLayoutId id="2147483674" r:id="rId13"/>
    <p:sldLayoutId id="2147483684" r:id="rId14"/>
    <p:sldLayoutId id="2147483686" r:id="rId15"/>
    <p:sldLayoutId id="2147483697" r:id="rId16"/>
    <p:sldLayoutId id="214748369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A4735-3D57-1F4F-A418-AAD46DD563F0}"/>
              </a:ext>
            </a:extLst>
          </p:cNvPr>
          <p:cNvSpPr>
            <a:spLocks noGrp="1"/>
          </p:cNvSpPr>
          <p:nvPr>
            <p:ph type="ctrTitle"/>
          </p:nvPr>
        </p:nvSpPr>
        <p:spPr/>
        <p:txBody>
          <a:bodyPr>
            <a:normAutofit/>
          </a:bodyPr>
          <a:lstStyle/>
          <a:p>
            <a:r>
              <a:rPr lang="en-US" dirty="0">
                <a:latin typeface="Arial"/>
                <a:cs typeface="Arial"/>
              </a:rPr>
              <a:t>Lifelong Learning Entitlement – SLC</a:t>
            </a:r>
            <a:br>
              <a:rPr lang="en-US" dirty="0">
                <a:latin typeface="Arial"/>
                <a:cs typeface="Arial"/>
              </a:rPr>
            </a:br>
            <a:r>
              <a:rPr lang="en-US">
                <a:latin typeface="Arial"/>
                <a:cs typeface="Arial"/>
              </a:rPr>
              <a:t>Rob Scott, Training Delivery Officer</a:t>
            </a:r>
            <a:endParaRPr lang="en-US" dirty="0"/>
          </a:p>
        </p:txBody>
      </p:sp>
      <p:sp>
        <p:nvSpPr>
          <p:cNvPr id="3" name="Subtitle 2">
            <a:extLst>
              <a:ext uri="{FF2B5EF4-FFF2-40B4-BE49-F238E27FC236}">
                <a16:creationId xmlns:a16="http://schemas.microsoft.com/office/drawing/2014/main" id="{E028768A-A238-A948-A451-F7C2D0F4E132}"/>
              </a:ext>
            </a:extLst>
          </p:cNvPr>
          <p:cNvSpPr>
            <a:spLocks noGrp="1"/>
          </p:cNvSpPr>
          <p:nvPr>
            <p:ph type="subTitle" idx="1"/>
          </p:nvPr>
        </p:nvSpPr>
        <p:spPr/>
        <p:txBody>
          <a:bodyPr vert="horz" lIns="91440" tIns="45720" rIns="91440" bIns="45720" rtlCol="0" anchor="t">
            <a:normAutofit/>
          </a:bodyPr>
          <a:lstStyle/>
          <a:p>
            <a:r>
              <a:rPr lang="en-US">
                <a:latin typeface="Arial"/>
                <a:cs typeface="Arial"/>
              </a:rPr>
              <a:t>23/06/26</a:t>
            </a:r>
            <a:endParaRPr lang="en-US" dirty="0"/>
          </a:p>
        </p:txBody>
      </p:sp>
    </p:spTree>
    <p:extLst>
      <p:ext uri="{BB962C8B-B14F-4D97-AF65-F5344CB8AC3E}">
        <p14:creationId xmlns:p14="http://schemas.microsoft.com/office/powerpoint/2010/main" val="453916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0DA40-F736-D111-C862-97359FAAB9AF}"/>
              </a:ext>
            </a:extLst>
          </p:cNvPr>
          <p:cNvSpPr>
            <a:spLocks noGrp="1"/>
          </p:cNvSpPr>
          <p:nvPr>
            <p:ph type="title"/>
          </p:nvPr>
        </p:nvSpPr>
        <p:spPr/>
        <p:txBody>
          <a:bodyPr/>
          <a:lstStyle/>
          <a:p>
            <a:r>
              <a:rPr lang="en-GB" dirty="0"/>
              <a:t>Important Information</a:t>
            </a:r>
          </a:p>
        </p:txBody>
      </p:sp>
      <p:sp>
        <p:nvSpPr>
          <p:cNvPr id="3" name="Slide Number Placeholder 2">
            <a:extLst>
              <a:ext uri="{FF2B5EF4-FFF2-40B4-BE49-F238E27FC236}">
                <a16:creationId xmlns:a16="http://schemas.microsoft.com/office/drawing/2014/main" id="{D03F10C0-980F-6215-8FBD-410FBC90AA55}"/>
              </a:ext>
            </a:extLst>
          </p:cNvPr>
          <p:cNvSpPr>
            <a:spLocks noGrp="1"/>
          </p:cNvSpPr>
          <p:nvPr>
            <p:ph type="sldNum" sz="quarter" idx="12"/>
          </p:nvPr>
        </p:nvSpPr>
        <p:spPr/>
        <p:txBody>
          <a:bodyPr/>
          <a:lstStyle/>
          <a:p>
            <a:fld id="{9F926885-5829-0A40-BA08-555F19A6394A}" type="slidenum">
              <a:rPr lang="en-US" smtClean="0"/>
              <a:pPr/>
              <a:t>2</a:t>
            </a:fld>
            <a:endParaRPr lang="en-US" dirty="0"/>
          </a:p>
        </p:txBody>
      </p:sp>
      <p:sp>
        <p:nvSpPr>
          <p:cNvPr id="4" name="Text Placeholder 3">
            <a:extLst>
              <a:ext uri="{FF2B5EF4-FFF2-40B4-BE49-F238E27FC236}">
                <a16:creationId xmlns:a16="http://schemas.microsoft.com/office/drawing/2014/main" id="{FE03E118-1A59-856B-97E4-6FCB47EA8FBA}"/>
              </a:ext>
            </a:extLst>
          </p:cNvPr>
          <p:cNvSpPr>
            <a:spLocks noGrp="1"/>
          </p:cNvSpPr>
          <p:nvPr>
            <p:ph type="body" sz="quarter" idx="13"/>
          </p:nvPr>
        </p:nvSpPr>
        <p:spPr>
          <a:xfrm>
            <a:off x="682388" y="1533525"/>
            <a:ext cx="11509612" cy="4854268"/>
          </a:xfrm>
        </p:spPr>
        <p:txBody>
          <a:bodyPr vert="horz" lIns="91440" tIns="45720" rIns="91440" bIns="45720" rtlCol="0" anchor="t">
            <a:noAutofit/>
          </a:bodyPr>
          <a:lstStyle/>
          <a:p>
            <a:pPr>
              <a:lnSpc>
                <a:spcPct val="150000"/>
              </a:lnSpc>
            </a:pPr>
            <a:r>
              <a:rPr lang="en-GB" sz="3200" dirty="0"/>
              <a:t>Recording this session</a:t>
            </a:r>
          </a:p>
          <a:p>
            <a:pPr>
              <a:lnSpc>
                <a:spcPct val="150000"/>
              </a:lnSpc>
            </a:pPr>
            <a:r>
              <a:rPr lang="en-GB" sz="3200" dirty="0"/>
              <a:t>Slides and webinar information will be sent out post session</a:t>
            </a:r>
          </a:p>
          <a:p>
            <a:pPr>
              <a:lnSpc>
                <a:spcPct val="150000"/>
              </a:lnSpc>
            </a:pPr>
            <a:r>
              <a:rPr lang="en-GB" sz="3200" dirty="0"/>
              <a:t>Feel free to post questions/comments in the chat at any time during the session</a:t>
            </a:r>
          </a:p>
          <a:p>
            <a:pPr>
              <a:lnSpc>
                <a:spcPct val="150000"/>
              </a:lnSpc>
            </a:pPr>
            <a:r>
              <a:rPr lang="en-GB" sz="3200" dirty="0">
                <a:latin typeface="Arial"/>
                <a:cs typeface="Arial"/>
              </a:rPr>
              <a:t>Colleague Maria supporting this CPD session</a:t>
            </a:r>
          </a:p>
          <a:p>
            <a:endParaRPr lang="en-GB" dirty="0"/>
          </a:p>
        </p:txBody>
      </p:sp>
    </p:spTree>
    <p:extLst>
      <p:ext uri="{BB962C8B-B14F-4D97-AF65-F5344CB8AC3E}">
        <p14:creationId xmlns:p14="http://schemas.microsoft.com/office/powerpoint/2010/main" val="706022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58455-20C0-58B2-CA03-898969D655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B12B5B-6C6E-3ED3-741F-25AFA62F92FD}"/>
              </a:ext>
            </a:extLst>
          </p:cNvPr>
          <p:cNvSpPr>
            <a:spLocks noGrp="1"/>
          </p:cNvSpPr>
          <p:nvPr>
            <p:ph type="title"/>
          </p:nvPr>
        </p:nvSpPr>
        <p:spPr>
          <a:xfrm>
            <a:off x="817101" y="350577"/>
            <a:ext cx="5279103" cy="647853"/>
          </a:xfrm>
        </p:spPr>
        <p:txBody>
          <a:bodyPr anchor="b">
            <a:normAutofit/>
          </a:bodyPr>
          <a:lstStyle/>
          <a:p>
            <a:r>
              <a:rPr lang="en-US" sz="3600" b="1"/>
              <a:t>Who are GHWY?</a:t>
            </a:r>
          </a:p>
        </p:txBody>
      </p:sp>
      <p:sp>
        <p:nvSpPr>
          <p:cNvPr id="3" name="Slide Number Placeholder 2">
            <a:extLst>
              <a:ext uri="{FF2B5EF4-FFF2-40B4-BE49-F238E27FC236}">
                <a16:creationId xmlns:a16="http://schemas.microsoft.com/office/drawing/2014/main" id="{3706C391-DE92-2932-4DBC-3FAF6F963D40}"/>
              </a:ext>
            </a:extLst>
          </p:cNvPr>
          <p:cNvSpPr>
            <a:spLocks noGrp="1"/>
          </p:cNvSpPr>
          <p:nvPr>
            <p:ph type="sldNum" sz="quarter" idx="12"/>
          </p:nvPr>
        </p:nvSpPr>
        <p:spPr>
          <a:xfrm>
            <a:off x="0" y="6459794"/>
            <a:ext cx="457200" cy="323388"/>
          </a:xfrm>
        </p:spPr>
        <p:txBody>
          <a:bodyPr anchor="ctr">
            <a:normAutofit/>
          </a:bodyPr>
          <a:lstStyle/>
          <a:p>
            <a:pPr>
              <a:spcAft>
                <a:spcPts val="600"/>
              </a:spcAft>
            </a:pPr>
            <a:fld id="{9F926885-5829-0A40-BA08-555F19A6394A}" type="slidenum">
              <a:rPr lang="en-US" smtClean="0"/>
              <a:pPr>
                <a:spcAft>
                  <a:spcPts val="600"/>
                </a:spcAft>
              </a:pPr>
              <a:t>3</a:t>
            </a:fld>
            <a:endParaRPr lang="en-US"/>
          </a:p>
        </p:txBody>
      </p:sp>
      <p:sp>
        <p:nvSpPr>
          <p:cNvPr id="4" name="Text Placeholder 3">
            <a:extLst>
              <a:ext uri="{FF2B5EF4-FFF2-40B4-BE49-F238E27FC236}">
                <a16:creationId xmlns:a16="http://schemas.microsoft.com/office/drawing/2014/main" id="{5B85C33C-5F3F-EA9E-E1C6-065ACD5BC8FA}"/>
              </a:ext>
            </a:extLst>
          </p:cNvPr>
          <p:cNvSpPr>
            <a:spLocks noGrp="1"/>
          </p:cNvSpPr>
          <p:nvPr>
            <p:ph type="body" sz="quarter" idx="13"/>
          </p:nvPr>
        </p:nvSpPr>
        <p:spPr>
          <a:xfrm>
            <a:off x="457200" y="1357313"/>
            <a:ext cx="6596523" cy="5082141"/>
          </a:xfrm>
        </p:spPr>
        <p:txBody>
          <a:bodyPr vert="horz" lIns="91440" tIns="45720" rIns="91440" bIns="45720" rtlCol="0" anchor="t">
            <a:normAutofit fontScale="77500" lnSpcReduction="20000"/>
          </a:bodyPr>
          <a:lstStyle/>
          <a:p>
            <a:pPr marL="0" indent="0">
              <a:buNone/>
            </a:pPr>
            <a:endParaRPr lang="en-GB" sz="3200" dirty="0"/>
          </a:p>
          <a:p>
            <a:r>
              <a:rPr lang="en-GB" sz="3200" dirty="0"/>
              <a:t>Consortium of 13 HE providers/members formed in 2013.</a:t>
            </a:r>
          </a:p>
          <a:p>
            <a:pPr marL="0" indent="0">
              <a:buNone/>
            </a:pPr>
            <a:endParaRPr lang="en-GB" sz="3200" dirty="0"/>
          </a:p>
          <a:p>
            <a:r>
              <a:rPr lang="en-GB" sz="3200" dirty="0"/>
              <a:t>Not a separate legal entity. Funded by the member institutions. </a:t>
            </a:r>
          </a:p>
          <a:p>
            <a:endParaRPr lang="en-GB" sz="3200" dirty="0"/>
          </a:p>
          <a:p>
            <a:r>
              <a:rPr lang="en-GB" sz="3200" dirty="0"/>
              <a:t>GHWY is hosted by the University of Leeds but work on behalf of all members equally. </a:t>
            </a:r>
          </a:p>
          <a:p>
            <a:pPr marL="0" indent="0">
              <a:buNone/>
            </a:pPr>
            <a:endParaRPr lang="en-GB" sz="3200" dirty="0"/>
          </a:p>
          <a:p>
            <a:r>
              <a:rPr lang="en-GB" sz="3200" dirty="0"/>
              <a:t>Also fund staff in other HE member institutions.</a:t>
            </a:r>
            <a:endParaRPr lang="en-US" sz="3200" dirty="0"/>
          </a:p>
          <a:p>
            <a:pPr marL="514350" indent="-514350">
              <a:buFont typeface="+mj-lt"/>
              <a:buAutoNum type="arabicPeriod"/>
            </a:pPr>
            <a:endParaRPr lang="en-US" dirty="0"/>
          </a:p>
        </p:txBody>
      </p:sp>
      <p:pic>
        <p:nvPicPr>
          <p:cNvPr id="5" name="Picture 4" descr="A person sitting at a desk in a classroom&#10;&#10;AI-generated content may be incorrect.">
            <a:extLst>
              <a:ext uri="{FF2B5EF4-FFF2-40B4-BE49-F238E27FC236}">
                <a16:creationId xmlns:a16="http://schemas.microsoft.com/office/drawing/2014/main" id="{60478CD8-7D28-11A8-02FD-1D571260C7E7}"/>
              </a:ext>
            </a:extLst>
          </p:cNvPr>
          <p:cNvPicPr>
            <a:picLocks noChangeAspect="1"/>
          </p:cNvPicPr>
          <p:nvPr/>
        </p:nvPicPr>
        <p:blipFill>
          <a:blip r:embed="rId3"/>
          <a:stretch>
            <a:fillRect/>
          </a:stretch>
        </p:blipFill>
        <p:spPr>
          <a:xfrm>
            <a:off x="7053724" y="762000"/>
            <a:ext cx="4000500" cy="5334000"/>
          </a:xfrm>
          <a:prstGeom prst="rect">
            <a:avLst/>
          </a:prstGeom>
          <a:noFill/>
        </p:spPr>
      </p:pic>
    </p:spTree>
    <p:extLst>
      <p:ext uri="{BB962C8B-B14F-4D97-AF65-F5344CB8AC3E}">
        <p14:creationId xmlns:p14="http://schemas.microsoft.com/office/powerpoint/2010/main" val="2525419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9FD1-A31D-C57B-80F6-A803202CF6F7}"/>
              </a:ext>
            </a:extLst>
          </p:cNvPr>
          <p:cNvSpPr>
            <a:spLocks noGrp="1"/>
          </p:cNvSpPr>
          <p:nvPr>
            <p:ph type="title"/>
          </p:nvPr>
        </p:nvSpPr>
        <p:spPr/>
        <p:txBody>
          <a:bodyPr/>
          <a:lstStyle/>
          <a:p>
            <a:endParaRPr lang="en-GB"/>
          </a:p>
        </p:txBody>
      </p:sp>
      <p:sp>
        <p:nvSpPr>
          <p:cNvPr id="3" name="Slide Number Placeholder 2">
            <a:extLst>
              <a:ext uri="{FF2B5EF4-FFF2-40B4-BE49-F238E27FC236}">
                <a16:creationId xmlns:a16="http://schemas.microsoft.com/office/drawing/2014/main" id="{03A3A9AC-03E8-1F2A-A570-CCDE66AF5ABA}"/>
              </a:ext>
            </a:extLst>
          </p:cNvPr>
          <p:cNvSpPr>
            <a:spLocks noGrp="1"/>
          </p:cNvSpPr>
          <p:nvPr>
            <p:ph type="sldNum" sz="quarter" idx="12"/>
          </p:nvPr>
        </p:nvSpPr>
        <p:spPr/>
        <p:txBody>
          <a:bodyPr/>
          <a:lstStyle/>
          <a:p>
            <a:fld id="{9F926885-5829-0A40-BA08-555F19A6394A}" type="slidenum">
              <a:rPr lang="en-US" smtClean="0"/>
              <a:pPr/>
              <a:t>4</a:t>
            </a:fld>
            <a:endParaRPr lang="en-US" dirty="0"/>
          </a:p>
        </p:txBody>
      </p:sp>
      <p:sp>
        <p:nvSpPr>
          <p:cNvPr id="4" name="Text Placeholder 3">
            <a:extLst>
              <a:ext uri="{FF2B5EF4-FFF2-40B4-BE49-F238E27FC236}">
                <a16:creationId xmlns:a16="http://schemas.microsoft.com/office/drawing/2014/main" id="{ADAA6D3F-F75B-E8BD-39EF-7F636F3726A8}"/>
              </a:ext>
            </a:extLst>
          </p:cNvPr>
          <p:cNvSpPr>
            <a:spLocks noGrp="1"/>
          </p:cNvSpPr>
          <p:nvPr>
            <p:ph type="body" sz="quarter" idx="13"/>
          </p:nvPr>
        </p:nvSpPr>
        <p:spPr/>
        <p:txBody>
          <a:bodyPr/>
          <a:lstStyle/>
          <a:p>
            <a:endParaRPr lang="en-GB"/>
          </a:p>
        </p:txBody>
      </p:sp>
      <p:pic>
        <p:nvPicPr>
          <p:cNvPr id="5" name="Picture 4" descr="A group of logos on a blue background&#10;&#10;AI-generated content may be incorrect.">
            <a:extLst>
              <a:ext uri="{FF2B5EF4-FFF2-40B4-BE49-F238E27FC236}">
                <a16:creationId xmlns:a16="http://schemas.microsoft.com/office/drawing/2014/main" id="{10A4E0A4-C7F1-64BA-0F1D-F74079025F10}"/>
              </a:ext>
            </a:extLst>
          </p:cNvPr>
          <p:cNvPicPr>
            <a:picLocks noChangeAspect="1"/>
          </p:cNvPicPr>
          <p:nvPr/>
        </p:nvPicPr>
        <p:blipFill>
          <a:blip r:embed="rId3"/>
          <a:stretch>
            <a:fillRect/>
          </a:stretch>
        </p:blipFill>
        <p:spPr>
          <a:xfrm>
            <a:off x="0" y="127"/>
            <a:ext cx="12192000" cy="6857746"/>
          </a:xfrm>
          <a:prstGeom prst="rect">
            <a:avLst/>
          </a:prstGeom>
        </p:spPr>
      </p:pic>
    </p:spTree>
    <p:extLst>
      <p:ext uri="{BB962C8B-B14F-4D97-AF65-F5344CB8AC3E}">
        <p14:creationId xmlns:p14="http://schemas.microsoft.com/office/powerpoint/2010/main" val="1930428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6DC20-4F36-CBB8-5922-6908849C84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2A7751-FDBD-6C79-EC60-A4A5592CF1EA}"/>
              </a:ext>
            </a:extLst>
          </p:cNvPr>
          <p:cNvSpPr>
            <a:spLocks noGrp="1"/>
          </p:cNvSpPr>
          <p:nvPr>
            <p:ph type="title"/>
          </p:nvPr>
        </p:nvSpPr>
        <p:spPr>
          <a:xfrm>
            <a:off x="455474" y="376407"/>
            <a:ext cx="6967144" cy="647853"/>
          </a:xfrm>
        </p:spPr>
        <p:txBody>
          <a:bodyPr>
            <a:normAutofit/>
          </a:bodyPr>
          <a:lstStyle/>
          <a:p>
            <a:r>
              <a:rPr lang="en-US" b="1" dirty="0"/>
              <a:t>What is our mission?</a:t>
            </a:r>
          </a:p>
        </p:txBody>
      </p:sp>
      <p:sp>
        <p:nvSpPr>
          <p:cNvPr id="3" name="Slide Number Placeholder 2">
            <a:extLst>
              <a:ext uri="{FF2B5EF4-FFF2-40B4-BE49-F238E27FC236}">
                <a16:creationId xmlns:a16="http://schemas.microsoft.com/office/drawing/2014/main" id="{44FF9455-D3F6-416F-9D05-436268EF9FFF}"/>
              </a:ext>
            </a:extLst>
          </p:cNvPr>
          <p:cNvSpPr>
            <a:spLocks noGrp="1"/>
          </p:cNvSpPr>
          <p:nvPr>
            <p:ph type="sldNum" sz="quarter" idx="12"/>
          </p:nvPr>
        </p:nvSpPr>
        <p:spPr/>
        <p:txBody>
          <a:bodyPr/>
          <a:lstStyle/>
          <a:p>
            <a:fld id="{9F926885-5829-0A40-BA08-555F19A6394A}" type="slidenum">
              <a:rPr lang="en-US" smtClean="0"/>
              <a:pPr/>
              <a:t>5</a:t>
            </a:fld>
            <a:endParaRPr lang="en-US"/>
          </a:p>
        </p:txBody>
      </p:sp>
      <p:sp>
        <p:nvSpPr>
          <p:cNvPr id="4" name="Text Placeholder 3">
            <a:extLst>
              <a:ext uri="{FF2B5EF4-FFF2-40B4-BE49-F238E27FC236}">
                <a16:creationId xmlns:a16="http://schemas.microsoft.com/office/drawing/2014/main" id="{B5614261-50F0-C787-5645-09E36EC7ABBA}"/>
              </a:ext>
            </a:extLst>
          </p:cNvPr>
          <p:cNvSpPr>
            <a:spLocks noGrp="1"/>
          </p:cNvSpPr>
          <p:nvPr>
            <p:ph type="body" sz="quarter" idx="13"/>
          </p:nvPr>
        </p:nvSpPr>
        <p:spPr>
          <a:xfrm>
            <a:off x="461992" y="1366511"/>
            <a:ext cx="6163397" cy="4969088"/>
          </a:xfrm>
        </p:spPr>
        <p:txBody>
          <a:bodyPr vert="horz" lIns="91440" tIns="45720" rIns="91440" bIns="45720" rtlCol="0" anchor="t">
            <a:noAutofit/>
          </a:bodyPr>
          <a:lstStyle/>
          <a:p>
            <a:endParaRPr lang="en-GB" sz="2500" dirty="0">
              <a:latin typeface="Arial"/>
              <a:cs typeface="Arial"/>
            </a:endParaRPr>
          </a:p>
          <a:p>
            <a:endParaRPr lang="en-GB" sz="2500" dirty="0">
              <a:latin typeface="Arial"/>
              <a:cs typeface="Arial"/>
            </a:endParaRPr>
          </a:p>
          <a:p>
            <a:r>
              <a:rPr lang="en-GB" sz="2500" dirty="0">
                <a:latin typeface="Arial"/>
                <a:cs typeface="Arial"/>
              </a:rPr>
              <a:t>We aim to </a:t>
            </a:r>
            <a:r>
              <a:rPr lang="en-GB" sz="2500" b="1" dirty="0">
                <a:latin typeface="Arial"/>
                <a:cs typeface="Arial"/>
              </a:rPr>
              <a:t>make HE more accessible </a:t>
            </a:r>
            <a:r>
              <a:rPr lang="en-GB" sz="2500" dirty="0">
                <a:latin typeface="Arial"/>
                <a:cs typeface="Arial"/>
              </a:rPr>
              <a:t>to people in our region. </a:t>
            </a:r>
          </a:p>
          <a:p>
            <a:pPr marL="0" indent="0">
              <a:buNone/>
            </a:pPr>
            <a:endParaRPr lang="en-GB" sz="2500" dirty="0">
              <a:latin typeface="Arial"/>
              <a:cs typeface="Arial"/>
            </a:endParaRPr>
          </a:p>
          <a:p>
            <a:r>
              <a:rPr lang="en-GB" sz="2500" dirty="0">
                <a:latin typeface="Arial"/>
                <a:cs typeface="Arial"/>
              </a:rPr>
              <a:t>We care about supporting every learner to make the </a:t>
            </a:r>
            <a:r>
              <a:rPr lang="en-GB" sz="2500" b="1" dirty="0">
                <a:latin typeface="Arial"/>
                <a:cs typeface="Arial"/>
              </a:rPr>
              <a:t>right choices </a:t>
            </a:r>
            <a:r>
              <a:rPr lang="en-GB" sz="2500" dirty="0">
                <a:latin typeface="Arial"/>
                <a:cs typeface="Arial"/>
              </a:rPr>
              <a:t>for them and </a:t>
            </a:r>
            <a:r>
              <a:rPr lang="en-GB" sz="2500" b="1" dirty="0">
                <a:latin typeface="Arial"/>
                <a:cs typeface="Arial"/>
              </a:rPr>
              <a:t>removing barriers </a:t>
            </a:r>
            <a:r>
              <a:rPr lang="en-GB" sz="2500" dirty="0">
                <a:latin typeface="Arial"/>
                <a:cs typeface="Arial"/>
              </a:rPr>
              <a:t>to progression.</a:t>
            </a:r>
            <a:endParaRPr lang="en-GB" sz="2500" b="1" dirty="0">
              <a:latin typeface="Arial"/>
              <a:cs typeface="Arial"/>
            </a:endParaRPr>
          </a:p>
          <a:p>
            <a:endParaRPr lang="en-GB" sz="2500" dirty="0"/>
          </a:p>
          <a:p>
            <a:endParaRPr lang="en-US" sz="2500" dirty="0"/>
          </a:p>
          <a:p>
            <a:endParaRPr lang="en-US" sz="2500" dirty="0"/>
          </a:p>
          <a:p>
            <a:endParaRPr lang="en-US" sz="2500" dirty="0"/>
          </a:p>
          <a:p>
            <a:endParaRPr lang="en-US" sz="2500" dirty="0"/>
          </a:p>
        </p:txBody>
      </p:sp>
      <p:sp>
        <p:nvSpPr>
          <p:cNvPr id="5" name="TextBox 4">
            <a:extLst>
              <a:ext uri="{FF2B5EF4-FFF2-40B4-BE49-F238E27FC236}">
                <a16:creationId xmlns:a16="http://schemas.microsoft.com/office/drawing/2014/main" id="{9E7DD822-2F7B-D83C-5CD1-7C969ABEE035}"/>
              </a:ext>
            </a:extLst>
          </p:cNvPr>
          <p:cNvSpPr txBox="1"/>
          <p:nvPr/>
        </p:nvSpPr>
        <p:spPr>
          <a:xfrm>
            <a:off x="7035800" y="6858000"/>
            <a:ext cx="5156200" cy="317500"/>
          </a:xfrm>
          <a:prstGeom prst="rect">
            <a:avLst/>
          </a:prstGeom>
        </p:spPr>
        <p:txBody>
          <a:bodyPr>
            <a:normAutofit fontScale="85000" lnSpcReduction="10000"/>
          </a:bodyPr>
          <a:lstStyle/>
          <a:p>
            <a:r>
              <a:rPr lang="en-US"/>
              <a:t>ThePhoto by PhotoAuthor is licensed under CCYYSA.</a:t>
            </a:r>
          </a:p>
        </p:txBody>
      </p:sp>
      <p:sp>
        <p:nvSpPr>
          <p:cNvPr id="7" name="Picture Placeholder 6">
            <a:extLst>
              <a:ext uri="{FF2B5EF4-FFF2-40B4-BE49-F238E27FC236}">
                <a16:creationId xmlns:a16="http://schemas.microsoft.com/office/drawing/2014/main" id="{BF3280D6-32B4-A9C3-30AE-ED4263260499}"/>
              </a:ext>
            </a:extLst>
          </p:cNvPr>
          <p:cNvSpPr>
            <a:spLocks noGrp="1"/>
          </p:cNvSpPr>
          <p:nvPr>
            <p:ph type="pic" sz="quarter" idx="14"/>
          </p:nvPr>
        </p:nvSpPr>
        <p:spPr/>
        <p:txBody>
          <a:bodyPr/>
          <a:lstStyle/>
          <a:p>
            <a:endParaRPr lang="en-GB"/>
          </a:p>
        </p:txBody>
      </p:sp>
      <p:pic>
        <p:nvPicPr>
          <p:cNvPr id="8" name="Picture Placeholder 12">
            <a:extLst>
              <a:ext uri="{FF2B5EF4-FFF2-40B4-BE49-F238E27FC236}">
                <a16:creationId xmlns:a16="http://schemas.microsoft.com/office/drawing/2014/main" id="{12B4B75C-ED7B-19D8-3089-C05ED2F09AF5}"/>
              </a:ext>
            </a:extLst>
          </p:cNvPr>
          <p:cNvPicPr>
            <a:picLocks noChangeAspect="1"/>
          </p:cNvPicPr>
          <p:nvPr/>
        </p:nvPicPr>
        <p:blipFill>
          <a:blip r:embed="rId3"/>
          <a:srcRect l="21806" r="21806"/>
          <a:stretch/>
        </p:blipFill>
        <p:spPr>
          <a:xfrm>
            <a:off x="7035119" y="0"/>
            <a:ext cx="5156881" cy="6858000"/>
          </a:xfrm>
          <a:prstGeom prst="rect">
            <a:avLst/>
          </a:prstGeom>
        </p:spPr>
      </p:pic>
    </p:spTree>
    <p:extLst>
      <p:ext uri="{BB962C8B-B14F-4D97-AF65-F5344CB8AC3E}">
        <p14:creationId xmlns:p14="http://schemas.microsoft.com/office/powerpoint/2010/main" val="271864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E68995-7411-9644-AFDE-F168A266924D}"/>
              </a:ext>
            </a:extLst>
          </p:cNvPr>
          <p:cNvSpPr>
            <a:spLocks noGrp="1"/>
          </p:cNvSpPr>
          <p:nvPr>
            <p:ph type="sldNum" sz="quarter" idx="12"/>
          </p:nvPr>
        </p:nvSpPr>
        <p:spPr/>
        <p:txBody>
          <a:bodyPr/>
          <a:lstStyle/>
          <a:p>
            <a:fld id="{9F926885-5829-0A40-BA08-555F19A6394A}" type="slidenum">
              <a:rPr lang="en-US" smtClean="0"/>
              <a:pPr/>
              <a:t>6</a:t>
            </a:fld>
            <a:endParaRPr lang="en-US"/>
          </a:p>
        </p:txBody>
      </p:sp>
      <p:sp>
        <p:nvSpPr>
          <p:cNvPr id="4" name="Text Placeholder 3">
            <a:extLst>
              <a:ext uri="{FF2B5EF4-FFF2-40B4-BE49-F238E27FC236}">
                <a16:creationId xmlns:a16="http://schemas.microsoft.com/office/drawing/2014/main" id="{F2698800-EC40-504A-B9BB-5A4F93E5DC5B}"/>
              </a:ext>
            </a:extLst>
          </p:cNvPr>
          <p:cNvSpPr>
            <a:spLocks noGrp="1"/>
          </p:cNvSpPr>
          <p:nvPr>
            <p:ph type="body" sz="quarter" idx="13"/>
          </p:nvPr>
        </p:nvSpPr>
        <p:spPr>
          <a:xfrm>
            <a:off x="801710" y="1589913"/>
            <a:ext cx="10928173" cy="4299783"/>
          </a:xfrm>
        </p:spPr>
        <p:txBody>
          <a:bodyPr vert="horz" lIns="91440" tIns="45720" rIns="91440" bIns="45720" rtlCol="0" anchor="t">
            <a:noAutofit/>
          </a:bodyPr>
          <a:lstStyle/>
          <a:p>
            <a:pPr>
              <a:buNone/>
            </a:pPr>
            <a:r>
              <a:rPr lang="en-US" dirty="0">
                <a:latin typeface="Arial"/>
                <a:cs typeface="Arial"/>
              </a:rPr>
              <a:t>Funded by the Office for Students, Uni Connect aims to support learners</a:t>
            </a:r>
          </a:p>
          <a:p>
            <a:pPr>
              <a:buNone/>
            </a:pPr>
            <a:r>
              <a:rPr lang="en-US" dirty="0">
                <a:latin typeface="Arial"/>
                <a:cs typeface="Arial"/>
              </a:rPr>
              <a:t>underrepresented in Higher Education to make positive educational choices</a:t>
            </a:r>
            <a:endParaRPr lang="en-US" dirty="0"/>
          </a:p>
          <a:p>
            <a:pPr>
              <a:buNone/>
            </a:pPr>
            <a:r>
              <a:rPr lang="en-US" b="1" dirty="0">
                <a:latin typeface="Arial"/>
                <a:cs typeface="Arial"/>
              </a:rPr>
              <a:t>Our free to attend CPD programme is for key influencers of KS3- KS5 learners </a:t>
            </a:r>
            <a:endParaRPr lang="en-US" dirty="0"/>
          </a:p>
          <a:p>
            <a:pPr>
              <a:buNone/>
            </a:pPr>
            <a:r>
              <a:rPr lang="en-US" b="1" dirty="0"/>
              <a:t>It aims:</a:t>
            </a:r>
            <a:endParaRPr lang="en-US" dirty="0"/>
          </a:p>
          <a:p>
            <a:pPr>
              <a:buNone/>
            </a:pPr>
            <a:r>
              <a:rPr lang="en-US" dirty="0">
                <a:solidFill>
                  <a:srgbClr val="312783"/>
                </a:solidFill>
                <a:latin typeface="Arial"/>
                <a:cs typeface="Arial"/>
              </a:rPr>
              <a:t>•</a:t>
            </a:r>
            <a:r>
              <a:rPr lang="en-US" dirty="0">
                <a:latin typeface="Arial"/>
                <a:cs typeface="Arial"/>
              </a:rPr>
              <a:t>To provide Information, advice and guidance in relation to progression, skills and making choices</a:t>
            </a:r>
          </a:p>
          <a:p>
            <a:pPr>
              <a:buNone/>
            </a:pPr>
            <a:r>
              <a:rPr lang="en-US" dirty="0">
                <a:solidFill>
                  <a:srgbClr val="312783"/>
                </a:solidFill>
                <a:latin typeface="Arial"/>
                <a:cs typeface="Arial"/>
              </a:rPr>
              <a:t>•</a:t>
            </a:r>
            <a:r>
              <a:rPr lang="en-US" dirty="0">
                <a:latin typeface="Arial"/>
                <a:cs typeface="Arial"/>
              </a:rPr>
              <a:t>To share best practice from school, post-16 and HE settings to support underrepresented groups </a:t>
            </a:r>
            <a:endParaRPr lang="en-GB" dirty="0"/>
          </a:p>
          <a:p>
            <a:pPr>
              <a:buNone/>
            </a:pPr>
            <a:r>
              <a:rPr lang="en-US" dirty="0">
                <a:solidFill>
                  <a:srgbClr val="312783"/>
                </a:solidFill>
                <a:latin typeface="Arial"/>
                <a:cs typeface="Arial"/>
              </a:rPr>
              <a:t>•</a:t>
            </a:r>
            <a:r>
              <a:rPr lang="en-US" dirty="0">
                <a:latin typeface="Arial"/>
                <a:cs typeface="Arial"/>
              </a:rPr>
              <a:t>To spotlight pathways and courses linked to growth sectors in relation to local </a:t>
            </a:r>
            <a:r>
              <a:rPr lang="en-US" dirty="0" err="1">
                <a:latin typeface="Arial"/>
                <a:cs typeface="Arial"/>
              </a:rPr>
              <a:t>Labour</a:t>
            </a:r>
            <a:r>
              <a:rPr lang="en-US" dirty="0">
                <a:latin typeface="Arial"/>
                <a:cs typeface="Arial"/>
              </a:rPr>
              <a:t> Market information</a:t>
            </a:r>
            <a:endParaRPr lang="en-GB" dirty="0"/>
          </a:p>
          <a:p>
            <a:pPr marL="0" indent="0">
              <a:buNone/>
            </a:pPr>
            <a:endParaRPr lang="en-US" dirty="0"/>
          </a:p>
          <a:p>
            <a:pPr marL="0" indent="0">
              <a:buNone/>
            </a:pPr>
            <a:endParaRPr lang="en-US" dirty="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6702" y="5983603"/>
            <a:ext cx="3047619" cy="95238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931" y="5970506"/>
            <a:ext cx="3047619" cy="95238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3312" y="5983603"/>
            <a:ext cx="3047619" cy="95238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1711" y="5970507"/>
            <a:ext cx="3047619" cy="952381"/>
          </a:xfrm>
          <a:prstGeom prst="rect">
            <a:avLst/>
          </a:prstGeom>
        </p:spPr>
      </p:pic>
      <p:pic>
        <p:nvPicPr>
          <p:cNvPr id="1026" name="Picture 2" descr="External Partnerships - Cockburn John Charles Academ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70635" y="221071"/>
            <a:ext cx="1256370" cy="10838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ndhill View Academy » Uni Connect Program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1677" y="291804"/>
            <a:ext cx="2610028" cy="96196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EF95B2F5-75A3-6C44-B7C4-FFEFC67535D9}"/>
              </a:ext>
            </a:extLst>
          </p:cNvPr>
          <p:cNvSpPr>
            <a:spLocks noGrp="1"/>
          </p:cNvSpPr>
          <p:nvPr>
            <p:ph type="title"/>
          </p:nvPr>
        </p:nvSpPr>
        <p:spPr>
          <a:xfrm>
            <a:off x="817101" y="350577"/>
            <a:ext cx="5279103" cy="647853"/>
          </a:xfrm>
        </p:spPr>
        <p:txBody>
          <a:bodyPr/>
          <a:lstStyle/>
          <a:p>
            <a:r>
              <a:rPr lang="en-US" dirty="0"/>
              <a:t>GHWY </a:t>
            </a:r>
            <a:r>
              <a:rPr lang="en-US" dirty="0" err="1"/>
              <a:t>Uni</a:t>
            </a:r>
            <a:r>
              <a:rPr lang="en-US" dirty="0"/>
              <a:t> Connect CPD</a:t>
            </a:r>
          </a:p>
        </p:txBody>
      </p:sp>
    </p:spTree>
    <p:extLst>
      <p:ext uri="{BB962C8B-B14F-4D97-AF65-F5344CB8AC3E}">
        <p14:creationId xmlns:p14="http://schemas.microsoft.com/office/powerpoint/2010/main" val="1617622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7E3E-AC6B-0A0E-3056-38E692130349}"/>
              </a:ext>
            </a:extLst>
          </p:cNvPr>
          <p:cNvSpPr>
            <a:spLocks noGrp="1"/>
          </p:cNvSpPr>
          <p:nvPr>
            <p:ph type="title"/>
          </p:nvPr>
        </p:nvSpPr>
        <p:spPr/>
        <p:txBody>
          <a:bodyPr/>
          <a:lstStyle/>
          <a:p>
            <a:r>
              <a:rPr lang="en-GB" dirty="0"/>
              <a:t>Help us shape next year’s CPD Programme</a:t>
            </a:r>
          </a:p>
        </p:txBody>
      </p:sp>
      <p:sp>
        <p:nvSpPr>
          <p:cNvPr id="3" name="Slide Number Placeholder 2">
            <a:extLst>
              <a:ext uri="{FF2B5EF4-FFF2-40B4-BE49-F238E27FC236}">
                <a16:creationId xmlns:a16="http://schemas.microsoft.com/office/drawing/2014/main" id="{85E70C9B-104A-9F07-4427-922B377BC2E6}"/>
              </a:ext>
            </a:extLst>
          </p:cNvPr>
          <p:cNvSpPr>
            <a:spLocks noGrp="1"/>
          </p:cNvSpPr>
          <p:nvPr>
            <p:ph type="sldNum" sz="quarter" idx="12"/>
          </p:nvPr>
        </p:nvSpPr>
        <p:spPr/>
        <p:txBody>
          <a:bodyPr/>
          <a:lstStyle/>
          <a:p>
            <a:fld id="{9F926885-5829-0A40-BA08-555F19A6394A}" type="slidenum">
              <a:rPr lang="en-US" smtClean="0"/>
              <a:pPr/>
              <a:t>7</a:t>
            </a:fld>
            <a:endParaRPr lang="en-US" dirty="0"/>
          </a:p>
        </p:txBody>
      </p:sp>
      <p:sp>
        <p:nvSpPr>
          <p:cNvPr id="4" name="Text Placeholder 3">
            <a:extLst>
              <a:ext uri="{FF2B5EF4-FFF2-40B4-BE49-F238E27FC236}">
                <a16:creationId xmlns:a16="http://schemas.microsoft.com/office/drawing/2014/main" id="{7BE787B5-BC0D-45A8-2471-D7E30ECAB23B}"/>
              </a:ext>
            </a:extLst>
          </p:cNvPr>
          <p:cNvSpPr>
            <a:spLocks noGrp="1"/>
          </p:cNvSpPr>
          <p:nvPr>
            <p:ph type="body" sz="quarter" idx="13"/>
          </p:nvPr>
        </p:nvSpPr>
        <p:spPr/>
        <p:txBody>
          <a:bodyPr/>
          <a:lstStyle/>
          <a:p>
            <a:endParaRPr lang="en-GB" dirty="0"/>
          </a:p>
        </p:txBody>
      </p:sp>
      <p:pic>
        <p:nvPicPr>
          <p:cNvPr id="6" name="Picture 5">
            <a:extLst>
              <a:ext uri="{FF2B5EF4-FFF2-40B4-BE49-F238E27FC236}">
                <a16:creationId xmlns:a16="http://schemas.microsoft.com/office/drawing/2014/main" id="{D6D5833D-8589-1A21-5C2B-75DB8D8FEA3B}"/>
              </a:ext>
            </a:extLst>
          </p:cNvPr>
          <p:cNvPicPr>
            <a:picLocks noChangeAspect="1"/>
          </p:cNvPicPr>
          <p:nvPr/>
        </p:nvPicPr>
        <p:blipFill>
          <a:blip r:embed="rId3"/>
          <a:stretch>
            <a:fillRect/>
          </a:stretch>
        </p:blipFill>
        <p:spPr>
          <a:xfrm>
            <a:off x="817101" y="1533525"/>
            <a:ext cx="10775444" cy="4490360"/>
          </a:xfrm>
          <a:prstGeom prst="rect">
            <a:avLst/>
          </a:prstGeom>
        </p:spPr>
      </p:pic>
    </p:spTree>
    <p:extLst>
      <p:ext uri="{BB962C8B-B14F-4D97-AF65-F5344CB8AC3E}">
        <p14:creationId xmlns:p14="http://schemas.microsoft.com/office/powerpoint/2010/main" val="552943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A4735-3D57-1F4F-A418-AAD46DD563F0}"/>
              </a:ext>
            </a:extLst>
          </p:cNvPr>
          <p:cNvSpPr>
            <a:spLocks noGrp="1"/>
          </p:cNvSpPr>
          <p:nvPr>
            <p:ph type="ctrTitle"/>
          </p:nvPr>
        </p:nvSpPr>
        <p:spPr/>
        <p:txBody>
          <a:bodyPr/>
          <a:lstStyle/>
          <a:p>
            <a:r>
              <a:rPr lang="en-US">
                <a:latin typeface="Arial"/>
                <a:cs typeface="Arial"/>
              </a:rPr>
              <a:t>Samantha Fletcher</a:t>
            </a:r>
            <a:endParaRPr lang="en-US"/>
          </a:p>
        </p:txBody>
      </p:sp>
      <p:sp>
        <p:nvSpPr>
          <p:cNvPr id="3" name="Subtitle 2">
            <a:extLst>
              <a:ext uri="{FF2B5EF4-FFF2-40B4-BE49-F238E27FC236}">
                <a16:creationId xmlns:a16="http://schemas.microsoft.com/office/drawing/2014/main" id="{E028768A-A238-A948-A451-F7C2D0F4E132}"/>
              </a:ext>
            </a:extLst>
          </p:cNvPr>
          <p:cNvSpPr>
            <a:spLocks noGrp="1"/>
          </p:cNvSpPr>
          <p:nvPr>
            <p:ph type="subTitle" idx="1"/>
          </p:nvPr>
        </p:nvSpPr>
        <p:spPr/>
        <p:txBody>
          <a:bodyPr vert="horz" lIns="91440" tIns="45720" rIns="91440" bIns="45720" rtlCol="0" anchor="t">
            <a:normAutofit/>
          </a:bodyPr>
          <a:lstStyle/>
          <a:p>
            <a:r>
              <a:rPr lang="en-US">
                <a:latin typeface="Arial"/>
                <a:cs typeface="Arial"/>
              </a:rPr>
              <a:t>Funding Information Services Account Manager</a:t>
            </a:r>
          </a:p>
          <a:p>
            <a:r>
              <a:rPr lang="en-US">
                <a:latin typeface="Arial"/>
                <a:cs typeface="Arial"/>
              </a:rPr>
              <a:t>Student Loans Company</a:t>
            </a:r>
            <a:endParaRPr lang="en-US" dirty="0">
              <a:latin typeface="Arial"/>
              <a:cs typeface="Arial"/>
            </a:endParaRPr>
          </a:p>
        </p:txBody>
      </p:sp>
    </p:spTree>
    <p:extLst>
      <p:ext uri="{BB962C8B-B14F-4D97-AF65-F5344CB8AC3E}">
        <p14:creationId xmlns:p14="http://schemas.microsoft.com/office/powerpoint/2010/main" val="3664753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044B8-B9AD-8016-32B6-3813FDFB7B1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057FB0-FBD4-4A29-D963-6A91522BE80C}"/>
              </a:ext>
            </a:extLst>
          </p:cNvPr>
          <p:cNvSpPr>
            <a:spLocks noGrp="1"/>
          </p:cNvSpPr>
          <p:nvPr>
            <p:ph type="sldNum" sz="quarter" idx="12"/>
          </p:nvPr>
        </p:nvSpPr>
        <p:spPr/>
        <p:txBody>
          <a:bodyPr/>
          <a:lstStyle/>
          <a:p>
            <a:fld id="{9F926885-5829-0A40-BA08-555F19A6394A}" type="slidenum">
              <a:rPr lang="en-US" smtClean="0"/>
              <a:pPr/>
              <a:t>9</a:t>
            </a:fld>
            <a:endParaRPr lang="en-US"/>
          </a:p>
        </p:txBody>
      </p:sp>
      <p:sp>
        <p:nvSpPr>
          <p:cNvPr id="4" name="Text Placeholder 3">
            <a:extLst>
              <a:ext uri="{FF2B5EF4-FFF2-40B4-BE49-F238E27FC236}">
                <a16:creationId xmlns:a16="http://schemas.microsoft.com/office/drawing/2014/main" id="{7FE8C19D-C4DD-B2AF-88C4-60012FF766A5}"/>
              </a:ext>
            </a:extLst>
          </p:cNvPr>
          <p:cNvSpPr>
            <a:spLocks noGrp="1"/>
          </p:cNvSpPr>
          <p:nvPr>
            <p:ph type="body" sz="quarter" idx="13"/>
          </p:nvPr>
        </p:nvSpPr>
        <p:spPr>
          <a:xfrm>
            <a:off x="801710" y="1589913"/>
            <a:ext cx="10928173" cy="4299783"/>
          </a:xfrm>
        </p:spPr>
        <p:txBody>
          <a:bodyPr vert="horz" lIns="91440" tIns="45720" rIns="91440" bIns="45720" rtlCol="0" anchor="t">
            <a:noAutofit/>
          </a:bodyPr>
          <a:lstStyle/>
          <a:p>
            <a:r>
              <a:rPr lang="en-US" dirty="0">
                <a:latin typeface="Arial"/>
                <a:cs typeface="Arial"/>
              </a:rPr>
              <a:t>Thank you</a:t>
            </a:r>
          </a:p>
          <a:p>
            <a:r>
              <a:rPr lang="en-US" dirty="0"/>
              <a:t>Webinar and PP slides will be sent post CPD session</a:t>
            </a:r>
          </a:p>
          <a:p>
            <a:r>
              <a:rPr lang="en-US" dirty="0">
                <a:latin typeface="Arial"/>
                <a:cs typeface="Arial"/>
              </a:rPr>
              <a:t>Please can you:</a:t>
            </a:r>
            <a:endParaRPr lang="en-US" dirty="0"/>
          </a:p>
          <a:p>
            <a:pPr lvl="1">
              <a:buFont typeface="Courier New"/>
              <a:buChar char="o"/>
            </a:pPr>
            <a:r>
              <a:rPr lang="en-US" dirty="0">
                <a:latin typeface="Arial"/>
                <a:cs typeface="Arial"/>
              </a:rPr>
              <a:t>Complete survey to generate ideas for 26/27 CPD </a:t>
            </a:r>
            <a:r>
              <a:rPr lang="en-US" dirty="0" err="1">
                <a:latin typeface="Arial"/>
                <a:cs typeface="Arial"/>
              </a:rPr>
              <a:t>programme</a:t>
            </a:r>
            <a:r>
              <a:rPr lang="en-US" dirty="0">
                <a:latin typeface="Arial"/>
                <a:cs typeface="Arial"/>
              </a:rPr>
              <a:t> – 1 min</a:t>
            </a:r>
          </a:p>
          <a:p>
            <a:pPr lvl="1">
              <a:buFont typeface="Courier New"/>
              <a:buChar char="o"/>
            </a:pPr>
            <a:r>
              <a:rPr lang="en-US" dirty="0">
                <a:latin typeface="Arial"/>
                <a:cs typeface="Arial"/>
              </a:rPr>
              <a:t>Promote our CPD </a:t>
            </a:r>
            <a:r>
              <a:rPr lang="en-US" dirty="0" err="1">
                <a:latin typeface="Arial"/>
                <a:cs typeface="Arial"/>
              </a:rPr>
              <a:t>programme</a:t>
            </a:r>
            <a:r>
              <a:rPr lang="en-US" dirty="0">
                <a:latin typeface="Arial"/>
                <a:cs typeface="Arial"/>
              </a:rPr>
              <a:t> to relevant colleagues/networks </a:t>
            </a:r>
            <a:r>
              <a:rPr lang="en-US" dirty="0" err="1">
                <a:latin typeface="Arial"/>
                <a:cs typeface="Arial"/>
              </a:rPr>
              <a:t>etc</a:t>
            </a:r>
            <a:endParaRPr lang="en-US" dirty="0">
              <a:latin typeface="Arial"/>
              <a:cs typeface="Arial"/>
            </a:endParaRPr>
          </a:p>
          <a:p>
            <a:pPr lvl="1">
              <a:buFont typeface="Courier New"/>
              <a:buChar char="o"/>
            </a:pPr>
            <a:r>
              <a:rPr lang="en-GB" dirty="0">
                <a:latin typeface="Arial"/>
                <a:cs typeface="Arial"/>
              </a:rPr>
              <a:t>Respond to the polls in the chat</a:t>
            </a:r>
          </a:p>
          <a:p>
            <a:pPr lvl="1">
              <a:buFont typeface="Courier New"/>
              <a:buChar char="o"/>
            </a:pPr>
            <a:endParaRPr lang="en-GB" dirty="0">
              <a:latin typeface="Arial"/>
              <a:cs typeface="Arial"/>
            </a:endParaRPr>
          </a:p>
          <a:p>
            <a:pPr lvl="1">
              <a:buFont typeface="Courier New"/>
              <a:buChar char="o"/>
            </a:pPr>
            <a:endParaRPr lang="en-GB" dirty="0">
              <a:latin typeface="Arial"/>
              <a:cs typeface="Arial"/>
            </a:endParaRPr>
          </a:p>
          <a:p>
            <a:pPr lvl="1">
              <a:buFont typeface="Courier New"/>
              <a:buChar char="o"/>
            </a:pPr>
            <a:endParaRPr lang="en-GB" dirty="0">
              <a:latin typeface="Arial"/>
              <a:cs typeface="Arial"/>
            </a:endParaRPr>
          </a:p>
          <a:p>
            <a:pPr lvl="1">
              <a:buFont typeface="Courier New"/>
              <a:buChar char="o"/>
            </a:pPr>
            <a:endParaRPr lang="en-US" dirty="0">
              <a:latin typeface="Arial"/>
              <a:cs typeface="Arial"/>
            </a:endParaRPr>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17993ED3-7AFE-5409-D7A7-C0CD9F2692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6702" y="5983603"/>
            <a:ext cx="3047619" cy="952381"/>
          </a:xfrm>
          <a:prstGeom prst="rect">
            <a:avLst/>
          </a:prstGeom>
        </p:spPr>
      </p:pic>
      <p:pic>
        <p:nvPicPr>
          <p:cNvPr id="6" name="Picture 5">
            <a:extLst>
              <a:ext uri="{FF2B5EF4-FFF2-40B4-BE49-F238E27FC236}">
                <a16:creationId xmlns:a16="http://schemas.microsoft.com/office/drawing/2014/main" id="{6F87412E-BD45-DE3B-6324-858D37E0AA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931" y="5970506"/>
            <a:ext cx="3047619" cy="952381"/>
          </a:xfrm>
          <a:prstGeom prst="rect">
            <a:avLst/>
          </a:prstGeom>
        </p:spPr>
      </p:pic>
      <p:pic>
        <p:nvPicPr>
          <p:cNvPr id="7" name="Picture 6">
            <a:extLst>
              <a:ext uri="{FF2B5EF4-FFF2-40B4-BE49-F238E27FC236}">
                <a16:creationId xmlns:a16="http://schemas.microsoft.com/office/drawing/2014/main" id="{C038DFA1-A1AA-46AB-F700-0A049BE1FC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3312" y="5983603"/>
            <a:ext cx="3047619" cy="952381"/>
          </a:xfrm>
          <a:prstGeom prst="rect">
            <a:avLst/>
          </a:prstGeom>
        </p:spPr>
      </p:pic>
      <p:pic>
        <p:nvPicPr>
          <p:cNvPr id="8" name="Picture 7">
            <a:extLst>
              <a:ext uri="{FF2B5EF4-FFF2-40B4-BE49-F238E27FC236}">
                <a16:creationId xmlns:a16="http://schemas.microsoft.com/office/drawing/2014/main" id="{9D844E9B-1FBC-6860-1200-0CC685CA0F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1711" y="5970507"/>
            <a:ext cx="3047619" cy="952381"/>
          </a:xfrm>
          <a:prstGeom prst="rect">
            <a:avLst/>
          </a:prstGeom>
        </p:spPr>
      </p:pic>
      <p:pic>
        <p:nvPicPr>
          <p:cNvPr id="1026" name="Picture 2" descr="External Partnerships - Cockburn John Charles Academy">
            <a:extLst>
              <a:ext uri="{FF2B5EF4-FFF2-40B4-BE49-F238E27FC236}">
                <a16:creationId xmlns:a16="http://schemas.microsoft.com/office/drawing/2014/main" id="{BF264F9D-374A-21F9-5E1B-4E3C08DBD5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70635" y="221071"/>
            <a:ext cx="1256370" cy="10838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ndhill View Academy » Uni Connect Programme">
            <a:extLst>
              <a:ext uri="{FF2B5EF4-FFF2-40B4-BE49-F238E27FC236}">
                <a16:creationId xmlns:a16="http://schemas.microsoft.com/office/drawing/2014/main" id="{9A4741BE-454E-F8A0-9134-7BD4F08E09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1677" y="291804"/>
            <a:ext cx="2610028" cy="96196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D58FCE3B-657B-7A53-7A89-39A855440ED9}"/>
              </a:ext>
            </a:extLst>
          </p:cNvPr>
          <p:cNvSpPr>
            <a:spLocks noGrp="1"/>
          </p:cNvSpPr>
          <p:nvPr>
            <p:ph type="title"/>
          </p:nvPr>
        </p:nvSpPr>
        <p:spPr>
          <a:xfrm>
            <a:off x="817101" y="350577"/>
            <a:ext cx="5279103" cy="647853"/>
          </a:xfrm>
        </p:spPr>
        <p:txBody>
          <a:bodyPr/>
          <a:lstStyle/>
          <a:p>
            <a:r>
              <a:rPr lang="en-US" dirty="0"/>
              <a:t>GHWY </a:t>
            </a:r>
            <a:r>
              <a:rPr lang="en-US" dirty="0" err="1"/>
              <a:t>Uni</a:t>
            </a:r>
            <a:r>
              <a:rPr lang="en-US" dirty="0"/>
              <a:t> Connect CPD</a:t>
            </a:r>
          </a:p>
        </p:txBody>
      </p:sp>
    </p:spTree>
    <p:extLst>
      <p:ext uri="{BB962C8B-B14F-4D97-AF65-F5344CB8AC3E}">
        <p14:creationId xmlns:p14="http://schemas.microsoft.com/office/powerpoint/2010/main" val="523482495"/>
      </p:ext>
    </p:extLst>
  </p:cSld>
  <p:clrMapOvr>
    <a:masterClrMapping/>
  </p:clrMapOvr>
</p:sld>
</file>

<file path=ppt/theme/theme1.xml><?xml version="1.0" encoding="utf-8"?>
<a:theme xmlns:a="http://schemas.openxmlformats.org/drawingml/2006/main" name="Office Theme">
  <a:themeElements>
    <a:clrScheme name="Custom 1">
      <a:dk1>
        <a:srgbClr val="312783"/>
      </a:dk1>
      <a:lt1>
        <a:srgbClr val="FFFFFF"/>
      </a:lt1>
      <a:dk2>
        <a:srgbClr val="312783"/>
      </a:dk2>
      <a:lt2>
        <a:srgbClr val="E7E6E6"/>
      </a:lt2>
      <a:accent1>
        <a:srgbClr val="312783"/>
      </a:accent1>
      <a:accent2>
        <a:srgbClr val="E6007E"/>
      </a:accent2>
      <a:accent3>
        <a:srgbClr val="E6E6E6"/>
      </a:accent3>
      <a:accent4>
        <a:srgbClr val="4A2D6A"/>
      </a:accent4>
      <a:accent5>
        <a:srgbClr val="F8941A"/>
      </a:accent5>
      <a:accent6>
        <a:srgbClr val="E6E6E6"/>
      </a:accent6>
      <a:hlink>
        <a:srgbClr val="48A1FA"/>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98C8B9A448ED408962AD8E4836D33A" ma:contentTypeVersion="29" ma:contentTypeDescription="Create a new document." ma:contentTypeScope="" ma:versionID="80cb6d981deb5098b2adcd5c73018695">
  <xsd:schema xmlns:xsd="http://www.w3.org/2001/XMLSchema" xmlns:xs="http://www.w3.org/2001/XMLSchema" xmlns:p="http://schemas.microsoft.com/office/2006/metadata/properties" xmlns:ns2="00af06db-1fde-47ea-af64-a11c9906b03d" xmlns:ns3="955c6b25-4ad0-4caa-bbc9-9d37c34c8783" targetNamespace="http://schemas.microsoft.com/office/2006/metadata/properties" ma:root="true" ma:fieldsID="cee6f3978b9febbdb325d6d97e958778" ns2:_="" ns3:_="">
    <xsd:import namespace="00af06db-1fde-47ea-af64-a11c9906b03d"/>
    <xsd:import namespace="955c6b25-4ad0-4caa-bbc9-9d37c34c87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Read" minOccurs="0"/>
                <xsd:element ref="ns2:MediaLengthInSeconds" minOccurs="0"/>
                <xsd:element ref="ns2:lcf76f155ced4ddcb4097134ff3c332f" minOccurs="0"/>
                <xsd:element ref="ns3:TaxCatchAll" minOccurs="0"/>
                <xsd:element ref="ns2:_Flow_SignoffStatus" minOccurs="0"/>
                <xsd:element ref="ns2:Thumbnail" minOccurs="0"/>
                <xsd:element ref="ns2:Notes" minOccurs="0"/>
                <xsd:element ref="ns2:PreviewImage" minOccurs="0"/>
                <xsd:element ref="ns2:Shortcutlinkstofilelocations" minOccurs="0"/>
                <xsd:element ref="ns2:MediaServiceObjectDetectorVersions" minOccurs="0"/>
                <xsd:element ref="ns2:MediaServiceSearchProperties" minOccurs="0"/>
                <xsd:element ref="ns2:Info"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af06db-1fde-47ea-af64-a11c9906b0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Read" ma:index="20" nillable="true" ma:displayName="Read?" ma:default="1" ma:internalName="Read">
      <xsd:simpleType>
        <xsd:restriction base="dms:Boolea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3a19cb6-1b10-4512-a12b-f76e45842a2d" ma:termSetId="09814cd3-568e-fe90-9814-8d621ff8fb84" ma:anchorId="fba54fb3-c3e1-fe81-a776-ca4b69148c4d" ma:open="true" ma:isKeyword="false">
      <xsd:complexType>
        <xsd:sequence>
          <xsd:element ref="pc:Terms" minOccurs="0" maxOccurs="1"/>
        </xsd:sequence>
      </xsd:complexType>
    </xsd:element>
    <xsd:element name="_Flow_SignoffStatus" ma:index="25" nillable="true" ma:displayName="Sign-off status" ma:internalName="Sign_x002d_off_x0020_status">
      <xsd:simpleType>
        <xsd:restriction base="dms:Text"/>
      </xsd:simpleType>
    </xsd:element>
    <xsd:element name="Thumbnail" ma:index="26" nillable="true" ma:displayName="Thumbnail" ma:format="Thumbnail" ma:internalName="Thumbnail">
      <xsd:simpleType>
        <xsd:restriction base="dms:Unknown"/>
      </xsd:simpleType>
    </xsd:element>
    <xsd:element name="Notes" ma:index="27" nillable="true" ma:displayName="Notes" ma:format="Dropdown" ma:internalName="Notes">
      <xsd:simpleType>
        <xsd:restriction base="dms:Text">
          <xsd:maxLength value="255"/>
        </xsd:restriction>
      </xsd:simpleType>
    </xsd:element>
    <xsd:element name="PreviewImage" ma:index="28" nillable="true" ma:displayName="Preview Image" ma:format="Thumbnail" ma:internalName="PreviewImage">
      <xsd:simpleType>
        <xsd:restriction base="dms:Unknown"/>
      </xsd:simpleType>
    </xsd:element>
    <xsd:element name="Shortcutlinkstofilelocations" ma:index="29" nillable="true" ma:displayName="Links" ma:format="Hyperlink" ma:internalName="Shortcutlinkstofilelocations">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Info" ma:index="32" nillable="true" ma:displayName="Info" ma:format="Dropdown" ma:internalName="Info">
      <xsd:simpleType>
        <xsd:restriction base="dms:Text">
          <xsd:maxLength value="255"/>
        </xsd:restriction>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5c6b25-4ad0-4caa-bbc9-9d37c34c87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5d8534f-7107-432b-bc04-b088ea7f1448}" ma:internalName="TaxCatchAll" ma:showField="CatchAllData" ma:web="955c6b25-4ad0-4caa-bbc9-9d37c34c87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0af06db-1fde-47ea-af64-a11c9906b03d">
      <Terms xmlns="http://schemas.microsoft.com/office/infopath/2007/PartnerControls"/>
    </lcf76f155ced4ddcb4097134ff3c332f>
    <Thumbnail xmlns="00af06db-1fde-47ea-af64-a11c9906b03d" xsi:nil="true"/>
    <Shortcutlinkstofilelocations xmlns="00af06db-1fde-47ea-af64-a11c9906b03d">
      <Url xsi:nil="true"/>
      <Description xsi:nil="true"/>
    </Shortcutlinkstofilelocations>
    <Read xmlns="00af06db-1fde-47ea-af64-a11c9906b03d">true</Read>
    <_Flow_SignoffStatus xmlns="00af06db-1fde-47ea-af64-a11c9906b03d" xsi:nil="true"/>
    <TaxCatchAll xmlns="955c6b25-4ad0-4caa-bbc9-9d37c34c8783" xsi:nil="true"/>
    <Notes xmlns="00af06db-1fde-47ea-af64-a11c9906b03d" xsi:nil="true"/>
    <PreviewImage xmlns="00af06db-1fde-47ea-af64-a11c9906b03d" xsi:nil="true"/>
    <Info xmlns="00af06db-1fde-47ea-af64-a11c9906b03d" xsi:nil="true"/>
  </documentManagement>
</p:properties>
</file>

<file path=customXml/itemProps1.xml><?xml version="1.0" encoding="utf-8"?>
<ds:datastoreItem xmlns:ds="http://schemas.openxmlformats.org/officeDocument/2006/customXml" ds:itemID="{35FD72F6-7343-40EB-9558-7648A1E8ED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af06db-1fde-47ea-af64-a11c9906b03d"/>
    <ds:schemaRef ds:uri="955c6b25-4ad0-4caa-bbc9-9d37c34c87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8C5CD6-6DFF-4E22-AD81-AEA91A739D91}">
  <ds:schemaRefs>
    <ds:schemaRef ds:uri="http://schemas.microsoft.com/sharepoint/v3/contenttype/forms"/>
  </ds:schemaRefs>
</ds:datastoreItem>
</file>

<file path=customXml/itemProps3.xml><?xml version="1.0" encoding="utf-8"?>
<ds:datastoreItem xmlns:ds="http://schemas.openxmlformats.org/officeDocument/2006/customXml" ds:itemID="{C7E38667-7C9E-4060-BC58-30BF7F13B127}">
  <ds:schemaRefs>
    <ds:schemaRef ds:uri="http://purl.org/dc/terms/"/>
    <ds:schemaRef ds:uri="http://schemas.openxmlformats.org/package/2006/metadata/core-properties"/>
    <ds:schemaRef ds:uri="http://schemas.microsoft.com/office/2006/documentManagement/types"/>
    <ds:schemaRef ds:uri="http://purl.org/dc/dcmitype/"/>
    <ds:schemaRef ds:uri="00af06db-1fde-47ea-af64-a11c9906b03d"/>
    <ds:schemaRef ds:uri="http://purl.org/dc/elements/1.1/"/>
    <ds:schemaRef ds:uri="http://schemas.microsoft.com/office/2006/metadata/properties"/>
    <ds:schemaRef ds:uri="http://schemas.microsoft.com/office/infopath/2007/PartnerControls"/>
    <ds:schemaRef ds:uri="955c6b25-4ad0-4caa-bbc9-9d37c34c878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3332</TotalTime>
  <Words>1015</Words>
  <Application>Microsoft Office PowerPoint</Application>
  <PresentationFormat>Widescreen</PresentationFormat>
  <Paragraphs>87</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Lifelong Learning Entitlement – SLC Rob Scott, Training Delivery Officer</vt:lpstr>
      <vt:lpstr>Important Information</vt:lpstr>
      <vt:lpstr>Who are GHWY?</vt:lpstr>
      <vt:lpstr>PowerPoint Presentation</vt:lpstr>
      <vt:lpstr>What is our mission?</vt:lpstr>
      <vt:lpstr>GHWY Uni Connect CPD</vt:lpstr>
      <vt:lpstr>Help us shape next year’s CPD Programme</vt:lpstr>
      <vt:lpstr>Samantha Fletcher</vt:lpstr>
      <vt:lpstr>GHWY Uni Connect CPD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Robert Scott</cp:lastModifiedBy>
  <cp:revision>173</cp:revision>
  <dcterms:created xsi:type="dcterms:W3CDTF">2022-06-30T10:37:42Z</dcterms:created>
  <dcterms:modified xsi:type="dcterms:W3CDTF">2026-06-26T08:57:27Z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0x0101004C98C8B9A448ED408962AD8E4836D33A</vt:lpwstr>
  </property>
  <property fmtid="{D5CDD505-2E9C-101B-9397-08002B2CF9AE}" pid="3" name="MediaServiceImageTags">
    <vt:lpwstr/>
  </property>
</Properties>
</file>